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20"/>
  </p:notesMasterIdLst>
  <p:sldIdLst>
    <p:sldId id="260" r:id="rId3"/>
    <p:sldId id="261" r:id="rId4"/>
    <p:sldId id="262" r:id="rId5"/>
    <p:sldId id="264" r:id="rId6"/>
    <p:sldId id="266" r:id="rId7"/>
    <p:sldId id="263" r:id="rId8"/>
    <p:sldId id="267" r:id="rId9"/>
    <p:sldId id="268" r:id="rId10"/>
    <p:sldId id="269" r:id="rId11"/>
    <p:sldId id="271" r:id="rId12"/>
    <p:sldId id="272" r:id="rId13"/>
    <p:sldId id="273" r:id="rId14"/>
    <p:sldId id="274" r:id="rId15"/>
    <p:sldId id="275" r:id="rId16"/>
    <p:sldId id="265" r:id="rId17"/>
    <p:sldId id="270"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A047"/>
    <a:srgbClr val="222222"/>
    <a:srgbClr val="2196F3"/>
    <a:srgbClr val="0277BD"/>
    <a:srgbClr val="CCD4F4"/>
    <a:srgbClr val="F8FBFF"/>
    <a:srgbClr val="F8FCFF"/>
    <a:srgbClr val="E4F2FF"/>
    <a:srgbClr val="E8EAF6"/>
    <a:srgbClr val="E1F5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279"/>
  </p:normalViewPr>
  <p:slideViewPr>
    <p:cSldViewPr snapToGrid="0" snapToObjects="1">
      <p:cViewPr varScale="1">
        <p:scale>
          <a:sx n="93" d="100"/>
          <a:sy n="93" d="100"/>
        </p:scale>
        <p:origin x="5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805F-7D1E-E94C-BB55-3B101E5AFAED}" type="datetimeFigureOut">
              <a:rPr lang="en-GB" smtClean="0"/>
              <a:t>24/08/2022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6D0C-E1F7-C24C-9F61-F920AE9184C6}" type="slidenum">
              <a:rPr lang="en-GB" smtClean="0"/>
              <a:t>‹#›</a:t>
            </a:fld>
            <a:endParaRPr lang="en-GB"/>
          </a:p>
        </p:txBody>
      </p:sp>
    </p:spTree>
    <p:extLst>
      <p:ext uri="{BB962C8B-B14F-4D97-AF65-F5344CB8AC3E}">
        <p14:creationId xmlns:p14="http://schemas.microsoft.com/office/powerpoint/2010/main" val="27974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3</a:t>
            </a:fld>
            <a:endParaRPr lang="en-GB"/>
          </a:p>
        </p:txBody>
      </p:sp>
    </p:spTree>
    <p:extLst>
      <p:ext uri="{BB962C8B-B14F-4D97-AF65-F5344CB8AC3E}">
        <p14:creationId xmlns:p14="http://schemas.microsoft.com/office/powerpoint/2010/main" val="194723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spcBef>
                <a:spcPts val="0"/>
              </a:spcBef>
              <a:spcAft>
                <a:spcPts val="0"/>
              </a:spcAft>
              <a:buClr>
                <a:schemeClr val="dk1"/>
              </a:buClr>
              <a:buSzPts val="1200"/>
              <a:buFont typeface="+mj-lt"/>
              <a:buAutoNum type="alphaLcParenR"/>
            </a:pPr>
            <a:r>
              <a:rPr lang="en-GB" dirty="0">
                <a:latin typeface="Arial"/>
                <a:ea typeface="Arial"/>
                <a:cs typeface="Arial"/>
                <a:sym typeface="Arial"/>
              </a:rPr>
              <a:t>27</a:t>
            </a:r>
          </a:p>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21</a:t>
            </a:r>
          </a:p>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a:t>
            </a:r>
          </a:p>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3</a:t>
            </a:r>
          </a:p>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3</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13</a:t>
            </a:fld>
            <a:endParaRPr lang="en-GB"/>
          </a:p>
        </p:txBody>
      </p:sp>
    </p:spTree>
    <p:extLst>
      <p:ext uri="{BB962C8B-B14F-4D97-AF65-F5344CB8AC3E}">
        <p14:creationId xmlns:p14="http://schemas.microsoft.com/office/powerpoint/2010/main" val="240535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Num</a:t>
            </a:r>
            <a:r>
              <a:rPr lang="en-GB" dirty="0">
                <a:solidFill>
                  <a:srgbClr val="000000"/>
                </a:solidFill>
                <a:latin typeface="Arial"/>
                <a:ea typeface="Arial"/>
                <a:cs typeface="Arial"/>
                <a:sym typeface="Arial"/>
              </a:rPr>
              <a:t>ber tracks/lines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W</a:t>
            </a:r>
            <a:r>
              <a:rPr lang="en-GB" sz="1200" b="0" i="0" u="none" strike="noStrike" dirty="0">
                <a:solidFill>
                  <a:srgbClr val="000000"/>
                </a:solidFill>
                <a:latin typeface="Arial"/>
                <a:ea typeface="Arial"/>
                <a:cs typeface="Arial"/>
                <a:sym typeface="Arial"/>
              </a:rPr>
              <a:t>hat </a:t>
            </a:r>
            <a:r>
              <a:rPr lang="en-GB" dirty="0">
                <a:solidFill>
                  <a:srgbClr val="000000"/>
                </a:solidFill>
                <a:latin typeface="Arial"/>
                <a:ea typeface="Arial"/>
                <a:cs typeface="Arial"/>
                <a:sym typeface="Arial"/>
              </a:rPr>
              <a:t>are we counting in? Are we counting up or down each time? Does it matter where you start? If counting down in 3s, would it be easier to go to the other end of the sequence and count up in 3s instead? Would the numbers be the same? What would the next numbers in the sequence be? How do you know?</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So</a:t>
            </a:r>
            <a:r>
              <a:rPr lang="en-GB" dirty="0">
                <a:solidFill>
                  <a:srgbClr val="000000"/>
                </a:solidFill>
                <a:latin typeface="Arial"/>
                <a:ea typeface="Arial"/>
                <a:cs typeface="Arial"/>
                <a:sym typeface="Arial"/>
              </a:rPr>
              <a:t>me pupils will not notice whether they are counting on or back in 3s and will just count on. Some pupils may always start at one regardless of the starting number in the sequence.</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14</a:t>
            </a:fld>
            <a:endParaRPr lang="en-GB"/>
          </a:p>
        </p:txBody>
      </p:sp>
    </p:spTree>
    <p:extLst>
      <p:ext uri="{BB962C8B-B14F-4D97-AF65-F5344CB8AC3E}">
        <p14:creationId xmlns:p14="http://schemas.microsoft.com/office/powerpoint/2010/main" val="53403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a:ea typeface="Arial"/>
                <a:cs typeface="Arial"/>
                <a:sym typeface="Arial"/>
              </a:rPr>
              <a:t>How and when to use these slides </a:t>
            </a:r>
            <a:r>
              <a:rPr lang="en-GB" b="0" dirty="0">
                <a:latin typeface="Arial"/>
                <a:ea typeface="Arial"/>
                <a:cs typeface="Arial"/>
                <a:sym typeface="Arial"/>
              </a:rPr>
              <a:t>– </a:t>
            </a:r>
            <a:r>
              <a:rPr lang="en-GB" dirty="0">
                <a:latin typeface="Arial"/>
                <a:ea typeface="Arial"/>
                <a:cs typeface="Arial"/>
                <a:sym typeface="Arial"/>
              </a:rPr>
              <a:t>Pupils may need to practice finding one more or one less than given numbers before they are ready to count in 3s. They link concrete numbers with number tracks. Encourage them to notice that it is the ones column that changes most of the time apart from when the ones number is a nine. If they know that 8 is one more than 7 then they also know that 48 is one more than 47.</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Straws, num</a:t>
            </a:r>
            <a:r>
              <a:rPr lang="en-GB" dirty="0">
                <a:solidFill>
                  <a:srgbClr val="000000"/>
                </a:solidFill>
                <a:latin typeface="Arial"/>
                <a:ea typeface="Arial"/>
                <a:cs typeface="Arial"/>
                <a:sym typeface="Arial"/>
              </a:rPr>
              <a:t>ber tracks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many do we have? What </a:t>
            </a:r>
            <a:r>
              <a:rPr lang="en-GB" dirty="0">
                <a:solidFill>
                  <a:srgbClr val="000000"/>
                </a:solidFill>
                <a:latin typeface="Arial"/>
                <a:ea typeface="Arial"/>
                <a:cs typeface="Arial"/>
                <a:sym typeface="Arial"/>
              </a:rPr>
              <a:t>number</a:t>
            </a:r>
            <a:r>
              <a:rPr lang="en-GB" sz="1200" b="0" i="0" u="none" strike="noStrike" dirty="0">
                <a:solidFill>
                  <a:srgbClr val="000000"/>
                </a:solidFill>
                <a:latin typeface="Arial"/>
                <a:ea typeface="Arial"/>
                <a:cs typeface="Arial"/>
                <a:sym typeface="Arial"/>
              </a:rPr>
              <a:t> does it represent? What would the number after/bef</a:t>
            </a:r>
            <a:r>
              <a:rPr lang="en-GB" dirty="0">
                <a:solidFill>
                  <a:srgbClr val="000000"/>
                </a:solidFill>
                <a:latin typeface="Arial"/>
                <a:ea typeface="Arial"/>
                <a:cs typeface="Arial"/>
                <a:sym typeface="Arial"/>
              </a:rPr>
              <a:t>ore be? What is one more/one less than ___? When finding one more and one less, which digit changes? Why? Does this always happen?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may</a:t>
            </a:r>
            <a:r>
              <a:rPr lang="en-GB" dirty="0">
                <a:solidFill>
                  <a:srgbClr val="000000"/>
                </a:solidFill>
                <a:latin typeface="Arial"/>
                <a:ea typeface="Arial"/>
                <a:cs typeface="Arial"/>
                <a:sym typeface="Arial"/>
              </a:rPr>
              <a:t> need to physically take one straw away and add one straw on to see how this changes the number.</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Make </a:t>
            </a:r>
            <a:r>
              <a:rPr lang="en-GB" dirty="0">
                <a:solidFill>
                  <a:srgbClr val="000000"/>
                </a:solidFill>
                <a:latin typeface="Arial"/>
                <a:ea typeface="Arial"/>
                <a:cs typeface="Arial"/>
                <a:sym typeface="Arial"/>
              </a:rPr>
              <a:t>different</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numbers</a:t>
            </a:r>
            <a:r>
              <a:rPr lang="en-GB" sz="1200" b="0" i="0" u="none" strike="noStrike" dirty="0">
                <a:solidFill>
                  <a:srgbClr val="000000"/>
                </a:solidFill>
                <a:latin typeface="Arial"/>
                <a:ea typeface="Arial"/>
                <a:cs typeface="Arial"/>
                <a:sym typeface="Arial"/>
              </a:rPr>
              <a:t> using concrete </a:t>
            </a:r>
            <a:r>
              <a:rPr lang="en-GB" dirty="0">
                <a:solidFill>
                  <a:srgbClr val="000000"/>
                </a:solidFill>
                <a:latin typeface="Arial"/>
                <a:ea typeface="Arial"/>
                <a:cs typeface="Arial"/>
                <a:sym typeface="Arial"/>
              </a:rPr>
              <a:t>resources</a:t>
            </a:r>
            <a:r>
              <a:rPr lang="en-GB" sz="1200" b="0" i="0" u="none" strike="noStrike" dirty="0">
                <a:solidFill>
                  <a:srgbClr val="000000"/>
                </a:solidFill>
                <a:latin typeface="Arial"/>
                <a:ea typeface="Arial"/>
                <a:cs typeface="Arial"/>
                <a:sym typeface="Arial"/>
              </a:rPr>
              <a:t> and find them </a:t>
            </a:r>
            <a:r>
              <a:rPr lang="en-GB" dirty="0">
                <a:solidFill>
                  <a:srgbClr val="000000"/>
                </a:solidFill>
                <a:latin typeface="Arial"/>
                <a:ea typeface="Arial"/>
                <a:cs typeface="Arial"/>
                <a:sym typeface="Arial"/>
              </a:rPr>
              <a:t>on a number line. Find one more and one less.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16</a:t>
            </a:fld>
            <a:endParaRPr lang="en-GB"/>
          </a:p>
        </p:txBody>
      </p:sp>
    </p:spTree>
    <p:extLst>
      <p:ext uri="{BB962C8B-B14F-4D97-AF65-F5344CB8AC3E}">
        <p14:creationId xmlns:p14="http://schemas.microsoft.com/office/powerpoint/2010/main" val="2339027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a:ea typeface="Arial"/>
                <a:cs typeface="Arial"/>
                <a:sym typeface="Arial"/>
              </a:rPr>
              <a:t>How and when to use these slides </a:t>
            </a:r>
            <a:r>
              <a:rPr lang="en-GB" b="0" dirty="0">
                <a:latin typeface="Arial"/>
                <a:ea typeface="Arial"/>
                <a:cs typeface="Arial"/>
                <a:sym typeface="Arial"/>
              </a:rPr>
              <a:t>– </a:t>
            </a:r>
            <a:r>
              <a:rPr lang="en-GB" dirty="0">
                <a:latin typeface="Arial"/>
                <a:ea typeface="Arial"/>
                <a:cs typeface="Arial"/>
                <a:sym typeface="Arial"/>
              </a:rPr>
              <a:t>Pupils may need to practice finding one more or one less than given numbers before they are ready to count in 3s. They link concrete numbers with number tracks. Encourage them to notice that it is the ones column that changes most of the time apart from when the ones number is a nine. If they know that 8 is one more than 7 then they also know that 48 is one more than 47. Practice saying the vocabulary one more and one less.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number tracks</a:t>
            </a:r>
            <a:r>
              <a:rPr lang="en-GB" dirty="0">
                <a:solidFill>
                  <a:srgbClr val="000000"/>
                </a:solidFill>
                <a:latin typeface="Arial"/>
                <a:ea typeface="Arial"/>
                <a:cs typeface="Arial"/>
                <a:sym typeface="Arial"/>
              </a:rPr>
              <a:t>/lines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Which is the f</a:t>
            </a:r>
            <a:r>
              <a:rPr lang="en-GB" dirty="0">
                <a:solidFill>
                  <a:srgbClr val="000000"/>
                </a:solidFill>
                <a:latin typeface="Arial"/>
                <a:ea typeface="Arial"/>
                <a:cs typeface="Arial"/>
                <a:sym typeface="Arial"/>
              </a:rPr>
              <a:t>irst number we need to find on the number track? </a:t>
            </a:r>
            <a:r>
              <a:rPr lang="en-GB" dirty="0">
                <a:latin typeface="Arial"/>
                <a:ea typeface="Arial"/>
                <a:cs typeface="Arial"/>
                <a:sym typeface="Arial"/>
              </a:rPr>
              <a:t>What would the number after/before be? What is one more/one less than ___? What is it asking us to find? Let's read the sentence together. When finding one more and one less, which digit changes? Why? Does this always happen?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may </a:t>
            </a:r>
            <a:r>
              <a:rPr lang="en-GB" dirty="0">
                <a:solidFill>
                  <a:srgbClr val="000000"/>
                </a:solidFill>
                <a:latin typeface="Arial"/>
                <a:ea typeface="Arial"/>
                <a:cs typeface="Arial"/>
                <a:sym typeface="Arial"/>
              </a:rPr>
              <a:t>not understand what happens to the ones digit when you add one more or take one away. They may get confused when you add one more to a number with a 9 in the ones column.</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Use different </a:t>
            </a:r>
            <a:r>
              <a:rPr lang="en-GB" dirty="0">
                <a:solidFill>
                  <a:srgbClr val="000000"/>
                </a:solidFill>
                <a:latin typeface="Arial"/>
                <a:ea typeface="Arial"/>
                <a:cs typeface="Arial"/>
                <a:sym typeface="Arial"/>
              </a:rPr>
              <a:t>number</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tracks</a:t>
            </a:r>
            <a:r>
              <a:rPr lang="en-GB" sz="1200" b="0" i="0" u="none" strike="noStrike" dirty="0">
                <a:solidFill>
                  <a:srgbClr val="000000"/>
                </a:solidFill>
                <a:latin typeface="Arial"/>
                <a:ea typeface="Arial"/>
                <a:cs typeface="Arial"/>
                <a:sym typeface="Arial"/>
              </a:rPr>
              <a:t> and find one more or one less that different </a:t>
            </a:r>
            <a:r>
              <a:rPr lang="en-GB" dirty="0">
                <a:solidFill>
                  <a:srgbClr val="000000"/>
                </a:solidFill>
                <a:latin typeface="Arial"/>
                <a:ea typeface="Arial"/>
                <a:cs typeface="Arial"/>
                <a:sym typeface="Arial"/>
              </a:rPr>
              <a:t>numbers</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Discuss how you know what one more/one less is.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17</a:t>
            </a:fld>
            <a:endParaRPr lang="en-GB"/>
          </a:p>
        </p:txBody>
      </p:sp>
    </p:spTree>
    <p:extLst>
      <p:ext uri="{BB962C8B-B14F-4D97-AF65-F5344CB8AC3E}">
        <p14:creationId xmlns:p14="http://schemas.microsoft.com/office/powerpoint/2010/main" val="37026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Assessment point for the lesson – ask the pupils to vote for the answer they think is correct. </a:t>
            </a:r>
            <a:endParaRPr lang="en-GB" b="0" dirty="0">
              <a:effectLst/>
            </a:endParaRPr>
          </a:p>
          <a:p>
            <a:pPr marL="0" lvl="0" indent="0" algn="l" rtl="0">
              <a:spcBef>
                <a:spcPts val="0"/>
              </a:spcBef>
              <a:spcAft>
                <a:spcPts val="0"/>
              </a:spcAft>
              <a:buNone/>
            </a:pPr>
            <a:br>
              <a:rPr lang="en-GB" b="0" dirty="0">
                <a:effectLst/>
              </a:rPr>
            </a:br>
            <a:r>
              <a:rPr lang="en-GB" sz="1200" b="0" i="0" u="none" strike="noStrike" dirty="0">
                <a:solidFill>
                  <a:srgbClr val="000000"/>
                </a:solidFill>
                <a:latin typeface="Arial"/>
                <a:ea typeface="Arial"/>
                <a:cs typeface="Arial"/>
                <a:sym typeface="Arial"/>
              </a:rPr>
              <a:t>A – Pupils have not noticed th</a:t>
            </a:r>
            <a:r>
              <a:rPr lang="en-GB" dirty="0">
                <a:solidFill>
                  <a:srgbClr val="000000"/>
                </a:solidFill>
                <a:latin typeface="Arial"/>
                <a:ea typeface="Arial"/>
                <a:cs typeface="Arial"/>
                <a:sym typeface="Arial"/>
              </a:rPr>
              <a:t>e pattern and can not count in 3s.</a:t>
            </a:r>
            <a:endParaRPr lang="en-GB" dirty="0"/>
          </a:p>
          <a:p>
            <a:pPr marL="0" lvl="0" indent="0" algn="l" rtl="0">
              <a:spcBef>
                <a:spcPts val="0"/>
              </a:spcBef>
              <a:spcAft>
                <a:spcPts val="0"/>
              </a:spcAft>
              <a:buNone/>
            </a:pPr>
            <a:r>
              <a:rPr lang="en-GB" sz="1200" b="0" i="0" u="none" strike="noStrike" dirty="0">
                <a:solidFill>
                  <a:srgbClr val="000000"/>
                </a:solidFill>
                <a:latin typeface="Arial"/>
                <a:ea typeface="Arial"/>
                <a:cs typeface="Arial"/>
                <a:sym typeface="Arial"/>
              </a:rPr>
              <a:t>B – </a:t>
            </a:r>
            <a:r>
              <a:rPr lang="en-GB" dirty="0">
                <a:latin typeface="Arial"/>
                <a:ea typeface="Arial"/>
                <a:cs typeface="Arial"/>
                <a:sym typeface="Arial"/>
              </a:rPr>
              <a:t>Pupils have not noticed the pattern and can not count in 3s.</a:t>
            </a:r>
            <a:endParaRPr lang="en-GB" dirty="0"/>
          </a:p>
          <a:p>
            <a:pPr marL="0" lvl="0" indent="0" algn="l" rtl="0">
              <a:spcBef>
                <a:spcPts val="0"/>
              </a:spcBef>
              <a:spcAft>
                <a:spcPts val="0"/>
              </a:spcAft>
              <a:buNone/>
            </a:pPr>
            <a:r>
              <a:rPr lang="en-GB" sz="1200" b="0" i="0" u="none" strike="noStrike" dirty="0">
                <a:solidFill>
                  <a:srgbClr val="000000"/>
                </a:solidFill>
                <a:latin typeface="Arial"/>
                <a:ea typeface="Arial"/>
                <a:cs typeface="Arial"/>
                <a:sym typeface="Arial"/>
              </a:rPr>
              <a:t>C – </a:t>
            </a:r>
            <a:r>
              <a:rPr lang="en-GB" dirty="0">
                <a:latin typeface="Arial"/>
                <a:ea typeface="Arial"/>
                <a:cs typeface="Arial"/>
                <a:sym typeface="Arial"/>
              </a:rPr>
              <a:t>Pupils have not noticed the pattern and can not count in 3s.</a:t>
            </a:r>
            <a:endParaRPr lang="en-GB" dirty="0">
              <a:solidFill>
                <a:srgbClr val="000000"/>
              </a:solidFill>
              <a:latin typeface="Arial"/>
              <a:ea typeface="Arial"/>
              <a:cs typeface="Arial"/>
              <a:sym typeface="Arial"/>
            </a:endParaRPr>
          </a:p>
          <a:p>
            <a:pPr marL="0" lvl="0" indent="0" algn="l" rtl="0">
              <a:spcBef>
                <a:spcPts val="0"/>
              </a:spcBef>
              <a:spcAft>
                <a:spcPts val="0"/>
              </a:spcAft>
              <a:buNone/>
            </a:pPr>
            <a:r>
              <a:rPr lang="en-GB" sz="1200" b="0" i="0" u="none" strike="noStrike" dirty="0">
                <a:solidFill>
                  <a:srgbClr val="000000"/>
                </a:solidFill>
                <a:latin typeface="Arial"/>
                <a:ea typeface="Arial"/>
                <a:cs typeface="Arial"/>
                <a:sym typeface="Arial"/>
              </a:rPr>
              <a:t>D – </a:t>
            </a:r>
            <a:r>
              <a:rPr lang="en-GB" dirty="0">
                <a:solidFill>
                  <a:srgbClr val="000000"/>
                </a:solidFill>
                <a:latin typeface="Arial"/>
                <a:ea typeface="Arial"/>
                <a:cs typeface="Arial"/>
                <a:sym typeface="Arial"/>
              </a:rPr>
              <a:t>Correct answer</a:t>
            </a:r>
            <a:endParaRPr lang="en-GB" dirty="0"/>
          </a:p>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4</a:t>
            </a:fld>
            <a:endParaRPr lang="en-GB"/>
          </a:p>
        </p:txBody>
      </p:sp>
    </p:spTree>
    <p:extLst>
      <p:ext uri="{BB962C8B-B14F-4D97-AF65-F5344CB8AC3E}">
        <p14:creationId xmlns:p14="http://schemas.microsoft.com/office/powerpoint/2010/main" val="15512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i="0" u="none" strike="noStrike" dirty="0">
                <a:solidFill>
                  <a:srgbClr val="000000"/>
                </a:solidFill>
                <a:latin typeface="Arial"/>
                <a:ea typeface="Arial"/>
                <a:cs typeface="Arial"/>
                <a:sym typeface="Arial"/>
              </a:rPr>
              <a:t>– Hu</a:t>
            </a:r>
            <a:r>
              <a:rPr lang="en-GB" dirty="0">
                <a:solidFill>
                  <a:srgbClr val="000000"/>
                </a:solidFill>
                <a:latin typeface="Arial"/>
                <a:ea typeface="Arial"/>
                <a:cs typeface="Arial"/>
                <a:sym typeface="Arial"/>
              </a:rPr>
              <a:t>ndred square to support</a:t>
            </a:r>
            <a:endParaRPr lang="en-GB"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i="0" u="none" strike="noStrike" dirty="0">
                <a:solidFill>
                  <a:srgbClr val="000000"/>
                </a:solidFill>
                <a:latin typeface="Arial"/>
                <a:ea typeface="Arial"/>
                <a:cs typeface="Arial"/>
                <a:sym typeface="Arial"/>
              </a:rPr>
              <a:t>– What are we </a:t>
            </a:r>
            <a:r>
              <a:rPr lang="en-GB" dirty="0">
                <a:solidFill>
                  <a:srgbClr val="000000"/>
                </a:solidFill>
                <a:latin typeface="Arial"/>
                <a:ea typeface="Arial"/>
                <a:cs typeface="Arial"/>
                <a:sym typeface="Arial"/>
              </a:rPr>
              <a:t>counting</a:t>
            </a:r>
            <a:r>
              <a:rPr lang="en-GB" sz="1200" i="0" u="none" strike="noStrike" dirty="0">
                <a:solidFill>
                  <a:srgbClr val="000000"/>
                </a:solidFill>
                <a:latin typeface="Arial"/>
                <a:ea typeface="Arial"/>
                <a:cs typeface="Arial"/>
                <a:sym typeface="Arial"/>
              </a:rPr>
              <a:t> in? What num</a:t>
            </a:r>
            <a:r>
              <a:rPr lang="en-GB" dirty="0">
                <a:solidFill>
                  <a:srgbClr val="000000"/>
                </a:solidFill>
                <a:latin typeface="Arial"/>
                <a:ea typeface="Arial"/>
                <a:cs typeface="Arial"/>
                <a:sym typeface="Arial"/>
              </a:rPr>
              <a:t>ber will start us off? Why? What will come next? What is the pattern when counting in 5s? What would come next if we continued the sequence? </a:t>
            </a:r>
            <a:endParaRPr lang="en-GB"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i="0" u="none" strike="noStrike" dirty="0">
                <a:solidFill>
                  <a:srgbClr val="000000"/>
                </a:solidFill>
                <a:latin typeface="Arial"/>
                <a:ea typeface="Arial"/>
                <a:cs typeface="Arial"/>
                <a:sym typeface="Arial"/>
              </a:rPr>
              <a:t> – Ca</a:t>
            </a:r>
            <a:r>
              <a:rPr lang="en-GB" dirty="0">
                <a:solidFill>
                  <a:srgbClr val="000000"/>
                </a:solidFill>
                <a:latin typeface="Arial"/>
                <a:ea typeface="Arial"/>
                <a:cs typeface="Arial"/>
                <a:sym typeface="Arial"/>
              </a:rPr>
              <a:t>n you design your own track to show sequences counting in 2s/10s?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6</a:t>
            </a:fld>
            <a:endParaRPr lang="en-GB"/>
          </a:p>
        </p:txBody>
      </p:sp>
    </p:spTree>
    <p:extLst>
      <p:ext uri="{BB962C8B-B14F-4D97-AF65-F5344CB8AC3E}">
        <p14:creationId xmlns:p14="http://schemas.microsoft.com/office/powerpoint/2010/main" val="11287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i="1" dirty="0">
                <a:solidFill>
                  <a:srgbClr val="000000"/>
                </a:solidFill>
                <a:latin typeface="Arial"/>
                <a:ea typeface="Arial"/>
                <a:cs typeface="Arial"/>
                <a:sym typeface="Arial"/>
              </a:rPr>
              <a:t>Pupils should count forwards and backwards in 3s from any multiple of 3. Encourage pupils to look for patterns as they count and use resources such as number tracks, a counting stick and concrete representations.</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Number lines/ tracks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What do you noti</a:t>
            </a:r>
            <a:r>
              <a:rPr lang="en-GB" dirty="0">
                <a:solidFill>
                  <a:srgbClr val="000000"/>
                </a:solidFill>
                <a:latin typeface="Arial"/>
                <a:ea typeface="Arial"/>
                <a:cs typeface="Arial"/>
                <a:sym typeface="Arial"/>
              </a:rPr>
              <a:t>ce about the numbers circled? Are the numbers in sequence getting larger or smaller? Can you spot a pattern? What are you counting up in? What would be the next numbers in the sequence? Why? Discuss with a partner.</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 may fail to spot the pattern of counting in 3s as there seems to be no pattern to the numbers. The numbers all have different digits in the ones column.</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Start cou</a:t>
            </a:r>
            <a:r>
              <a:rPr lang="en-GB" dirty="0">
                <a:solidFill>
                  <a:srgbClr val="000000"/>
                </a:solidFill>
                <a:latin typeface="Arial"/>
                <a:ea typeface="Arial"/>
                <a:cs typeface="Arial"/>
                <a:sym typeface="Arial"/>
              </a:rPr>
              <a:t>nting at different multiples of 3.</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Count </a:t>
            </a:r>
            <a:r>
              <a:rPr lang="en-GB" dirty="0">
                <a:solidFill>
                  <a:srgbClr val="000000"/>
                </a:solidFill>
                <a:latin typeface="Arial"/>
                <a:ea typeface="Arial"/>
                <a:cs typeface="Arial"/>
                <a:sym typeface="Arial"/>
              </a:rPr>
              <a:t>backwards</a:t>
            </a:r>
            <a:r>
              <a:rPr lang="en-GB" sz="1200" b="0" i="0" u="none" strike="noStrike" dirty="0">
                <a:solidFill>
                  <a:srgbClr val="000000"/>
                </a:solidFill>
                <a:latin typeface="Arial"/>
                <a:ea typeface="Arial"/>
                <a:cs typeface="Arial"/>
                <a:sym typeface="Arial"/>
              </a:rPr>
              <a:t> in 3s from any </a:t>
            </a:r>
            <a:r>
              <a:rPr lang="en-GB" dirty="0">
                <a:solidFill>
                  <a:srgbClr val="000000"/>
                </a:solidFill>
                <a:latin typeface="Arial"/>
                <a:ea typeface="Arial"/>
                <a:cs typeface="Arial"/>
                <a:sym typeface="Arial"/>
              </a:rPr>
              <a:t>given multiple of 3.</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7</a:t>
            </a:fld>
            <a:endParaRPr lang="en-GB"/>
          </a:p>
        </p:txBody>
      </p:sp>
    </p:spTree>
    <p:extLst>
      <p:ext uri="{BB962C8B-B14F-4D97-AF65-F5344CB8AC3E}">
        <p14:creationId xmlns:p14="http://schemas.microsoft.com/office/powerpoint/2010/main" val="287408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Counters (preferably in 2 colours)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What do you notice about the counters? Is Martin counting up or back in 3s? Can you spot a pattern?  What would be the next numbers in the sequence? How do you know? Discuss with a partner. Can you continue the pattern of counters?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a:t>
            </a:r>
            <a:r>
              <a:rPr lang="en-GB" dirty="0">
                <a:solidFill>
                  <a:srgbClr val="000000"/>
                </a:solidFill>
                <a:latin typeface="Arial"/>
                <a:ea typeface="Arial"/>
                <a:cs typeface="Arial"/>
                <a:sym typeface="Arial"/>
              </a:rPr>
              <a:t>pils may find difficulties when counting in 3s. They have to count each counter individually.</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Counting different numbers of 3s</a:t>
            </a:r>
            <a:r>
              <a:rPr lang="en-GB" dirty="0">
                <a:solidFill>
                  <a:srgbClr val="000000"/>
                </a:solidFill>
                <a:latin typeface="Arial"/>
                <a:ea typeface="Arial"/>
                <a:cs typeface="Arial"/>
                <a:sym typeface="Arial"/>
              </a:rPr>
              <a:t> forward and backwards</a:t>
            </a:r>
            <a:r>
              <a:rPr lang="en-GB" sz="1200" b="0" i="0" u="none" strike="noStrike" dirty="0">
                <a:solidFill>
                  <a:srgbClr val="000000"/>
                </a:solidFill>
                <a:latin typeface="Arial"/>
                <a:ea typeface="Arial"/>
                <a:cs typeface="Arial"/>
                <a:sym typeface="Arial"/>
              </a:rPr>
              <a:t> (see </a:t>
            </a:r>
            <a:r>
              <a:rPr lang="en-GB" dirty="0">
                <a:solidFill>
                  <a:srgbClr val="000000"/>
                </a:solidFill>
                <a:latin typeface="Arial"/>
                <a:ea typeface="Arial"/>
                <a:cs typeface="Arial"/>
                <a:sym typeface="Arial"/>
              </a:rPr>
              <a:t>independent</a:t>
            </a:r>
            <a:r>
              <a:rPr lang="en-GB" sz="1200" b="0" i="0" u="none" strike="noStrike" dirty="0">
                <a:solidFill>
                  <a:srgbClr val="000000"/>
                </a:solidFill>
                <a:latin typeface="Arial"/>
                <a:ea typeface="Arial"/>
                <a:cs typeface="Arial"/>
                <a:sym typeface="Arial"/>
              </a:rPr>
              <a:t> practice)</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To count in 3s f</a:t>
            </a:r>
            <a:r>
              <a:rPr lang="en-GB" dirty="0">
                <a:solidFill>
                  <a:srgbClr val="000000"/>
                </a:solidFill>
                <a:latin typeface="Arial"/>
                <a:ea typeface="Arial"/>
                <a:cs typeface="Arial"/>
                <a:sym typeface="Arial"/>
              </a:rPr>
              <a:t>rom 0 without counting on each time.</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8</a:t>
            </a:fld>
            <a:endParaRPr lang="en-GB"/>
          </a:p>
        </p:txBody>
      </p:sp>
    </p:spTree>
    <p:extLst>
      <p:ext uri="{BB962C8B-B14F-4D97-AF65-F5344CB8AC3E}">
        <p14:creationId xmlns:p14="http://schemas.microsoft.com/office/powerpoint/2010/main" val="266741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spcBef>
                <a:spcPts val="0"/>
              </a:spcBef>
              <a:spcAft>
                <a:spcPts val="0"/>
              </a:spcAft>
              <a:buClr>
                <a:schemeClr val="dk1"/>
              </a:buClr>
              <a:buSzPts val="1200"/>
              <a:buFont typeface="+mj-lt"/>
              <a:buAutoNum type="alphaLcParenR"/>
            </a:pPr>
            <a:r>
              <a:rPr lang="en-GB" dirty="0">
                <a:latin typeface="Arial"/>
                <a:ea typeface="Arial"/>
                <a:cs typeface="Arial"/>
                <a:sym typeface="Arial"/>
              </a:rPr>
              <a:t>12 and 15</a:t>
            </a:r>
          </a:p>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9 and 12</a:t>
            </a:r>
          </a:p>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3</a:t>
            </a:r>
          </a:p>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No, it will be 18</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9</a:t>
            </a:fld>
            <a:endParaRPr lang="en-GB"/>
          </a:p>
        </p:txBody>
      </p:sp>
    </p:spTree>
    <p:extLst>
      <p:ext uri="{BB962C8B-B14F-4D97-AF65-F5344CB8AC3E}">
        <p14:creationId xmlns:p14="http://schemas.microsoft.com/office/powerpoint/2010/main" val="93152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–Number trac</a:t>
            </a:r>
            <a:r>
              <a:rPr lang="en-GB" dirty="0">
                <a:solidFill>
                  <a:srgbClr val="000000"/>
                </a:solidFill>
                <a:latin typeface="Arial"/>
                <a:ea typeface="Arial"/>
                <a:cs typeface="Arial"/>
                <a:sym typeface="Arial"/>
              </a:rPr>
              <a:t>ks/ lines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How many stickers does Meena have to start with? If he gets 3 more on the following day, how many will he have now? Let's count on together. Can you continue  counting on 3s each time? How many does he have at the end?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may mis-cou</a:t>
            </a:r>
            <a:r>
              <a:rPr lang="en-GB" dirty="0">
                <a:solidFill>
                  <a:srgbClr val="000000"/>
                </a:solidFill>
                <a:latin typeface="Arial"/>
                <a:ea typeface="Arial"/>
                <a:cs typeface="Arial"/>
                <a:sym typeface="Arial"/>
              </a:rPr>
              <a:t>nt when counting in 3s.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Counting on/back in</a:t>
            </a:r>
            <a:r>
              <a:rPr lang="en-GB" sz="1200" b="0" i="0" u="none" strike="noStrike" dirty="0">
                <a:solidFill>
                  <a:srgbClr val="000000"/>
                </a:solidFill>
                <a:latin typeface="Arial"/>
                <a:ea typeface="Arial"/>
                <a:cs typeface="Arial"/>
                <a:sym typeface="Arial"/>
              </a:rPr>
              <a:t> 3s </a:t>
            </a:r>
            <a:r>
              <a:rPr lang="en-GB" dirty="0">
                <a:solidFill>
                  <a:srgbClr val="000000"/>
                </a:solidFill>
                <a:latin typeface="Arial"/>
                <a:ea typeface="Arial"/>
                <a:cs typeface="Arial"/>
                <a:sym typeface="Arial"/>
              </a:rPr>
              <a:t>from</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different</a:t>
            </a:r>
            <a:r>
              <a:rPr lang="en-GB" sz="1200" b="0" i="0" u="none" strike="noStrike" dirty="0">
                <a:solidFill>
                  <a:srgbClr val="000000"/>
                </a:solidFill>
                <a:latin typeface="Arial"/>
                <a:ea typeface="Arial"/>
                <a:cs typeface="Arial"/>
                <a:sym typeface="Arial"/>
              </a:rPr>
              <a:t> starting point</a:t>
            </a:r>
            <a:r>
              <a:rPr lang="en-GB" dirty="0">
                <a:solidFill>
                  <a:srgbClr val="000000"/>
                </a:solidFill>
                <a:latin typeface="Arial"/>
                <a:ea typeface="Arial"/>
                <a:cs typeface="Arial"/>
                <a:sym typeface="Arial"/>
              </a:rPr>
              <a:t>.</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How many stickers will </a:t>
            </a:r>
            <a:r>
              <a:rPr lang="en-GB" dirty="0">
                <a:solidFill>
                  <a:srgbClr val="000000"/>
                </a:solidFill>
                <a:latin typeface="Arial"/>
                <a:ea typeface="Arial"/>
                <a:cs typeface="Arial"/>
                <a:sym typeface="Arial"/>
              </a:rPr>
              <a:t>Meena have in 10 days?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10</a:t>
            </a:fld>
            <a:endParaRPr lang="en-GB"/>
          </a:p>
        </p:txBody>
      </p:sp>
    </p:spTree>
    <p:extLst>
      <p:ext uri="{BB962C8B-B14F-4D97-AF65-F5344CB8AC3E}">
        <p14:creationId xmlns:p14="http://schemas.microsoft.com/office/powerpoint/2010/main" val="136613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04800" algn="l" rtl="0">
              <a:spcBef>
                <a:spcPts val="0"/>
              </a:spcBef>
              <a:spcAft>
                <a:spcPts val="0"/>
              </a:spcAft>
              <a:buClr>
                <a:schemeClr val="dk1"/>
              </a:buClr>
              <a:buSzPts val="1200"/>
              <a:buFont typeface="+mj-lt"/>
              <a:buAutoNum type="alphaLcParenR"/>
            </a:pPr>
            <a:r>
              <a:rPr lang="en-GB" dirty="0">
                <a:latin typeface="Arial"/>
                <a:ea typeface="Arial"/>
                <a:cs typeface="Arial"/>
                <a:sym typeface="Arial"/>
              </a:rPr>
              <a:t>9, 12, 15, 18</a:t>
            </a:r>
            <a:br>
              <a:rPr lang="en-GB" dirty="0">
                <a:latin typeface="Arial"/>
                <a:ea typeface="Arial"/>
                <a:cs typeface="Arial"/>
                <a:sym typeface="Arial"/>
              </a:rPr>
            </a:br>
            <a:r>
              <a:rPr lang="en-GB" dirty="0">
                <a:latin typeface="Arial"/>
                <a:ea typeface="Arial"/>
                <a:cs typeface="Arial"/>
                <a:sym typeface="Arial"/>
              </a:rPr>
              <a:t>April would have eaten 18 apples in six weeks.</a:t>
            </a:r>
          </a:p>
          <a:p>
            <a:pPr marL="457200" lvl="0" indent="-304800" algn="l" rtl="0">
              <a:spcBef>
                <a:spcPts val="0"/>
              </a:spcBef>
              <a:spcAft>
                <a:spcPts val="0"/>
              </a:spcAft>
              <a:buClr>
                <a:schemeClr val="dk1"/>
              </a:buClr>
              <a:buSzPts val="1200"/>
              <a:buAutoNum type="alphaLcParenR"/>
            </a:pPr>
            <a:r>
              <a:rPr lang="en-GB" dirty="0">
                <a:latin typeface="Arial"/>
                <a:ea typeface="Arial"/>
                <a:cs typeface="Arial"/>
                <a:sym typeface="Arial"/>
              </a:rPr>
              <a:t>33, 30, 27, 24, 21.</a:t>
            </a:r>
            <a:br>
              <a:rPr lang="en-GB" dirty="0">
                <a:latin typeface="Arial"/>
                <a:ea typeface="Arial"/>
                <a:cs typeface="Arial"/>
                <a:sym typeface="Arial"/>
              </a:rPr>
            </a:br>
            <a:r>
              <a:rPr lang="en-GB" dirty="0">
                <a:latin typeface="Arial"/>
                <a:ea typeface="Arial"/>
                <a:cs typeface="Arial"/>
                <a:sym typeface="Arial"/>
              </a:rPr>
              <a:t>There would be 21 milk bottles left.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11</a:t>
            </a:fld>
            <a:endParaRPr lang="en-GB"/>
          </a:p>
        </p:txBody>
      </p:sp>
    </p:spTree>
    <p:extLst>
      <p:ext uri="{BB962C8B-B14F-4D97-AF65-F5344CB8AC3E}">
        <p14:creationId xmlns:p14="http://schemas.microsoft.com/office/powerpoint/2010/main" val="4022518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Different coloured counters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a:t>
            </a:r>
            <a:r>
              <a:rPr lang="en-GB" dirty="0">
                <a:solidFill>
                  <a:srgbClr val="000000"/>
                </a:solidFill>
                <a:latin typeface="Arial"/>
                <a:ea typeface="Arial"/>
                <a:cs typeface="Arial"/>
                <a:sym typeface="Arial"/>
              </a:rPr>
              <a:t> Which number sentence looks the easiest to solve? Why? How can we use the coloured counters to complete the number sentences?  Can we read the number sentences aloud? What number would I start on if, when I added on three, I get to 12? If I start at 24 and have to go to 21, am I going up the counters or down? What symbol means take away?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Some pupils will think that you have to add 3 each time when counting in 3s. E.g. They will start at 12 and count on 3.</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More number sentences to so</a:t>
            </a:r>
            <a:r>
              <a:rPr lang="en-GB" dirty="0">
                <a:solidFill>
                  <a:srgbClr val="000000"/>
                </a:solidFill>
                <a:latin typeface="Arial"/>
                <a:ea typeface="Arial"/>
                <a:cs typeface="Arial"/>
                <a:sym typeface="Arial"/>
              </a:rPr>
              <a:t>lve using the counters, counting on and back in 3s.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Can you work out the number sente</a:t>
            </a:r>
            <a:r>
              <a:rPr lang="en-GB" dirty="0">
                <a:solidFill>
                  <a:srgbClr val="000000"/>
                </a:solidFill>
                <a:latin typeface="Arial"/>
                <a:ea typeface="Arial"/>
                <a:cs typeface="Arial"/>
                <a:sym typeface="Arial"/>
              </a:rPr>
              <a:t>nces without using the counters?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12</a:t>
            </a:fld>
            <a:endParaRPr lang="en-GB"/>
          </a:p>
        </p:txBody>
      </p:sp>
    </p:spTree>
    <p:extLst>
      <p:ext uri="{BB962C8B-B14F-4D97-AF65-F5344CB8AC3E}">
        <p14:creationId xmlns:p14="http://schemas.microsoft.com/office/powerpoint/2010/main" val="671457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F3F217D-1D27-DC40-83E1-AF2038C4ABB7}"/>
              </a:ext>
            </a:extLst>
          </p:cNvPr>
          <p:cNvSpPr>
            <a:spLocks noGrp="1"/>
          </p:cNvSpPr>
          <p:nvPr>
            <p:ph sz="quarter" idx="11" hasCustomPrompt="1"/>
          </p:nvPr>
        </p:nvSpPr>
        <p:spPr>
          <a:xfrm>
            <a:off x="1880393" y="2758682"/>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Year x</a:t>
            </a:r>
          </a:p>
        </p:txBody>
      </p:sp>
      <p:sp>
        <p:nvSpPr>
          <p:cNvPr id="8" name="Content Placeholder 5">
            <a:extLst>
              <a:ext uri="{FF2B5EF4-FFF2-40B4-BE49-F238E27FC236}">
                <a16:creationId xmlns:a16="http://schemas.microsoft.com/office/drawing/2014/main" id="{E8E5B7E4-5D17-8642-8DBB-FAC30757A6C9}"/>
              </a:ext>
            </a:extLst>
          </p:cNvPr>
          <p:cNvSpPr>
            <a:spLocks noGrp="1"/>
          </p:cNvSpPr>
          <p:nvPr>
            <p:ph sz="quarter" idx="12" hasCustomPrompt="1"/>
          </p:nvPr>
        </p:nvSpPr>
        <p:spPr>
          <a:xfrm>
            <a:off x="1880393" y="3666506"/>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Block</a:t>
            </a:r>
          </a:p>
        </p:txBody>
      </p:sp>
      <p:sp>
        <p:nvSpPr>
          <p:cNvPr id="9" name="Content Placeholder 5">
            <a:extLst>
              <a:ext uri="{FF2B5EF4-FFF2-40B4-BE49-F238E27FC236}">
                <a16:creationId xmlns:a16="http://schemas.microsoft.com/office/drawing/2014/main" id="{56E54D7B-07D1-7745-81A3-0D026B86A896}"/>
              </a:ext>
            </a:extLst>
          </p:cNvPr>
          <p:cNvSpPr>
            <a:spLocks noGrp="1"/>
          </p:cNvSpPr>
          <p:nvPr>
            <p:ph sz="quarter" idx="13" hasCustomPrompt="1"/>
          </p:nvPr>
        </p:nvSpPr>
        <p:spPr>
          <a:xfrm>
            <a:off x="1880392" y="4574330"/>
            <a:ext cx="8431213" cy="713158"/>
          </a:xfrm>
          <a:prstGeom prst="rect">
            <a:avLst/>
          </a:prstGeom>
        </p:spPr>
        <p:txBody>
          <a:bodyPr/>
          <a:lstStyle>
            <a:lvl1pPr marL="0" indent="0" algn="ctr">
              <a:buNone/>
              <a:defRPr sz="2400">
                <a:latin typeface="Century Gothic" panose="020B0502020202020204" pitchFamily="34" charset="0"/>
              </a:defRPr>
            </a:lvl1pPr>
          </a:lstStyle>
          <a:p>
            <a:pPr lvl="0"/>
            <a:r>
              <a:rPr lang="en-GB" dirty="0"/>
              <a:t>LO</a:t>
            </a:r>
          </a:p>
        </p:txBody>
      </p:sp>
      <p:sp>
        <p:nvSpPr>
          <p:cNvPr id="11" name="TextBox 10">
            <a:extLst>
              <a:ext uri="{FF2B5EF4-FFF2-40B4-BE49-F238E27FC236}">
                <a16:creationId xmlns:a16="http://schemas.microsoft.com/office/drawing/2014/main" id="{35512E4D-3B51-2647-8880-5DA3468DAEAB}"/>
              </a:ext>
            </a:extLst>
          </p:cNvPr>
          <p:cNvSpPr txBox="1"/>
          <p:nvPr userDrawn="1"/>
        </p:nvSpPr>
        <p:spPr>
          <a:xfrm>
            <a:off x="1880392" y="1620279"/>
            <a:ext cx="8431213" cy="707886"/>
          </a:xfrm>
          <a:prstGeom prst="rect">
            <a:avLst/>
          </a:prstGeom>
          <a:noFill/>
        </p:spPr>
        <p:txBody>
          <a:bodyPr wrap="square" rtlCol="0">
            <a:spAutoFit/>
          </a:bodyPr>
          <a:lstStyle/>
          <a:p>
            <a:pPr algn="ctr"/>
            <a:r>
              <a:rPr lang="en-GB" sz="4000" dirty="0">
                <a:latin typeface="Century Gothic" panose="020B0502020202020204" pitchFamily="34" charset="0"/>
              </a:rPr>
              <a:t>Ready-to-go Lesson Slides</a:t>
            </a:r>
          </a:p>
        </p:txBody>
      </p:sp>
      <p:pic>
        <p:nvPicPr>
          <p:cNvPr id="3" name="Picture 2" descr="Logo&#10;&#10;Description automatically generated with medium confidence">
            <a:extLst>
              <a:ext uri="{FF2B5EF4-FFF2-40B4-BE49-F238E27FC236}">
                <a16:creationId xmlns:a16="http://schemas.microsoft.com/office/drawing/2014/main" id="{ECBA34A2-1100-1B4F-8C2A-92DAA50365B9}"/>
              </a:ext>
            </a:extLst>
          </p:cNvPr>
          <p:cNvPicPr>
            <a:picLocks noChangeAspect="1"/>
          </p:cNvPicPr>
          <p:nvPr userDrawn="1"/>
        </p:nvPicPr>
        <p:blipFill>
          <a:blip r:embed="rId2"/>
          <a:stretch>
            <a:fillRect/>
          </a:stretch>
        </p:blipFill>
        <p:spPr>
          <a:xfrm>
            <a:off x="113012" y="6346950"/>
            <a:ext cx="1757220" cy="409450"/>
          </a:xfrm>
          <a:prstGeom prst="rect">
            <a:avLst/>
          </a:prstGeom>
        </p:spPr>
      </p:pic>
    </p:spTree>
    <p:extLst>
      <p:ext uri="{BB962C8B-B14F-4D97-AF65-F5344CB8AC3E}">
        <p14:creationId xmlns:p14="http://schemas.microsoft.com/office/powerpoint/2010/main" val="44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po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3429000"/>
            <a:ext cx="10515600" cy="1325563"/>
          </a:xfrm>
          <a:prstGeom prst="rect">
            <a:avLst/>
          </a:prstGeom>
        </p:spPr>
        <p:txBody>
          <a:bodyPr/>
          <a:lstStyle>
            <a:lvl1pPr algn="ctr">
              <a:defRPr sz="32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277BD"/>
                </a:solidFill>
              </a:rPr>
              <a:t>Support Slides</a:t>
            </a:r>
          </a:p>
        </p:txBody>
      </p:sp>
    </p:spTree>
    <p:extLst>
      <p:ext uri="{BB962C8B-B14F-4D97-AF65-F5344CB8AC3E}">
        <p14:creationId xmlns:p14="http://schemas.microsoft.com/office/powerpoint/2010/main" val="15879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2921330"/>
            <a:ext cx="10515600" cy="1833233"/>
          </a:xfrm>
          <a:prstGeom prst="rect">
            <a:avLst/>
          </a:prstGeom>
        </p:spPr>
        <p:txBody>
          <a:bodyPr/>
          <a:lstStyle>
            <a:lvl1pPr algn="ctr">
              <a:lnSpc>
                <a:spcPct val="150000"/>
              </a:lnSpc>
              <a:defRPr sz="28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6441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277BD"/>
                </a:solidFill>
              </a:rPr>
              <a:t>Today we are learning</a:t>
            </a:r>
          </a:p>
        </p:txBody>
      </p:sp>
    </p:spTree>
    <p:extLst>
      <p:ext uri="{BB962C8B-B14F-4D97-AF65-F5344CB8AC3E}">
        <p14:creationId xmlns:p14="http://schemas.microsoft.com/office/powerpoint/2010/main" val="2566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731D0-11A9-434D-B4CC-6A57B4E02E80}"/>
              </a:ext>
            </a:extLst>
          </p:cNvPr>
          <p:cNvSpPr>
            <a:spLocks noGrp="1"/>
          </p:cNvSpPr>
          <p:nvPr>
            <p:ph sz="quarter" idx="11"/>
          </p:nvPr>
        </p:nvSpPr>
        <p:spPr>
          <a:xfrm>
            <a:off x="263047" y="1293813"/>
            <a:ext cx="11736887" cy="1722519"/>
          </a:xfrm>
        </p:spPr>
        <p:txBody>
          <a:bodyPr/>
          <a:lstStyle>
            <a:lvl2pPr marL="457200" indent="0">
              <a:buNone/>
              <a:defRPr/>
            </a:lvl2pPr>
          </a:lstStyle>
          <a:p>
            <a:pPr lvl="0"/>
            <a:r>
              <a:rPr lang="en-GB" dirty="0"/>
              <a:t>Click to edit Master text styles</a:t>
            </a:r>
          </a:p>
        </p:txBody>
      </p:sp>
      <p:sp>
        <p:nvSpPr>
          <p:cNvPr id="11" name="Content Placeholder 10">
            <a:extLst>
              <a:ext uri="{FF2B5EF4-FFF2-40B4-BE49-F238E27FC236}">
                <a16:creationId xmlns:a16="http://schemas.microsoft.com/office/drawing/2014/main" id="{85B9F7CE-5C04-F74C-BF15-55B5CF176B09}"/>
              </a:ext>
            </a:extLst>
          </p:cNvPr>
          <p:cNvSpPr>
            <a:spLocks noGrp="1"/>
          </p:cNvSpPr>
          <p:nvPr>
            <p:ph sz="quarter" idx="12"/>
          </p:nvPr>
        </p:nvSpPr>
        <p:spPr>
          <a:xfrm>
            <a:off x="820506" y="3466464"/>
            <a:ext cx="5181036" cy="341701"/>
          </a:xfrm>
        </p:spPr>
        <p:txBody>
          <a:bodyPr/>
          <a:lstStyle>
            <a:lvl1pPr>
              <a:lnSpc>
                <a:spcPct val="100000"/>
              </a:lnSpc>
              <a:defRPr/>
            </a:lvl1pPr>
          </a:lstStyle>
          <a:p>
            <a:pPr lvl="0"/>
            <a:r>
              <a:rPr lang="en-GB" dirty="0"/>
              <a:t>Click to edit Master text styles</a:t>
            </a:r>
          </a:p>
        </p:txBody>
      </p:sp>
      <p:sp>
        <p:nvSpPr>
          <p:cNvPr id="12" name="Content Placeholder 10">
            <a:extLst>
              <a:ext uri="{FF2B5EF4-FFF2-40B4-BE49-F238E27FC236}">
                <a16:creationId xmlns:a16="http://schemas.microsoft.com/office/drawing/2014/main" id="{B0493250-A884-9B42-9EAB-CC3AB545F597}"/>
              </a:ext>
            </a:extLst>
          </p:cNvPr>
          <p:cNvSpPr>
            <a:spLocks noGrp="1"/>
          </p:cNvSpPr>
          <p:nvPr>
            <p:ph sz="quarter" idx="13"/>
          </p:nvPr>
        </p:nvSpPr>
        <p:spPr>
          <a:xfrm>
            <a:off x="820506" y="4794521"/>
            <a:ext cx="5181036" cy="341701"/>
          </a:xfrm>
        </p:spPr>
        <p:txBody>
          <a:bodyPr/>
          <a:lstStyle>
            <a:lvl1pPr>
              <a:lnSpc>
                <a:spcPct val="100000"/>
              </a:lnSpc>
              <a:defRPr/>
            </a:lvl1pPr>
          </a:lstStyle>
          <a:p>
            <a:pPr lvl="0"/>
            <a:r>
              <a:rPr lang="en-GB" dirty="0"/>
              <a:t>Click to edit Master text styles</a:t>
            </a:r>
          </a:p>
        </p:txBody>
      </p:sp>
      <p:sp>
        <p:nvSpPr>
          <p:cNvPr id="13" name="Content Placeholder 10">
            <a:extLst>
              <a:ext uri="{FF2B5EF4-FFF2-40B4-BE49-F238E27FC236}">
                <a16:creationId xmlns:a16="http://schemas.microsoft.com/office/drawing/2014/main" id="{CD05C5B0-AF97-AE4F-94A0-C8AC5F250A8F}"/>
              </a:ext>
            </a:extLst>
          </p:cNvPr>
          <p:cNvSpPr>
            <a:spLocks noGrp="1"/>
          </p:cNvSpPr>
          <p:nvPr>
            <p:ph sz="quarter" idx="14"/>
          </p:nvPr>
        </p:nvSpPr>
        <p:spPr>
          <a:xfrm>
            <a:off x="6688949" y="3466464"/>
            <a:ext cx="5181036" cy="341701"/>
          </a:xfrm>
        </p:spPr>
        <p:txBody>
          <a:bodyPr/>
          <a:lstStyle>
            <a:lvl1pPr>
              <a:lnSpc>
                <a:spcPct val="100000"/>
              </a:lnSpc>
              <a:defRPr/>
            </a:lvl1pPr>
          </a:lstStyle>
          <a:p>
            <a:pPr lvl="0"/>
            <a:r>
              <a:rPr lang="en-GB" dirty="0"/>
              <a:t>Click to edit Master text styles</a:t>
            </a:r>
          </a:p>
        </p:txBody>
      </p:sp>
      <p:sp>
        <p:nvSpPr>
          <p:cNvPr id="14" name="Content Placeholder 10">
            <a:extLst>
              <a:ext uri="{FF2B5EF4-FFF2-40B4-BE49-F238E27FC236}">
                <a16:creationId xmlns:a16="http://schemas.microsoft.com/office/drawing/2014/main" id="{A25663F9-7D26-3A41-B8B5-D301AB5405F8}"/>
              </a:ext>
            </a:extLst>
          </p:cNvPr>
          <p:cNvSpPr>
            <a:spLocks noGrp="1"/>
          </p:cNvSpPr>
          <p:nvPr>
            <p:ph sz="quarter" idx="15"/>
          </p:nvPr>
        </p:nvSpPr>
        <p:spPr>
          <a:xfrm>
            <a:off x="6688947" y="4794521"/>
            <a:ext cx="5181036" cy="341701"/>
          </a:xfrm>
        </p:spPr>
        <p:txBody>
          <a:bodyPr/>
          <a:lstStyle>
            <a:lvl1pPr>
              <a:lnSpc>
                <a:spcPct val="100000"/>
              </a:lnSpc>
              <a:defRPr/>
            </a:lvl1pPr>
          </a:lstStyle>
          <a:p>
            <a:pPr lvl="0"/>
            <a:r>
              <a:rPr lang="en-GB" dirty="0"/>
              <a:t>Click to edit Master text styles</a:t>
            </a:r>
          </a:p>
        </p:txBody>
      </p:sp>
      <p:sp>
        <p:nvSpPr>
          <p:cNvPr id="15" name="TextBox 14">
            <a:extLst>
              <a:ext uri="{FF2B5EF4-FFF2-40B4-BE49-F238E27FC236}">
                <a16:creationId xmlns:a16="http://schemas.microsoft.com/office/drawing/2014/main" id="{5603792C-5A7D-AB49-924C-0C601775E88C}"/>
              </a:ext>
            </a:extLst>
          </p:cNvPr>
          <p:cNvSpPr txBox="1"/>
          <p:nvPr userDrawn="1"/>
        </p:nvSpPr>
        <p:spPr>
          <a:xfrm>
            <a:off x="263047" y="663047"/>
            <a:ext cx="3147977" cy="338554"/>
          </a:xfrm>
          <a:prstGeom prst="rect">
            <a:avLst/>
          </a:prstGeom>
          <a:noFill/>
        </p:spPr>
        <p:txBody>
          <a:bodyPr wrap="square" rtlCol="0">
            <a:spAutoFit/>
          </a:bodyPr>
          <a:lstStyle/>
          <a:p>
            <a:r>
              <a:rPr lang="en-GB" sz="1600" b="0" dirty="0">
                <a:solidFill>
                  <a:srgbClr val="0277BD"/>
                </a:solidFill>
                <a:latin typeface="Century Gothic" panose="020B0502020202020204" pitchFamily="34" charset="0"/>
              </a:rPr>
              <a:t>Diagnostic Question</a:t>
            </a:r>
          </a:p>
        </p:txBody>
      </p:sp>
      <p:pic>
        <p:nvPicPr>
          <p:cNvPr id="21" name="Picture 20" descr="A picture containing text, clipart, vector graphics&#10;&#10;Description automatically generated">
            <a:extLst>
              <a:ext uri="{FF2B5EF4-FFF2-40B4-BE49-F238E27FC236}">
                <a16:creationId xmlns:a16="http://schemas.microsoft.com/office/drawing/2014/main" id="{49073B74-0C69-5046-8E1C-89E38A232C6E}"/>
              </a:ext>
            </a:extLst>
          </p:cNvPr>
          <p:cNvPicPr>
            <a:picLocks noChangeAspect="1"/>
          </p:cNvPicPr>
          <p:nvPr userDrawn="1"/>
        </p:nvPicPr>
        <p:blipFill>
          <a:blip r:embed="rId2"/>
          <a:stretch>
            <a:fillRect/>
          </a:stretch>
        </p:blipFill>
        <p:spPr>
          <a:xfrm>
            <a:off x="269397" y="3400082"/>
            <a:ext cx="469900" cy="482600"/>
          </a:xfrm>
          <a:prstGeom prst="rect">
            <a:avLst/>
          </a:prstGeom>
        </p:spPr>
      </p:pic>
      <p:pic>
        <p:nvPicPr>
          <p:cNvPr id="23" name="Picture 22" descr="Icon&#10;&#10;Description automatically generated">
            <a:extLst>
              <a:ext uri="{FF2B5EF4-FFF2-40B4-BE49-F238E27FC236}">
                <a16:creationId xmlns:a16="http://schemas.microsoft.com/office/drawing/2014/main" id="{0F06AABC-9E9D-A44A-8E5D-A74D27C55363}"/>
              </a:ext>
            </a:extLst>
          </p:cNvPr>
          <p:cNvPicPr>
            <a:picLocks noChangeAspect="1"/>
          </p:cNvPicPr>
          <p:nvPr userDrawn="1"/>
        </p:nvPicPr>
        <p:blipFill>
          <a:blip r:embed="rId3"/>
          <a:stretch>
            <a:fillRect/>
          </a:stretch>
        </p:blipFill>
        <p:spPr>
          <a:xfrm>
            <a:off x="6103945" y="3400082"/>
            <a:ext cx="482600" cy="482600"/>
          </a:xfrm>
          <a:prstGeom prst="rect">
            <a:avLst/>
          </a:prstGeom>
        </p:spPr>
      </p:pic>
      <p:pic>
        <p:nvPicPr>
          <p:cNvPr id="25" name="Picture 24" descr="Icon&#10;&#10;Description automatically generated">
            <a:extLst>
              <a:ext uri="{FF2B5EF4-FFF2-40B4-BE49-F238E27FC236}">
                <a16:creationId xmlns:a16="http://schemas.microsoft.com/office/drawing/2014/main" id="{BCD4EF5E-E8A9-C344-B8D7-1659C5F8ECB0}"/>
              </a:ext>
            </a:extLst>
          </p:cNvPr>
          <p:cNvPicPr>
            <a:picLocks noChangeAspect="1"/>
          </p:cNvPicPr>
          <p:nvPr userDrawn="1"/>
        </p:nvPicPr>
        <p:blipFill>
          <a:blip r:embed="rId4"/>
          <a:stretch>
            <a:fillRect/>
          </a:stretch>
        </p:blipFill>
        <p:spPr>
          <a:xfrm>
            <a:off x="275747" y="4720003"/>
            <a:ext cx="457200" cy="482600"/>
          </a:xfrm>
          <a:prstGeom prst="rect">
            <a:avLst/>
          </a:prstGeom>
        </p:spPr>
      </p:pic>
      <p:pic>
        <p:nvPicPr>
          <p:cNvPr id="27" name="Picture 26" descr="Icon&#10;&#10;Description automatically generated">
            <a:extLst>
              <a:ext uri="{FF2B5EF4-FFF2-40B4-BE49-F238E27FC236}">
                <a16:creationId xmlns:a16="http://schemas.microsoft.com/office/drawing/2014/main" id="{66E5F293-9A1C-174E-A6CB-0144DCCD2B67}"/>
              </a:ext>
            </a:extLst>
          </p:cNvPr>
          <p:cNvPicPr>
            <a:picLocks noChangeAspect="1"/>
          </p:cNvPicPr>
          <p:nvPr userDrawn="1"/>
        </p:nvPicPr>
        <p:blipFill>
          <a:blip r:embed="rId5"/>
          <a:stretch>
            <a:fillRect/>
          </a:stretch>
        </p:blipFill>
        <p:spPr>
          <a:xfrm>
            <a:off x="6103945" y="4720003"/>
            <a:ext cx="482600" cy="482600"/>
          </a:xfrm>
          <a:prstGeom prst="rect">
            <a:avLst/>
          </a:prstGeom>
        </p:spPr>
      </p:pic>
    </p:spTree>
    <p:extLst>
      <p:ext uri="{BB962C8B-B14F-4D97-AF65-F5344CB8AC3E}">
        <p14:creationId xmlns:p14="http://schemas.microsoft.com/office/powerpoint/2010/main" val="22991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25D7C4-04D3-AD40-B73C-A2EFE021BC41}"/>
              </a:ext>
            </a:extLst>
          </p:cNvPr>
          <p:cNvSpPr>
            <a:spLocks noGrp="1"/>
          </p:cNvSpPr>
          <p:nvPr>
            <p:ph sz="quarter" idx="10"/>
          </p:nvPr>
        </p:nvSpPr>
        <p:spPr>
          <a:xfrm>
            <a:off x="263524" y="653143"/>
            <a:ext cx="2717181" cy="424014"/>
          </a:xfrm>
        </p:spPr>
        <p:txBody>
          <a:bodyPr>
            <a:normAutofit/>
          </a:bodyPr>
          <a:lstStyle>
            <a:lvl1pPr>
              <a:lnSpc>
                <a:spcPct val="100000"/>
              </a:lnSpc>
              <a:defRPr sz="1600" b="0">
                <a:solidFill>
                  <a:srgbClr val="0277BD"/>
                </a:solidFill>
              </a:defRPr>
            </a:lvl1pPr>
          </a:lstStyle>
          <a:p>
            <a:pPr lvl="0"/>
            <a:endParaRPr lang="en-GB" dirty="0"/>
          </a:p>
        </p:txBody>
      </p:sp>
      <p:sp>
        <p:nvSpPr>
          <p:cNvPr id="9" name="Content Placeholder 8">
            <a:extLst>
              <a:ext uri="{FF2B5EF4-FFF2-40B4-BE49-F238E27FC236}">
                <a16:creationId xmlns:a16="http://schemas.microsoft.com/office/drawing/2014/main" id="{58660E31-9254-314F-9D21-2BEA7E2533E2}"/>
              </a:ext>
            </a:extLst>
          </p:cNvPr>
          <p:cNvSpPr>
            <a:spLocks noGrp="1"/>
          </p:cNvSpPr>
          <p:nvPr>
            <p:ph sz="quarter" idx="11"/>
          </p:nvPr>
        </p:nvSpPr>
        <p:spPr>
          <a:xfrm>
            <a:off x="263046" y="1176338"/>
            <a:ext cx="11736887" cy="5248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962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BFF"/>
        </a:solidFill>
        <a:effectLst/>
      </p:bgPr>
    </p:bg>
    <p:spTree>
      <p:nvGrpSpPr>
        <p:cNvPr id="1" name=""/>
        <p:cNvGrpSpPr/>
        <p:nvPr/>
      </p:nvGrpSpPr>
      <p:grpSpPr>
        <a:xfrm>
          <a:off x="0" y="0"/>
          <a:ext cx="0" cy="0"/>
          <a:chOff x="0" y="0"/>
          <a:chExt cx="0" cy="0"/>
        </a:xfrm>
      </p:grpSpPr>
      <p:pic>
        <p:nvPicPr>
          <p:cNvPr id="3" name="Picture 2" descr="A picture containing text, gauge&#10;&#10;Description automatically generated">
            <a:extLst>
              <a:ext uri="{FF2B5EF4-FFF2-40B4-BE49-F238E27FC236}">
                <a16:creationId xmlns:a16="http://schemas.microsoft.com/office/drawing/2014/main" id="{2B7A83AC-536F-2047-82D4-5BD95B9F4A51}"/>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947658"/>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EBE5-5FBA-B348-89AC-94591443BFEF}"/>
              </a:ext>
            </a:extLst>
          </p:cNvPr>
          <p:cNvPicPr>
            <a:picLocks noChangeAspect="1"/>
          </p:cNvPicPr>
          <p:nvPr userDrawn="1"/>
        </p:nvPicPr>
        <p:blipFill>
          <a:blip r:embed="rId5"/>
          <a:stretch>
            <a:fillRect/>
          </a:stretch>
        </p:blipFill>
        <p:spPr>
          <a:xfrm>
            <a:off x="0" y="0"/>
            <a:ext cx="12192000" cy="406400"/>
          </a:xfrm>
          <a:prstGeom prst="rect">
            <a:avLst/>
          </a:prstGeom>
        </p:spPr>
      </p:pic>
      <p:sp>
        <p:nvSpPr>
          <p:cNvPr id="3" name="Text Placeholder 2">
            <a:extLst>
              <a:ext uri="{FF2B5EF4-FFF2-40B4-BE49-F238E27FC236}">
                <a16:creationId xmlns:a16="http://schemas.microsoft.com/office/drawing/2014/main" id="{D18BFE50-F6DB-F94A-A399-89895AAA64C5}"/>
              </a:ext>
            </a:extLst>
          </p:cNvPr>
          <p:cNvSpPr>
            <a:spLocks noGrp="1"/>
          </p:cNvSpPr>
          <p:nvPr>
            <p:ph type="body" idx="1"/>
          </p:nvPr>
        </p:nvSpPr>
        <p:spPr>
          <a:xfrm>
            <a:off x="263047" y="1077238"/>
            <a:ext cx="11736887" cy="5099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B1FC1E63-4073-3049-BA7F-C5B7B418C1A1}"/>
              </a:ext>
            </a:extLst>
          </p:cNvPr>
          <p:cNvSpPr txBox="1"/>
          <p:nvPr userDrawn="1"/>
        </p:nvSpPr>
        <p:spPr>
          <a:xfrm>
            <a:off x="263046" y="34941"/>
            <a:ext cx="112797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277BD"/>
                </a:solidFill>
                <a:latin typeface="Century Gothic" panose="020B0502020202020204" pitchFamily="34" charset="0"/>
              </a:rPr>
              <a:t>To know how to count in 3s</a:t>
            </a:r>
          </a:p>
        </p:txBody>
      </p:sp>
      <p:pic>
        <p:nvPicPr>
          <p:cNvPr id="6" name="Picture 5">
            <a:extLst>
              <a:ext uri="{FF2B5EF4-FFF2-40B4-BE49-F238E27FC236}">
                <a16:creationId xmlns:a16="http://schemas.microsoft.com/office/drawing/2014/main" id="{1D8B7A00-251E-8449-93BD-3A16B09DBB67}"/>
              </a:ext>
            </a:extLst>
          </p:cNvPr>
          <p:cNvPicPr>
            <a:picLocks noChangeAspect="1"/>
          </p:cNvPicPr>
          <p:nvPr userDrawn="1"/>
        </p:nvPicPr>
        <p:blipFill>
          <a:blip r:embed="rId6"/>
          <a:stretch>
            <a:fillRect/>
          </a:stretch>
        </p:blipFill>
        <p:spPr>
          <a:xfrm>
            <a:off x="83127" y="6638306"/>
            <a:ext cx="2137830" cy="180844"/>
          </a:xfrm>
          <a:prstGeom prst="rect">
            <a:avLst/>
          </a:prstGeom>
        </p:spPr>
      </p:pic>
    </p:spTree>
    <p:extLst>
      <p:ext uri="{BB962C8B-B14F-4D97-AF65-F5344CB8AC3E}">
        <p14:creationId xmlns:p14="http://schemas.microsoft.com/office/powerpoint/2010/main" val="1906738739"/>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6" r:id="rId3"/>
  </p:sldLayoutIdLst>
  <p:txStyles>
    <p:titleStyle>
      <a:lvl1pPr algn="l" defTabSz="914400" rtl="0" eaLnBrk="1" latinLnBrk="0" hangingPunct="1">
        <a:lnSpc>
          <a:spcPct val="90000"/>
        </a:lnSpc>
        <a:spcBef>
          <a:spcPct val="0"/>
        </a:spcBef>
        <a:buNone/>
        <a:defRPr sz="1600" kern="1200">
          <a:solidFill>
            <a:srgbClr val="0277BD"/>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B3845-CB0E-4842-85A8-E4EFC2A1CD11}"/>
              </a:ext>
            </a:extLst>
          </p:cNvPr>
          <p:cNvSpPr>
            <a:spLocks noGrp="1"/>
          </p:cNvSpPr>
          <p:nvPr>
            <p:ph sz="quarter" idx="11"/>
          </p:nvPr>
        </p:nvSpPr>
        <p:spPr/>
        <p:txBody>
          <a:bodyPr/>
          <a:lstStyle/>
          <a:p>
            <a:r>
              <a:rPr lang="en-GB" dirty="0"/>
              <a:t>Year 2</a:t>
            </a:r>
          </a:p>
        </p:txBody>
      </p:sp>
      <p:sp>
        <p:nvSpPr>
          <p:cNvPr id="4" name="Content Placeholder 3">
            <a:extLst>
              <a:ext uri="{FF2B5EF4-FFF2-40B4-BE49-F238E27FC236}">
                <a16:creationId xmlns:a16="http://schemas.microsoft.com/office/drawing/2014/main" id="{B699592D-F58A-1A4E-B320-C0CB29E035F9}"/>
              </a:ext>
            </a:extLst>
          </p:cNvPr>
          <p:cNvSpPr>
            <a:spLocks noGrp="1"/>
          </p:cNvSpPr>
          <p:nvPr>
            <p:ph sz="quarter" idx="12"/>
          </p:nvPr>
        </p:nvSpPr>
        <p:spPr/>
        <p:txBody>
          <a:bodyPr/>
          <a:lstStyle/>
          <a:p>
            <a:r>
              <a:rPr lang="en-GB" dirty="0"/>
              <a:t>Place Value</a:t>
            </a:r>
          </a:p>
        </p:txBody>
      </p:sp>
      <p:sp>
        <p:nvSpPr>
          <p:cNvPr id="5" name="Content Placeholder 4">
            <a:extLst>
              <a:ext uri="{FF2B5EF4-FFF2-40B4-BE49-F238E27FC236}">
                <a16:creationId xmlns:a16="http://schemas.microsoft.com/office/drawing/2014/main" id="{FD49CD48-E22B-3140-A72A-E06DA016B73A}"/>
              </a:ext>
            </a:extLst>
          </p:cNvPr>
          <p:cNvSpPr>
            <a:spLocks noGrp="1"/>
          </p:cNvSpPr>
          <p:nvPr>
            <p:ph sz="quarter" idx="13"/>
          </p:nvPr>
        </p:nvSpPr>
        <p:spPr>
          <a:xfrm>
            <a:off x="1880393" y="4574330"/>
            <a:ext cx="8431213" cy="587191"/>
          </a:xfrm>
        </p:spPr>
        <p:txBody>
          <a:bodyPr/>
          <a:lstStyle/>
          <a:p>
            <a:pPr algn="ctr">
              <a:lnSpc>
                <a:spcPct val="100000"/>
              </a:lnSpc>
            </a:pPr>
            <a:r>
              <a:rPr lang="en-GB" sz="2400" dirty="0"/>
              <a:t>To know how to count in 3s</a:t>
            </a:r>
          </a:p>
        </p:txBody>
      </p:sp>
    </p:spTree>
    <p:extLst>
      <p:ext uri="{BB962C8B-B14F-4D97-AF65-F5344CB8AC3E}">
        <p14:creationId xmlns:p14="http://schemas.microsoft.com/office/powerpoint/2010/main" val="13887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705407"/>
          </a:xfrm>
        </p:spPr>
        <p:txBody>
          <a:bodyPr/>
          <a:lstStyle/>
          <a:p>
            <a:r>
              <a:rPr lang="en-GB" dirty="0"/>
              <a:t>Ravi has 9 stickers. </a:t>
            </a:r>
          </a:p>
          <a:p>
            <a:r>
              <a:rPr lang="en-GB" dirty="0"/>
              <a:t>He collects 3 more each day. </a:t>
            </a:r>
          </a:p>
          <a:p>
            <a:r>
              <a:rPr lang="en-GB" b="1" dirty="0"/>
              <a:t>Complete the number track to see how many stickers he will have in 6 days.</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5ED62F29-E342-DB4E-B141-2432A1628E8B}"/>
              </a:ext>
            </a:extLst>
          </p:cNvPr>
          <p:cNvSpPr txBox="1"/>
          <p:nvPr/>
        </p:nvSpPr>
        <p:spPr>
          <a:xfrm>
            <a:off x="263046" y="4522522"/>
            <a:ext cx="10212697"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Ravi has 27 stickers in 6 days.</a:t>
            </a:r>
          </a:p>
        </p:txBody>
      </p:sp>
      <p:graphicFrame>
        <p:nvGraphicFramePr>
          <p:cNvPr id="7" name="Google Shape;190;p19">
            <a:extLst>
              <a:ext uri="{FF2B5EF4-FFF2-40B4-BE49-F238E27FC236}">
                <a16:creationId xmlns:a16="http://schemas.microsoft.com/office/drawing/2014/main" id="{D8E4DE6F-E852-0447-BE9D-7172BA1D9E89}"/>
              </a:ext>
            </a:extLst>
          </p:cNvPr>
          <p:cNvGraphicFramePr/>
          <p:nvPr>
            <p:extLst>
              <p:ext uri="{D42A27DB-BD31-4B8C-83A1-F6EECF244321}">
                <p14:modId xmlns:p14="http://schemas.microsoft.com/office/powerpoint/2010/main" val="2288380894"/>
              </p:ext>
            </p:extLst>
          </p:nvPr>
        </p:nvGraphicFramePr>
        <p:xfrm>
          <a:off x="1795744" y="3274220"/>
          <a:ext cx="8873725" cy="518130"/>
        </p:xfrm>
        <a:graphic>
          <a:graphicData uri="http://schemas.openxmlformats.org/drawingml/2006/table">
            <a:tbl>
              <a:tblPr>
                <a:noFill/>
              </a:tblPr>
              <a:tblGrid>
                <a:gridCol w="1267675">
                  <a:extLst>
                    <a:ext uri="{9D8B030D-6E8A-4147-A177-3AD203B41FA5}">
                      <a16:colId xmlns:a16="http://schemas.microsoft.com/office/drawing/2014/main" val="20000"/>
                    </a:ext>
                  </a:extLst>
                </a:gridCol>
                <a:gridCol w="1267675">
                  <a:extLst>
                    <a:ext uri="{9D8B030D-6E8A-4147-A177-3AD203B41FA5}">
                      <a16:colId xmlns:a16="http://schemas.microsoft.com/office/drawing/2014/main" val="20001"/>
                    </a:ext>
                  </a:extLst>
                </a:gridCol>
                <a:gridCol w="1267675">
                  <a:extLst>
                    <a:ext uri="{9D8B030D-6E8A-4147-A177-3AD203B41FA5}">
                      <a16:colId xmlns:a16="http://schemas.microsoft.com/office/drawing/2014/main" val="20002"/>
                    </a:ext>
                  </a:extLst>
                </a:gridCol>
                <a:gridCol w="1267675">
                  <a:extLst>
                    <a:ext uri="{9D8B030D-6E8A-4147-A177-3AD203B41FA5}">
                      <a16:colId xmlns:a16="http://schemas.microsoft.com/office/drawing/2014/main" val="20003"/>
                    </a:ext>
                  </a:extLst>
                </a:gridCol>
                <a:gridCol w="1267675">
                  <a:extLst>
                    <a:ext uri="{9D8B030D-6E8A-4147-A177-3AD203B41FA5}">
                      <a16:colId xmlns:a16="http://schemas.microsoft.com/office/drawing/2014/main" val="20004"/>
                    </a:ext>
                  </a:extLst>
                </a:gridCol>
                <a:gridCol w="1267675">
                  <a:extLst>
                    <a:ext uri="{9D8B030D-6E8A-4147-A177-3AD203B41FA5}">
                      <a16:colId xmlns:a16="http://schemas.microsoft.com/office/drawing/2014/main" val="20005"/>
                    </a:ext>
                  </a:extLst>
                </a:gridCol>
                <a:gridCol w="1267675">
                  <a:extLst>
                    <a:ext uri="{9D8B030D-6E8A-4147-A177-3AD203B41FA5}">
                      <a16:colId xmlns:a16="http://schemas.microsoft.com/office/drawing/2014/main" val="20006"/>
                    </a:ext>
                  </a:extLst>
                </a:gridCol>
              </a:tblGrid>
              <a:tr h="396200">
                <a:tc>
                  <a:txBody>
                    <a:bodyPr/>
                    <a:lstStyle/>
                    <a:p>
                      <a:pPr marL="0" lvl="0" indent="0" algn="ctr" rtl="0">
                        <a:spcBef>
                          <a:spcPts val="0"/>
                        </a:spcBef>
                        <a:spcAft>
                          <a:spcPts val="0"/>
                        </a:spcAft>
                        <a:buNone/>
                      </a:pPr>
                      <a:r>
                        <a:rPr lang="en-GB" sz="2200" dirty="0">
                          <a:latin typeface="Century Gothic"/>
                          <a:ea typeface="Century Gothic"/>
                          <a:cs typeface="Century Gothic"/>
                          <a:sym typeface="Century Gothic"/>
                        </a:rPr>
                        <a:t>9</a:t>
                      </a:r>
                      <a:endParaRPr sz="2200" dirty="0">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2200" dirty="0">
                        <a:solidFill>
                          <a:srgbClr val="00BC89"/>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2200">
                        <a:solidFill>
                          <a:srgbClr val="00BC89"/>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endParaRPr sz="2200" dirty="0">
                        <a:solidFill>
                          <a:srgbClr val="00BC89"/>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2200" dirty="0">
                        <a:solidFill>
                          <a:srgbClr val="00BC89"/>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2200" dirty="0">
                        <a:solidFill>
                          <a:srgbClr val="00BC89"/>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2200" dirty="0">
                        <a:solidFill>
                          <a:srgbClr val="00BC89"/>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 name="Google Shape;193;p19">
            <a:extLst>
              <a:ext uri="{FF2B5EF4-FFF2-40B4-BE49-F238E27FC236}">
                <a16:creationId xmlns:a16="http://schemas.microsoft.com/office/drawing/2014/main" id="{0611B5B3-C640-8242-8E6D-15724D56371E}"/>
              </a:ext>
            </a:extLst>
          </p:cNvPr>
          <p:cNvSpPr txBox="1"/>
          <p:nvPr/>
        </p:nvSpPr>
        <p:spPr>
          <a:xfrm>
            <a:off x="3063431" y="3274220"/>
            <a:ext cx="1267800" cy="5181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12</a:t>
            </a:r>
            <a:endParaRPr kumimoji="0" sz="1400" b="0" i="0" u="none" strike="noStrike" kern="0" cap="none" spc="0" normalizeH="0" baseline="0" noProof="0" dirty="0">
              <a:ln>
                <a:noFill/>
              </a:ln>
              <a:solidFill>
                <a:srgbClr val="43A047"/>
              </a:solidFill>
              <a:effectLst/>
              <a:uLnTx/>
              <a:uFillTx/>
              <a:latin typeface="Arial"/>
              <a:cs typeface="Arial"/>
              <a:sym typeface="Arial"/>
            </a:endParaRPr>
          </a:p>
        </p:txBody>
      </p:sp>
      <p:sp>
        <p:nvSpPr>
          <p:cNvPr id="9" name="Google Shape;194;p19">
            <a:extLst>
              <a:ext uri="{FF2B5EF4-FFF2-40B4-BE49-F238E27FC236}">
                <a16:creationId xmlns:a16="http://schemas.microsoft.com/office/drawing/2014/main" id="{0D7AD749-77A3-4044-9367-5D8925E31717}"/>
              </a:ext>
            </a:extLst>
          </p:cNvPr>
          <p:cNvSpPr txBox="1"/>
          <p:nvPr/>
        </p:nvSpPr>
        <p:spPr>
          <a:xfrm>
            <a:off x="4331106" y="3274220"/>
            <a:ext cx="1267800" cy="5181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15</a:t>
            </a:r>
            <a:endParaRPr kumimoji="0" sz="1400" b="0" i="0" u="none" strike="noStrike" kern="0" cap="none" spc="0" normalizeH="0" baseline="0" noProof="0">
              <a:ln>
                <a:noFill/>
              </a:ln>
              <a:solidFill>
                <a:srgbClr val="43A047"/>
              </a:solidFill>
              <a:effectLst/>
              <a:uLnTx/>
              <a:uFillTx/>
              <a:latin typeface="Arial"/>
              <a:cs typeface="Arial"/>
              <a:sym typeface="Arial"/>
            </a:endParaRPr>
          </a:p>
        </p:txBody>
      </p:sp>
      <p:sp>
        <p:nvSpPr>
          <p:cNvPr id="10" name="Google Shape;195;p19">
            <a:extLst>
              <a:ext uri="{FF2B5EF4-FFF2-40B4-BE49-F238E27FC236}">
                <a16:creationId xmlns:a16="http://schemas.microsoft.com/office/drawing/2014/main" id="{10904027-77D6-DC40-AA88-7A131A5C374F}"/>
              </a:ext>
            </a:extLst>
          </p:cNvPr>
          <p:cNvSpPr txBox="1"/>
          <p:nvPr/>
        </p:nvSpPr>
        <p:spPr>
          <a:xfrm>
            <a:off x="5598706" y="3274220"/>
            <a:ext cx="1267800" cy="5181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18</a:t>
            </a:r>
            <a:endParaRPr kumimoji="0" sz="1400" b="0" i="0" u="none" strike="noStrike" kern="0" cap="none" spc="0" normalizeH="0" baseline="0" noProof="0">
              <a:ln>
                <a:noFill/>
              </a:ln>
              <a:solidFill>
                <a:srgbClr val="43A047"/>
              </a:solidFill>
              <a:effectLst/>
              <a:uLnTx/>
              <a:uFillTx/>
              <a:latin typeface="Arial"/>
              <a:cs typeface="Arial"/>
              <a:sym typeface="Arial"/>
            </a:endParaRPr>
          </a:p>
        </p:txBody>
      </p:sp>
      <p:sp>
        <p:nvSpPr>
          <p:cNvPr id="11" name="Google Shape;196;p19">
            <a:extLst>
              <a:ext uri="{FF2B5EF4-FFF2-40B4-BE49-F238E27FC236}">
                <a16:creationId xmlns:a16="http://schemas.microsoft.com/office/drawing/2014/main" id="{A610BC9F-B37E-9842-B10E-04486C6825C9}"/>
              </a:ext>
            </a:extLst>
          </p:cNvPr>
          <p:cNvSpPr txBox="1"/>
          <p:nvPr/>
        </p:nvSpPr>
        <p:spPr>
          <a:xfrm>
            <a:off x="6866506" y="3274233"/>
            <a:ext cx="1267800" cy="5181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21</a:t>
            </a:r>
            <a:endParaRPr kumimoji="0" sz="1400" b="0" i="0" u="none" strike="noStrike" kern="0" cap="none" spc="0" normalizeH="0" baseline="0" noProof="0">
              <a:ln>
                <a:noFill/>
              </a:ln>
              <a:solidFill>
                <a:srgbClr val="43A047"/>
              </a:solidFill>
              <a:effectLst/>
              <a:uLnTx/>
              <a:uFillTx/>
              <a:latin typeface="Arial"/>
              <a:cs typeface="Arial"/>
              <a:sym typeface="Arial"/>
            </a:endParaRPr>
          </a:p>
        </p:txBody>
      </p:sp>
      <p:sp>
        <p:nvSpPr>
          <p:cNvPr id="12" name="Google Shape;197;p19">
            <a:extLst>
              <a:ext uri="{FF2B5EF4-FFF2-40B4-BE49-F238E27FC236}">
                <a16:creationId xmlns:a16="http://schemas.microsoft.com/office/drawing/2014/main" id="{D9BF24A9-DF8C-F24A-B428-CFDBAD23FB03}"/>
              </a:ext>
            </a:extLst>
          </p:cNvPr>
          <p:cNvSpPr txBox="1"/>
          <p:nvPr/>
        </p:nvSpPr>
        <p:spPr>
          <a:xfrm>
            <a:off x="8133981" y="3274220"/>
            <a:ext cx="1267800" cy="5181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24</a:t>
            </a:r>
            <a:endParaRPr kumimoji="0" sz="1400" b="0" i="0" u="none" strike="noStrike" kern="0" cap="none" spc="0" normalizeH="0" baseline="0" noProof="0">
              <a:ln>
                <a:noFill/>
              </a:ln>
              <a:solidFill>
                <a:srgbClr val="43A047"/>
              </a:solidFill>
              <a:effectLst/>
              <a:uLnTx/>
              <a:uFillTx/>
              <a:latin typeface="Arial"/>
              <a:cs typeface="Arial"/>
              <a:sym typeface="Arial"/>
            </a:endParaRPr>
          </a:p>
        </p:txBody>
      </p:sp>
      <p:sp>
        <p:nvSpPr>
          <p:cNvPr id="13" name="Google Shape;198;p19">
            <a:extLst>
              <a:ext uri="{FF2B5EF4-FFF2-40B4-BE49-F238E27FC236}">
                <a16:creationId xmlns:a16="http://schemas.microsoft.com/office/drawing/2014/main" id="{93923D4C-C026-B248-80A4-41D95F0C9993}"/>
              </a:ext>
            </a:extLst>
          </p:cNvPr>
          <p:cNvSpPr txBox="1"/>
          <p:nvPr/>
        </p:nvSpPr>
        <p:spPr>
          <a:xfrm>
            <a:off x="9401906" y="3274245"/>
            <a:ext cx="1267800" cy="5181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27</a:t>
            </a:r>
            <a:endParaRPr kumimoji="0" sz="1400" b="0" i="0" u="none" strike="noStrike" kern="0" cap="none" spc="0" normalizeH="0" baseline="0" noProof="0">
              <a:ln>
                <a:noFill/>
              </a:ln>
              <a:solidFill>
                <a:srgbClr val="43A047"/>
              </a:solidFill>
              <a:effectLst/>
              <a:uLnTx/>
              <a:uFillTx/>
              <a:latin typeface="Arial"/>
              <a:cs typeface="Arial"/>
              <a:sym typeface="Arial"/>
            </a:endParaRPr>
          </a:p>
        </p:txBody>
      </p:sp>
    </p:spTree>
    <p:extLst>
      <p:ext uri="{BB962C8B-B14F-4D97-AF65-F5344CB8AC3E}">
        <p14:creationId xmlns:p14="http://schemas.microsoft.com/office/powerpoint/2010/main" val="74678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4" name="Picture 3" descr="Table&#10;&#10;Description automatically generated">
            <a:extLst>
              <a:ext uri="{FF2B5EF4-FFF2-40B4-BE49-F238E27FC236}">
                <a16:creationId xmlns:a16="http://schemas.microsoft.com/office/drawing/2014/main" id="{3AC46570-C2D9-EC40-BBCC-F552CA7CE530}"/>
              </a:ext>
            </a:extLst>
          </p:cNvPr>
          <p:cNvPicPr>
            <a:picLocks noChangeAspect="1"/>
          </p:cNvPicPr>
          <p:nvPr/>
        </p:nvPicPr>
        <p:blipFill>
          <a:blip r:embed="rId3"/>
          <a:stretch>
            <a:fillRect/>
          </a:stretch>
        </p:blipFill>
        <p:spPr>
          <a:xfrm>
            <a:off x="263524" y="1077157"/>
            <a:ext cx="7833360" cy="35661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26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652462"/>
          </a:xfrm>
        </p:spPr>
        <p:txBody>
          <a:bodyPr/>
          <a:lstStyle/>
          <a:p>
            <a:r>
              <a:rPr lang="en-GB" b="1" dirty="0"/>
              <a:t>Fill in the missing parts of the number sentence.</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4" name="Group 3">
            <a:extLst>
              <a:ext uri="{FF2B5EF4-FFF2-40B4-BE49-F238E27FC236}">
                <a16:creationId xmlns:a16="http://schemas.microsoft.com/office/drawing/2014/main" id="{B4178DB9-8579-A44C-B49B-342C1399541A}"/>
              </a:ext>
            </a:extLst>
          </p:cNvPr>
          <p:cNvGrpSpPr/>
          <p:nvPr/>
        </p:nvGrpSpPr>
        <p:grpSpPr>
          <a:xfrm>
            <a:off x="774048" y="1828802"/>
            <a:ext cx="10643903" cy="431706"/>
            <a:chOff x="774048" y="1999924"/>
            <a:chExt cx="10643903" cy="455125"/>
          </a:xfrm>
        </p:grpSpPr>
        <p:grpSp>
          <p:nvGrpSpPr>
            <p:cNvPr id="7" name="Google Shape;214;p21">
              <a:extLst>
                <a:ext uri="{FF2B5EF4-FFF2-40B4-BE49-F238E27FC236}">
                  <a16:creationId xmlns:a16="http://schemas.microsoft.com/office/drawing/2014/main" id="{A174B238-B561-E840-8CB5-1B0B378FFF66}"/>
                </a:ext>
              </a:extLst>
            </p:cNvPr>
            <p:cNvGrpSpPr/>
            <p:nvPr/>
          </p:nvGrpSpPr>
          <p:grpSpPr>
            <a:xfrm>
              <a:off x="774048" y="1999924"/>
              <a:ext cx="1184753" cy="455125"/>
              <a:chOff x="1162100" y="2033725"/>
              <a:chExt cx="1548900" cy="516300"/>
            </a:xfrm>
          </p:grpSpPr>
          <p:pic>
            <p:nvPicPr>
              <p:cNvPr id="8" name="Google Shape;215;p21">
                <a:extLst>
                  <a:ext uri="{FF2B5EF4-FFF2-40B4-BE49-F238E27FC236}">
                    <a16:creationId xmlns:a16="http://schemas.microsoft.com/office/drawing/2014/main" id="{5CFBECB6-1AA5-AD47-B7AF-146986614F2D}"/>
                  </a:ext>
                </a:extLst>
              </p:cNvPr>
              <p:cNvPicPr preferRelativeResize="0"/>
              <p:nvPr/>
            </p:nvPicPr>
            <p:blipFill>
              <a:blip r:embed="rId3">
                <a:alphaModFix/>
              </a:blip>
              <a:stretch>
                <a:fillRect/>
              </a:stretch>
            </p:blipFill>
            <p:spPr>
              <a:xfrm>
                <a:off x="1162100" y="2033725"/>
                <a:ext cx="516300" cy="516300"/>
              </a:xfrm>
              <a:prstGeom prst="rect">
                <a:avLst/>
              </a:prstGeom>
              <a:noFill/>
              <a:ln>
                <a:noFill/>
              </a:ln>
            </p:spPr>
          </p:pic>
          <p:pic>
            <p:nvPicPr>
              <p:cNvPr id="9" name="Google Shape;216;p21">
                <a:extLst>
                  <a:ext uri="{FF2B5EF4-FFF2-40B4-BE49-F238E27FC236}">
                    <a16:creationId xmlns:a16="http://schemas.microsoft.com/office/drawing/2014/main" id="{ECC0AC09-6826-1D43-8E19-397C84A0E49F}"/>
                  </a:ext>
                </a:extLst>
              </p:cNvPr>
              <p:cNvPicPr preferRelativeResize="0"/>
              <p:nvPr/>
            </p:nvPicPr>
            <p:blipFill>
              <a:blip r:embed="rId3">
                <a:alphaModFix/>
              </a:blip>
              <a:stretch>
                <a:fillRect/>
              </a:stretch>
            </p:blipFill>
            <p:spPr>
              <a:xfrm>
                <a:off x="1678400" y="2033725"/>
                <a:ext cx="516300" cy="516300"/>
              </a:xfrm>
              <a:prstGeom prst="rect">
                <a:avLst/>
              </a:prstGeom>
              <a:noFill/>
              <a:ln>
                <a:noFill/>
              </a:ln>
            </p:spPr>
          </p:pic>
          <p:pic>
            <p:nvPicPr>
              <p:cNvPr id="10" name="Google Shape;217;p21">
                <a:extLst>
                  <a:ext uri="{FF2B5EF4-FFF2-40B4-BE49-F238E27FC236}">
                    <a16:creationId xmlns:a16="http://schemas.microsoft.com/office/drawing/2014/main" id="{A6BC3275-EB87-0B4C-9C7F-8AA86EAB842E}"/>
                  </a:ext>
                </a:extLst>
              </p:cNvPr>
              <p:cNvPicPr preferRelativeResize="0"/>
              <p:nvPr/>
            </p:nvPicPr>
            <p:blipFill>
              <a:blip r:embed="rId3">
                <a:alphaModFix/>
              </a:blip>
              <a:stretch>
                <a:fillRect/>
              </a:stretch>
            </p:blipFill>
            <p:spPr>
              <a:xfrm>
                <a:off x="2194700" y="2033725"/>
                <a:ext cx="516300" cy="516300"/>
              </a:xfrm>
              <a:prstGeom prst="rect">
                <a:avLst/>
              </a:prstGeom>
              <a:noFill/>
              <a:ln>
                <a:noFill/>
              </a:ln>
            </p:spPr>
          </p:pic>
        </p:grpSp>
        <p:grpSp>
          <p:nvGrpSpPr>
            <p:cNvPr id="11" name="Google Shape;218;p21">
              <a:extLst>
                <a:ext uri="{FF2B5EF4-FFF2-40B4-BE49-F238E27FC236}">
                  <a16:creationId xmlns:a16="http://schemas.microsoft.com/office/drawing/2014/main" id="{73DBF729-107A-4F49-9243-D1639436EDA2}"/>
                </a:ext>
              </a:extLst>
            </p:cNvPr>
            <p:cNvGrpSpPr/>
            <p:nvPr/>
          </p:nvGrpSpPr>
          <p:grpSpPr>
            <a:xfrm>
              <a:off x="1958802" y="1999924"/>
              <a:ext cx="1180030" cy="455125"/>
              <a:chOff x="2711000" y="2033725"/>
              <a:chExt cx="1542725" cy="516300"/>
            </a:xfrm>
          </p:grpSpPr>
          <p:pic>
            <p:nvPicPr>
              <p:cNvPr id="12" name="Google Shape;219;p21">
                <a:extLst>
                  <a:ext uri="{FF2B5EF4-FFF2-40B4-BE49-F238E27FC236}">
                    <a16:creationId xmlns:a16="http://schemas.microsoft.com/office/drawing/2014/main" id="{0BF1E237-7DD7-9147-A5F7-3D89C5D2401C}"/>
                  </a:ext>
                </a:extLst>
              </p:cNvPr>
              <p:cNvPicPr preferRelativeResize="0"/>
              <p:nvPr/>
            </p:nvPicPr>
            <p:blipFill>
              <a:blip r:embed="rId4">
                <a:alphaModFix/>
              </a:blip>
              <a:stretch>
                <a:fillRect/>
              </a:stretch>
            </p:blipFill>
            <p:spPr>
              <a:xfrm>
                <a:off x="2711000" y="2033725"/>
                <a:ext cx="516300" cy="516300"/>
              </a:xfrm>
              <a:prstGeom prst="rect">
                <a:avLst/>
              </a:prstGeom>
              <a:noFill/>
              <a:ln>
                <a:noFill/>
              </a:ln>
            </p:spPr>
          </p:pic>
          <p:pic>
            <p:nvPicPr>
              <p:cNvPr id="13" name="Google Shape;220;p21">
                <a:extLst>
                  <a:ext uri="{FF2B5EF4-FFF2-40B4-BE49-F238E27FC236}">
                    <a16:creationId xmlns:a16="http://schemas.microsoft.com/office/drawing/2014/main" id="{F4C82FB0-7A6B-E64F-8A1C-01E6C2726755}"/>
                  </a:ext>
                </a:extLst>
              </p:cNvPr>
              <p:cNvPicPr preferRelativeResize="0"/>
              <p:nvPr/>
            </p:nvPicPr>
            <p:blipFill>
              <a:blip r:embed="rId4">
                <a:alphaModFix/>
              </a:blip>
              <a:stretch>
                <a:fillRect/>
              </a:stretch>
            </p:blipFill>
            <p:spPr>
              <a:xfrm>
                <a:off x="3227300" y="2033725"/>
                <a:ext cx="516300" cy="516300"/>
              </a:xfrm>
              <a:prstGeom prst="rect">
                <a:avLst/>
              </a:prstGeom>
              <a:noFill/>
              <a:ln>
                <a:noFill/>
              </a:ln>
            </p:spPr>
          </p:pic>
          <p:pic>
            <p:nvPicPr>
              <p:cNvPr id="14" name="Google Shape;221;p21">
                <a:extLst>
                  <a:ext uri="{FF2B5EF4-FFF2-40B4-BE49-F238E27FC236}">
                    <a16:creationId xmlns:a16="http://schemas.microsoft.com/office/drawing/2014/main" id="{F73BB99F-67DC-564D-B25B-E4D1EC6B0D24}"/>
                  </a:ext>
                </a:extLst>
              </p:cNvPr>
              <p:cNvPicPr preferRelativeResize="0"/>
              <p:nvPr/>
            </p:nvPicPr>
            <p:blipFill>
              <a:blip r:embed="rId4">
                <a:alphaModFix/>
              </a:blip>
              <a:stretch>
                <a:fillRect/>
              </a:stretch>
            </p:blipFill>
            <p:spPr>
              <a:xfrm>
                <a:off x="3737425" y="2033725"/>
                <a:ext cx="516300" cy="516300"/>
              </a:xfrm>
              <a:prstGeom prst="rect">
                <a:avLst/>
              </a:prstGeom>
              <a:noFill/>
              <a:ln>
                <a:noFill/>
              </a:ln>
            </p:spPr>
          </p:pic>
        </p:grpSp>
        <p:grpSp>
          <p:nvGrpSpPr>
            <p:cNvPr id="15" name="Google Shape;222;p21">
              <a:extLst>
                <a:ext uri="{FF2B5EF4-FFF2-40B4-BE49-F238E27FC236}">
                  <a16:creationId xmlns:a16="http://schemas.microsoft.com/office/drawing/2014/main" id="{C0788031-25A0-9545-BCF0-E08BC6C35AAE}"/>
                </a:ext>
              </a:extLst>
            </p:cNvPr>
            <p:cNvGrpSpPr/>
            <p:nvPr/>
          </p:nvGrpSpPr>
          <p:grpSpPr>
            <a:xfrm>
              <a:off x="3138840" y="1999924"/>
              <a:ext cx="1184753" cy="455125"/>
              <a:chOff x="1162100" y="2033725"/>
              <a:chExt cx="1548900" cy="516300"/>
            </a:xfrm>
          </p:grpSpPr>
          <p:pic>
            <p:nvPicPr>
              <p:cNvPr id="16" name="Google Shape;223;p21">
                <a:extLst>
                  <a:ext uri="{FF2B5EF4-FFF2-40B4-BE49-F238E27FC236}">
                    <a16:creationId xmlns:a16="http://schemas.microsoft.com/office/drawing/2014/main" id="{238AD731-7171-E747-8F72-8EBAB266C077}"/>
                  </a:ext>
                </a:extLst>
              </p:cNvPr>
              <p:cNvPicPr preferRelativeResize="0"/>
              <p:nvPr/>
            </p:nvPicPr>
            <p:blipFill>
              <a:blip r:embed="rId3">
                <a:alphaModFix/>
              </a:blip>
              <a:stretch>
                <a:fillRect/>
              </a:stretch>
            </p:blipFill>
            <p:spPr>
              <a:xfrm>
                <a:off x="1162100" y="2033725"/>
                <a:ext cx="516300" cy="516300"/>
              </a:xfrm>
              <a:prstGeom prst="rect">
                <a:avLst/>
              </a:prstGeom>
              <a:noFill/>
              <a:ln>
                <a:noFill/>
              </a:ln>
            </p:spPr>
          </p:pic>
          <p:pic>
            <p:nvPicPr>
              <p:cNvPr id="17" name="Google Shape;224;p21">
                <a:extLst>
                  <a:ext uri="{FF2B5EF4-FFF2-40B4-BE49-F238E27FC236}">
                    <a16:creationId xmlns:a16="http://schemas.microsoft.com/office/drawing/2014/main" id="{FDDCD9A9-B428-3F48-B01E-DABB14C726FD}"/>
                  </a:ext>
                </a:extLst>
              </p:cNvPr>
              <p:cNvPicPr preferRelativeResize="0"/>
              <p:nvPr/>
            </p:nvPicPr>
            <p:blipFill>
              <a:blip r:embed="rId3">
                <a:alphaModFix/>
              </a:blip>
              <a:stretch>
                <a:fillRect/>
              </a:stretch>
            </p:blipFill>
            <p:spPr>
              <a:xfrm>
                <a:off x="1678400" y="2033725"/>
                <a:ext cx="516300" cy="516300"/>
              </a:xfrm>
              <a:prstGeom prst="rect">
                <a:avLst/>
              </a:prstGeom>
              <a:noFill/>
              <a:ln>
                <a:noFill/>
              </a:ln>
            </p:spPr>
          </p:pic>
          <p:pic>
            <p:nvPicPr>
              <p:cNvPr id="18" name="Google Shape;225;p21">
                <a:extLst>
                  <a:ext uri="{FF2B5EF4-FFF2-40B4-BE49-F238E27FC236}">
                    <a16:creationId xmlns:a16="http://schemas.microsoft.com/office/drawing/2014/main" id="{16F99EFA-FE22-1942-8992-EF30FD32DA2C}"/>
                  </a:ext>
                </a:extLst>
              </p:cNvPr>
              <p:cNvPicPr preferRelativeResize="0"/>
              <p:nvPr/>
            </p:nvPicPr>
            <p:blipFill>
              <a:blip r:embed="rId3">
                <a:alphaModFix/>
              </a:blip>
              <a:stretch>
                <a:fillRect/>
              </a:stretch>
            </p:blipFill>
            <p:spPr>
              <a:xfrm>
                <a:off x="2194700" y="2033725"/>
                <a:ext cx="516300" cy="516300"/>
              </a:xfrm>
              <a:prstGeom prst="rect">
                <a:avLst/>
              </a:prstGeom>
              <a:noFill/>
              <a:ln>
                <a:noFill/>
              </a:ln>
            </p:spPr>
          </p:pic>
        </p:grpSp>
        <p:grpSp>
          <p:nvGrpSpPr>
            <p:cNvPr id="19" name="Google Shape;226;p21">
              <a:extLst>
                <a:ext uri="{FF2B5EF4-FFF2-40B4-BE49-F238E27FC236}">
                  <a16:creationId xmlns:a16="http://schemas.microsoft.com/office/drawing/2014/main" id="{2621C873-79D2-314B-A552-2D0B18DAFC23}"/>
                </a:ext>
              </a:extLst>
            </p:cNvPr>
            <p:cNvGrpSpPr/>
            <p:nvPr/>
          </p:nvGrpSpPr>
          <p:grpSpPr>
            <a:xfrm>
              <a:off x="4323594" y="1999924"/>
              <a:ext cx="1180030" cy="455125"/>
              <a:chOff x="2711000" y="2033725"/>
              <a:chExt cx="1542725" cy="516300"/>
            </a:xfrm>
          </p:grpSpPr>
          <p:pic>
            <p:nvPicPr>
              <p:cNvPr id="20" name="Google Shape;227;p21">
                <a:extLst>
                  <a:ext uri="{FF2B5EF4-FFF2-40B4-BE49-F238E27FC236}">
                    <a16:creationId xmlns:a16="http://schemas.microsoft.com/office/drawing/2014/main" id="{4AF0DF81-5BBD-8440-989E-6D2DC62B4718}"/>
                  </a:ext>
                </a:extLst>
              </p:cNvPr>
              <p:cNvPicPr preferRelativeResize="0"/>
              <p:nvPr/>
            </p:nvPicPr>
            <p:blipFill>
              <a:blip r:embed="rId4">
                <a:alphaModFix/>
              </a:blip>
              <a:stretch>
                <a:fillRect/>
              </a:stretch>
            </p:blipFill>
            <p:spPr>
              <a:xfrm>
                <a:off x="2711000" y="2033725"/>
                <a:ext cx="516300" cy="516300"/>
              </a:xfrm>
              <a:prstGeom prst="rect">
                <a:avLst/>
              </a:prstGeom>
              <a:noFill/>
              <a:ln>
                <a:noFill/>
              </a:ln>
            </p:spPr>
          </p:pic>
          <p:pic>
            <p:nvPicPr>
              <p:cNvPr id="21" name="Google Shape;228;p21">
                <a:extLst>
                  <a:ext uri="{FF2B5EF4-FFF2-40B4-BE49-F238E27FC236}">
                    <a16:creationId xmlns:a16="http://schemas.microsoft.com/office/drawing/2014/main" id="{D3BC0DF6-2837-1044-8B64-C465B3C6354C}"/>
                  </a:ext>
                </a:extLst>
              </p:cNvPr>
              <p:cNvPicPr preferRelativeResize="0"/>
              <p:nvPr/>
            </p:nvPicPr>
            <p:blipFill>
              <a:blip r:embed="rId4">
                <a:alphaModFix/>
              </a:blip>
              <a:stretch>
                <a:fillRect/>
              </a:stretch>
            </p:blipFill>
            <p:spPr>
              <a:xfrm>
                <a:off x="3227300" y="2033725"/>
                <a:ext cx="516300" cy="516300"/>
              </a:xfrm>
              <a:prstGeom prst="rect">
                <a:avLst/>
              </a:prstGeom>
              <a:noFill/>
              <a:ln>
                <a:noFill/>
              </a:ln>
            </p:spPr>
          </p:pic>
          <p:pic>
            <p:nvPicPr>
              <p:cNvPr id="22" name="Google Shape;229;p21">
                <a:extLst>
                  <a:ext uri="{FF2B5EF4-FFF2-40B4-BE49-F238E27FC236}">
                    <a16:creationId xmlns:a16="http://schemas.microsoft.com/office/drawing/2014/main" id="{6CCB13BE-3D3F-E048-A537-FB9A825BA899}"/>
                  </a:ext>
                </a:extLst>
              </p:cNvPr>
              <p:cNvPicPr preferRelativeResize="0"/>
              <p:nvPr/>
            </p:nvPicPr>
            <p:blipFill>
              <a:blip r:embed="rId4">
                <a:alphaModFix/>
              </a:blip>
              <a:stretch>
                <a:fillRect/>
              </a:stretch>
            </p:blipFill>
            <p:spPr>
              <a:xfrm>
                <a:off x="3737425" y="2033725"/>
                <a:ext cx="516300" cy="516300"/>
              </a:xfrm>
              <a:prstGeom prst="rect">
                <a:avLst/>
              </a:prstGeom>
              <a:noFill/>
              <a:ln>
                <a:noFill/>
              </a:ln>
            </p:spPr>
          </p:pic>
        </p:grpSp>
        <p:grpSp>
          <p:nvGrpSpPr>
            <p:cNvPr id="23" name="Google Shape;230;p21">
              <a:extLst>
                <a:ext uri="{FF2B5EF4-FFF2-40B4-BE49-F238E27FC236}">
                  <a16:creationId xmlns:a16="http://schemas.microsoft.com/office/drawing/2014/main" id="{580B5AED-DA26-7D40-B165-18CFD720E5A4}"/>
                </a:ext>
              </a:extLst>
            </p:cNvPr>
            <p:cNvGrpSpPr/>
            <p:nvPr/>
          </p:nvGrpSpPr>
          <p:grpSpPr>
            <a:xfrm>
              <a:off x="5503632" y="1999924"/>
              <a:ext cx="1184753" cy="455125"/>
              <a:chOff x="1162100" y="2033725"/>
              <a:chExt cx="1548900" cy="516300"/>
            </a:xfrm>
          </p:grpSpPr>
          <p:pic>
            <p:nvPicPr>
              <p:cNvPr id="24" name="Google Shape;231;p21">
                <a:extLst>
                  <a:ext uri="{FF2B5EF4-FFF2-40B4-BE49-F238E27FC236}">
                    <a16:creationId xmlns:a16="http://schemas.microsoft.com/office/drawing/2014/main" id="{23AFFBAF-B066-7A46-BB63-FB966A639F90}"/>
                  </a:ext>
                </a:extLst>
              </p:cNvPr>
              <p:cNvPicPr preferRelativeResize="0"/>
              <p:nvPr/>
            </p:nvPicPr>
            <p:blipFill>
              <a:blip r:embed="rId3">
                <a:alphaModFix/>
              </a:blip>
              <a:stretch>
                <a:fillRect/>
              </a:stretch>
            </p:blipFill>
            <p:spPr>
              <a:xfrm>
                <a:off x="1162100" y="2033725"/>
                <a:ext cx="516300" cy="516300"/>
              </a:xfrm>
              <a:prstGeom prst="rect">
                <a:avLst/>
              </a:prstGeom>
              <a:noFill/>
              <a:ln>
                <a:noFill/>
              </a:ln>
            </p:spPr>
          </p:pic>
          <p:pic>
            <p:nvPicPr>
              <p:cNvPr id="25" name="Google Shape;232;p21">
                <a:extLst>
                  <a:ext uri="{FF2B5EF4-FFF2-40B4-BE49-F238E27FC236}">
                    <a16:creationId xmlns:a16="http://schemas.microsoft.com/office/drawing/2014/main" id="{344EEF50-FBD6-AA4B-8EDD-BEA992A2F374}"/>
                  </a:ext>
                </a:extLst>
              </p:cNvPr>
              <p:cNvPicPr preferRelativeResize="0"/>
              <p:nvPr/>
            </p:nvPicPr>
            <p:blipFill>
              <a:blip r:embed="rId3">
                <a:alphaModFix/>
              </a:blip>
              <a:stretch>
                <a:fillRect/>
              </a:stretch>
            </p:blipFill>
            <p:spPr>
              <a:xfrm>
                <a:off x="1678400" y="2033725"/>
                <a:ext cx="516300" cy="516300"/>
              </a:xfrm>
              <a:prstGeom prst="rect">
                <a:avLst/>
              </a:prstGeom>
              <a:noFill/>
              <a:ln>
                <a:noFill/>
              </a:ln>
            </p:spPr>
          </p:pic>
          <p:pic>
            <p:nvPicPr>
              <p:cNvPr id="26" name="Google Shape;233;p21">
                <a:extLst>
                  <a:ext uri="{FF2B5EF4-FFF2-40B4-BE49-F238E27FC236}">
                    <a16:creationId xmlns:a16="http://schemas.microsoft.com/office/drawing/2014/main" id="{56584721-49BE-F248-AFCB-DB8A06CFD240}"/>
                  </a:ext>
                </a:extLst>
              </p:cNvPr>
              <p:cNvPicPr preferRelativeResize="0"/>
              <p:nvPr/>
            </p:nvPicPr>
            <p:blipFill>
              <a:blip r:embed="rId3">
                <a:alphaModFix/>
              </a:blip>
              <a:stretch>
                <a:fillRect/>
              </a:stretch>
            </p:blipFill>
            <p:spPr>
              <a:xfrm>
                <a:off x="2194700" y="2033725"/>
                <a:ext cx="516300" cy="516300"/>
              </a:xfrm>
              <a:prstGeom prst="rect">
                <a:avLst/>
              </a:prstGeom>
              <a:noFill/>
              <a:ln>
                <a:noFill/>
              </a:ln>
            </p:spPr>
          </p:pic>
        </p:grpSp>
        <p:grpSp>
          <p:nvGrpSpPr>
            <p:cNvPr id="27" name="Google Shape;234;p21">
              <a:extLst>
                <a:ext uri="{FF2B5EF4-FFF2-40B4-BE49-F238E27FC236}">
                  <a16:creationId xmlns:a16="http://schemas.microsoft.com/office/drawing/2014/main" id="{E0498F06-D6DE-1941-802E-2AED252D0E60}"/>
                </a:ext>
              </a:extLst>
            </p:cNvPr>
            <p:cNvGrpSpPr/>
            <p:nvPr/>
          </p:nvGrpSpPr>
          <p:grpSpPr>
            <a:xfrm>
              <a:off x="6688385" y="1999924"/>
              <a:ext cx="1180030" cy="455125"/>
              <a:chOff x="2711000" y="2033725"/>
              <a:chExt cx="1542725" cy="516300"/>
            </a:xfrm>
          </p:grpSpPr>
          <p:pic>
            <p:nvPicPr>
              <p:cNvPr id="28" name="Google Shape;235;p21">
                <a:extLst>
                  <a:ext uri="{FF2B5EF4-FFF2-40B4-BE49-F238E27FC236}">
                    <a16:creationId xmlns:a16="http://schemas.microsoft.com/office/drawing/2014/main" id="{546E0041-D61F-B04E-8F4B-8CDAB727A6CD}"/>
                  </a:ext>
                </a:extLst>
              </p:cNvPr>
              <p:cNvPicPr preferRelativeResize="0"/>
              <p:nvPr/>
            </p:nvPicPr>
            <p:blipFill>
              <a:blip r:embed="rId4">
                <a:alphaModFix/>
              </a:blip>
              <a:stretch>
                <a:fillRect/>
              </a:stretch>
            </p:blipFill>
            <p:spPr>
              <a:xfrm>
                <a:off x="2711000" y="2033725"/>
                <a:ext cx="516300" cy="516300"/>
              </a:xfrm>
              <a:prstGeom prst="rect">
                <a:avLst/>
              </a:prstGeom>
              <a:noFill/>
              <a:ln>
                <a:noFill/>
              </a:ln>
            </p:spPr>
          </p:pic>
          <p:pic>
            <p:nvPicPr>
              <p:cNvPr id="29" name="Google Shape;236;p21">
                <a:extLst>
                  <a:ext uri="{FF2B5EF4-FFF2-40B4-BE49-F238E27FC236}">
                    <a16:creationId xmlns:a16="http://schemas.microsoft.com/office/drawing/2014/main" id="{A56475D8-FBC4-F144-B4CB-1BC184D8E39E}"/>
                  </a:ext>
                </a:extLst>
              </p:cNvPr>
              <p:cNvPicPr preferRelativeResize="0"/>
              <p:nvPr/>
            </p:nvPicPr>
            <p:blipFill>
              <a:blip r:embed="rId4">
                <a:alphaModFix/>
              </a:blip>
              <a:stretch>
                <a:fillRect/>
              </a:stretch>
            </p:blipFill>
            <p:spPr>
              <a:xfrm>
                <a:off x="3227300" y="2033725"/>
                <a:ext cx="516300" cy="516300"/>
              </a:xfrm>
              <a:prstGeom prst="rect">
                <a:avLst/>
              </a:prstGeom>
              <a:noFill/>
              <a:ln>
                <a:noFill/>
              </a:ln>
            </p:spPr>
          </p:pic>
          <p:pic>
            <p:nvPicPr>
              <p:cNvPr id="30" name="Google Shape;237;p21">
                <a:extLst>
                  <a:ext uri="{FF2B5EF4-FFF2-40B4-BE49-F238E27FC236}">
                    <a16:creationId xmlns:a16="http://schemas.microsoft.com/office/drawing/2014/main" id="{83AA05B9-14D9-5D42-A285-F5CFDF19E547}"/>
                  </a:ext>
                </a:extLst>
              </p:cNvPr>
              <p:cNvPicPr preferRelativeResize="0"/>
              <p:nvPr/>
            </p:nvPicPr>
            <p:blipFill>
              <a:blip r:embed="rId4">
                <a:alphaModFix/>
              </a:blip>
              <a:stretch>
                <a:fillRect/>
              </a:stretch>
            </p:blipFill>
            <p:spPr>
              <a:xfrm>
                <a:off x="3737425" y="2033725"/>
                <a:ext cx="516300" cy="516300"/>
              </a:xfrm>
              <a:prstGeom prst="rect">
                <a:avLst/>
              </a:prstGeom>
              <a:noFill/>
              <a:ln>
                <a:noFill/>
              </a:ln>
            </p:spPr>
          </p:pic>
        </p:grpSp>
        <p:grpSp>
          <p:nvGrpSpPr>
            <p:cNvPr id="31" name="Google Shape;238;p21">
              <a:extLst>
                <a:ext uri="{FF2B5EF4-FFF2-40B4-BE49-F238E27FC236}">
                  <a16:creationId xmlns:a16="http://schemas.microsoft.com/office/drawing/2014/main" id="{076D0730-FD70-DE4D-8A1C-1A80B2F2C163}"/>
                </a:ext>
              </a:extLst>
            </p:cNvPr>
            <p:cNvGrpSpPr/>
            <p:nvPr/>
          </p:nvGrpSpPr>
          <p:grpSpPr>
            <a:xfrm>
              <a:off x="7868423" y="1999924"/>
              <a:ext cx="1184753" cy="455125"/>
              <a:chOff x="1162100" y="2033725"/>
              <a:chExt cx="1548900" cy="516300"/>
            </a:xfrm>
          </p:grpSpPr>
          <p:pic>
            <p:nvPicPr>
              <p:cNvPr id="32" name="Google Shape;239;p21">
                <a:extLst>
                  <a:ext uri="{FF2B5EF4-FFF2-40B4-BE49-F238E27FC236}">
                    <a16:creationId xmlns:a16="http://schemas.microsoft.com/office/drawing/2014/main" id="{C5ED2F45-AB03-CB40-A8F9-7A56C4FC5A96}"/>
                  </a:ext>
                </a:extLst>
              </p:cNvPr>
              <p:cNvPicPr preferRelativeResize="0"/>
              <p:nvPr/>
            </p:nvPicPr>
            <p:blipFill>
              <a:blip r:embed="rId3">
                <a:alphaModFix/>
              </a:blip>
              <a:stretch>
                <a:fillRect/>
              </a:stretch>
            </p:blipFill>
            <p:spPr>
              <a:xfrm>
                <a:off x="1162100" y="2033725"/>
                <a:ext cx="516300" cy="516300"/>
              </a:xfrm>
              <a:prstGeom prst="rect">
                <a:avLst/>
              </a:prstGeom>
              <a:noFill/>
              <a:ln>
                <a:noFill/>
              </a:ln>
            </p:spPr>
          </p:pic>
          <p:pic>
            <p:nvPicPr>
              <p:cNvPr id="33" name="Google Shape;240;p21">
                <a:extLst>
                  <a:ext uri="{FF2B5EF4-FFF2-40B4-BE49-F238E27FC236}">
                    <a16:creationId xmlns:a16="http://schemas.microsoft.com/office/drawing/2014/main" id="{65D587D0-8991-4348-8BDC-322F21F1EC7C}"/>
                  </a:ext>
                </a:extLst>
              </p:cNvPr>
              <p:cNvPicPr preferRelativeResize="0"/>
              <p:nvPr/>
            </p:nvPicPr>
            <p:blipFill>
              <a:blip r:embed="rId3">
                <a:alphaModFix/>
              </a:blip>
              <a:stretch>
                <a:fillRect/>
              </a:stretch>
            </p:blipFill>
            <p:spPr>
              <a:xfrm>
                <a:off x="1678400" y="2033725"/>
                <a:ext cx="516300" cy="516300"/>
              </a:xfrm>
              <a:prstGeom prst="rect">
                <a:avLst/>
              </a:prstGeom>
              <a:noFill/>
              <a:ln>
                <a:noFill/>
              </a:ln>
            </p:spPr>
          </p:pic>
          <p:pic>
            <p:nvPicPr>
              <p:cNvPr id="34" name="Google Shape;241;p21">
                <a:extLst>
                  <a:ext uri="{FF2B5EF4-FFF2-40B4-BE49-F238E27FC236}">
                    <a16:creationId xmlns:a16="http://schemas.microsoft.com/office/drawing/2014/main" id="{022611E0-12A2-2149-B3CA-D51DA0FE42EB}"/>
                  </a:ext>
                </a:extLst>
              </p:cNvPr>
              <p:cNvPicPr preferRelativeResize="0"/>
              <p:nvPr/>
            </p:nvPicPr>
            <p:blipFill>
              <a:blip r:embed="rId3">
                <a:alphaModFix/>
              </a:blip>
              <a:stretch>
                <a:fillRect/>
              </a:stretch>
            </p:blipFill>
            <p:spPr>
              <a:xfrm>
                <a:off x="2194700" y="2033725"/>
                <a:ext cx="516300" cy="516300"/>
              </a:xfrm>
              <a:prstGeom prst="rect">
                <a:avLst/>
              </a:prstGeom>
              <a:noFill/>
              <a:ln>
                <a:noFill/>
              </a:ln>
            </p:spPr>
          </p:pic>
        </p:grpSp>
        <p:grpSp>
          <p:nvGrpSpPr>
            <p:cNvPr id="35" name="Google Shape;242;p21">
              <a:extLst>
                <a:ext uri="{FF2B5EF4-FFF2-40B4-BE49-F238E27FC236}">
                  <a16:creationId xmlns:a16="http://schemas.microsoft.com/office/drawing/2014/main" id="{B83272C8-25FD-F640-80E4-2699E26C8F58}"/>
                </a:ext>
              </a:extLst>
            </p:cNvPr>
            <p:cNvGrpSpPr/>
            <p:nvPr/>
          </p:nvGrpSpPr>
          <p:grpSpPr>
            <a:xfrm>
              <a:off x="9053177" y="1999924"/>
              <a:ext cx="1180030" cy="455125"/>
              <a:chOff x="2711000" y="2033725"/>
              <a:chExt cx="1542725" cy="516300"/>
            </a:xfrm>
          </p:grpSpPr>
          <p:pic>
            <p:nvPicPr>
              <p:cNvPr id="36" name="Google Shape;243;p21">
                <a:extLst>
                  <a:ext uri="{FF2B5EF4-FFF2-40B4-BE49-F238E27FC236}">
                    <a16:creationId xmlns:a16="http://schemas.microsoft.com/office/drawing/2014/main" id="{711A9110-6439-E540-93C9-44616409F6A0}"/>
                  </a:ext>
                </a:extLst>
              </p:cNvPr>
              <p:cNvPicPr preferRelativeResize="0"/>
              <p:nvPr/>
            </p:nvPicPr>
            <p:blipFill>
              <a:blip r:embed="rId4">
                <a:alphaModFix/>
              </a:blip>
              <a:stretch>
                <a:fillRect/>
              </a:stretch>
            </p:blipFill>
            <p:spPr>
              <a:xfrm>
                <a:off x="2711000" y="2033725"/>
                <a:ext cx="516300" cy="516300"/>
              </a:xfrm>
              <a:prstGeom prst="rect">
                <a:avLst/>
              </a:prstGeom>
              <a:noFill/>
              <a:ln>
                <a:noFill/>
              </a:ln>
            </p:spPr>
          </p:pic>
          <p:pic>
            <p:nvPicPr>
              <p:cNvPr id="37" name="Google Shape;244;p21">
                <a:extLst>
                  <a:ext uri="{FF2B5EF4-FFF2-40B4-BE49-F238E27FC236}">
                    <a16:creationId xmlns:a16="http://schemas.microsoft.com/office/drawing/2014/main" id="{675F7665-339F-EF4D-93C6-5242C70EBC86}"/>
                  </a:ext>
                </a:extLst>
              </p:cNvPr>
              <p:cNvPicPr preferRelativeResize="0"/>
              <p:nvPr/>
            </p:nvPicPr>
            <p:blipFill>
              <a:blip r:embed="rId4">
                <a:alphaModFix/>
              </a:blip>
              <a:stretch>
                <a:fillRect/>
              </a:stretch>
            </p:blipFill>
            <p:spPr>
              <a:xfrm>
                <a:off x="3227300" y="2033725"/>
                <a:ext cx="516300" cy="516300"/>
              </a:xfrm>
              <a:prstGeom prst="rect">
                <a:avLst/>
              </a:prstGeom>
              <a:noFill/>
              <a:ln>
                <a:noFill/>
              </a:ln>
            </p:spPr>
          </p:pic>
          <p:pic>
            <p:nvPicPr>
              <p:cNvPr id="38" name="Google Shape;245;p21">
                <a:extLst>
                  <a:ext uri="{FF2B5EF4-FFF2-40B4-BE49-F238E27FC236}">
                    <a16:creationId xmlns:a16="http://schemas.microsoft.com/office/drawing/2014/main" id="{42EC0E76-51B5-BF4A-94D2-AA534A0DFBD5}"/>
                  </a:ext>
                </a:extLst>
              </p:cNvPr>
              <p:cNvPicPr preferRelativeResize="0"/>
              <p:nvPr/>
            </p:nvPicPr>
            <p:blipFill>
              <a:blip r:embed="rId4">
                <a:alphaModFix/>
              </a:blip>
              <a:stretch>
                <a:fillRect/>
              </a:stretch>
            </p:blipFill>
            <p:spPr>
              <a:xfrm>
                <a:off x="3737425" y="2033725"/>
                <a:ext cx="516300" cy="516300"/>
              </a:xfrm>
              <a:prstGeom prst="rect">
                <a:avLst/>
              </a:prstGeom>
              <a:noFill/>
              <a:ln>
                <a:noFill/>
              </a:ln>
            </p:spPr>
          </p:pic>
        </p:grpSp>
        <p:grpSp>
          <p:nvGrpSpPr>
            <p:cNvPr id="39" name="Google Shape;246;p21">
              <a:extLst>
                <a:ext uri="{FF2B5EF4-FFF2-40B4-BE49-F238E27FC236}">
                  <a16:creationId xmlns:a16="http://schemas.microsoft.com/office/drawing/2014/main" id="{1E625138-918F-EB46-BE78-46CE27363C2B}"/>
                </a:ext>
              </a:extLst>
            </p:cNvPr>
            <p:cNvGrpSpPr/>
            <p:nvPr/>
          </p:nvGrpSpPr>
          <p:grpSpPr>
            <a:xfrm>
              <a:off x="10233198" y="1999924"/>
              <a:ext cx="1184753" cy="455125"/>
              <a:chOff x="1162100" y="2033725"/>
              <a:chExt cx="1548900" cy="516300"/>
            </a:xfrm>
          </p:grpSpPr>
          <p:pic>
            <p:nvPicPr>
              <p:cNvPr id="40" name="Google Shape;247;p21">
                <a:extLst>
                  <a:ext uri="{FF2B5EF4-FFF2-40B4-BE49-F238E27FC236}">
                    <a16:creationId xmlns:a16="http://schemas.microsoft.com/office/drawing/2014/main" id="{5E9EB132-FEE8-5C4B-AD76-821643B3F6B5}"/>
                  </a:ext>
                </a:extLst>
              </p:cNvPr>
              <p:cNvPicPr preferRelativeResize="0"/>
              <p:nvPr/>
            </p:nvPicPr>
            <p:blipFill>
              <a:blip r:embed="rId3">
                <a:alphaModFix/>
              </a:blip>
              <a:stretch>
                <a:fillRect/>
              </a:stretch>
            </p:blipFill>
            <p:spPr>
              <a:xfrm>
                <a:off x="1162100" y="2033725"/>
                <a:ext cx="516300" cy="516300"/>
              </a:xfrm>
              <a:prstGeom prst="rect">
                <a:avLst/>
              </a:prstGeom>
              <a:noFill/>
              <a:ln>
                <a:noFill/>
              </a:ln>
            </p:spPr>
          </p:pic>
          <p:pic>
            <p:nvPicPr>
              <p:cNvPr id="41" name="Google Shape;248;p21">
                <a:extLst>
                  <a:ext uri="{FF2B5EF4-FFF2-40B4-BE49-F238E27FC236}">
                    <a16:creationId xmlns:a16="http://schemas.microsoft.com/office/drawing/2014/main" id="{AE0BD10B-3B07-CE4D-B6F6-623DE60F6209}"/>
                  </a:ext>
                </a:extLst>
              </p:cNvPr>
              <p:cNvPicPr preferRelativeResize="0"/>
              <p:nvPr/>
            </p:nvPicPr>
            <p:blipFill>
              <a:blip r:embed="rId3">
                <a:alphaModFix/>
              </a:blip>
              <a:stretch>
                <a:fillRect/>
              </a:stretch>
            </p:blipFill>
            <p:spPr>
              <a:xfrm>
                <a:off x="1678400" y="2033725"/>
                <a:ext cx="516300" cy="516300"/>
              </a:xfrm>
              <a:prstGeom prst="rect">
                <a:avLst/>
              </a:prstGeom>
              <a:noFill/>
              <a:ln>
                <a:noFill/>
              </a:ln>
            </p:spPr>
          </p:pic>
          <p:pic>
            <p:nvPicPr>
              <p:cNvPr id="42" name="Google Shape;249;p21">
                <a:extLst>
                  <a:ext uri="{FF2B5EF4-FFF2-40B4-BE49-F238E27FC236}">
                    <a16:creationId xmlns:a16="http://schemas.microsoft.com/office/drawing/2014/main" id="{1483146E-2D46-E24B-84A1-67B2CD1E893D}"/>
                  </a:ext>
                </a:extLst>
              </p:cNvPr>
              <p:cNvPicPr preferRelativeResize="0"/>
              <p:nvPr/>
            </p:nvPicPr>
            <p:blipFill>
              <a:blip r:embed="rId3">
                <a:alphaModFix/>
              </a:blip>
              <a:stretch>
                <a:fillRect/>
              </a:stretch>
            </p:blipFill>
            <p:spPr>
              <a:xfrm>
                <a:off x="2194700" y="2033725"/>
                <a:ext cx="516300" cy="516300"/>
              </a:xfrm>
              <a:prstGeom prst="rect">
                <a:avLst/>
              </a:prstGeom>
              <a:noFill/>
              <a:ln>
                <a:noFill/>
              </a:ln>
            </p:spPr>
          </p:pic>
        </p:grpSp>
      </p:grpSp>
      <p:graphicFrame>
        <p:nvGraphicFramePr>
          <p:cNvPr id="43" name="Table 43">
            <a:extLst>
              <a:ext uri="{FF2B5EF4-FFF2-40B4-BE49-F238E27FC236}">
                <a16:creationId xmlns:a16="http://schemas.microsoft.com/office/drawing/2014/main" id="{237A9EB9-6AC9-1B4F-B87D-135FE3294601}"/>
              </a:ext>
            </a:extLst>
          </p:cNvPr>
          <p:cNvGraphicFramePr>
            <a:graphicFrameLocks noGrp="1"/>
          </p:cNvGraphicFramePr>
          <p:nvPr>
            <p:extLst>
              <p:ext uri="{D42A27DB-BD31-4B8C-83A1-F6EECF244321}">
                <p14:modId xmlns:p14="http://schemas.microsoft.com/office/powerpoint/2010/main" val="4227482787"/>
              </p:ext>
            </p:extLst>
          </p:nvPr>
        </p:nvGraphicFramePr>
        <p:xfrm>
          <a:off x="4044919" y="2586166"/>
          <a:ext cx="4173140" cy="842834"/>
        </p:xfrm>
        <a:graphic>
          <a:graphicData uri="http://schemas.openxmlformats.org/drawingml/2006/table">
            <a:tbl>
              <a:tblPr firstRow="1" bandRow="1">
                <a:tableStyleId>{5C22544A-7EE6-4342-B048-85BDC9FD1C3A}</a:tableStyleId>
              </a:tblPr>
              <a:tblGrid>
                <a:gridCol w="834628">
                  <a:extLst>
                    <a:ext uri="{9D8B030D-6E8A-4147-A177-3AD203B41FA5}">
                      <a16:colId xmlns:a16="http://schemas.microsoft.com/office/drawing/2014/main" val="2140938750"/>
                    </a:ext>
                  </a:extLst>
                </a:gridCol>
                <a:gridCol w="834628">
                  <a:extLst>
                    <a:ext uri="{9D8B030D-6E8A-4147-A177-3AD203B41FA5}">
                      <a16:colId xmlns:a16="http://schemas.microsoft.com/office/drawing/2014/main" val="697092516"/>
                    </a:ext>
                  </a:extLst>
                </a:gridCol>
                <a:gridCol w="834628">
                  <a:extLst>
                    <a:ext uri="{9D8B030D-6E8A-4147-A177-3AD203B41FA5}">
                      <a16:colId xmlns:a16="http://schemas.microsoft.com/office/drawing/2014/main" val="989488485"/>
                    </a:ext>
                  </a:extLst>
                </a:gridCol>
                <a:gridCol w="834628">
                  <a:extLst>
                    <a:ext uri="{9D8B030D-6E8A-4147-A177-3AD203B41FA5}">
                      <a16:colId xmlns:a16="http://schemas.microsoft.com/office/drawing/2014/main" val="1576839051"/>
                    </a:ext>
                  </a:extLst>
                </a:gridCol>
                <a:gridCol w="834628">
                  <a:extLst>
                    <a:ext uri="{9D8B030D-6E8A-4147-A177-3AD203B41FA5}">
                      <a16:colId xmlns:a16="http://schemas.microsoft.com/office/drawing/2014/main" val="2521732878"/>
                    </a:ext>
                  </a:extLst>
                </a:gridCol>
              </a:tblGrid>
              <a:tr h="842834">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222222"/>
                          </a:solidFill>
                          <a:latin typeface="Century Gothic" panose="020B0502020202020204" pitchFamily="34" charset="0"/>
                        </a:rPr>
                        <a:t>+</a:t>
                      </a:r>
                    </a:p>
                  </a:txBody>
                  <a:tcPr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b="0" dirty="0">
                          <a:solidFill>
                            <a:srgbClr val="222222"/>
                          </a:solidFill>
                          <a:latin typeface="Century Gothic" panose="020B0502020202020204" pitchFamily="34" charset="0"/>
                        </a:rPr>
                        <a:t>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b="0" dirty="0">
                          <a:solidFill>
                            <a:srgbClr val="222222"/>
                          </a:solidFill>
                          <a:latin typeface="Century Gothic" panose="020B0502020202020204" pitchFamily="34"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b="0" dirty="0">
                          <a:solidFill>
                            <a:srgbClr val="222222"/>
                          </a:solidFill>
                          <a:latin typeface="Century Gothic" panose="020B0502020202020204" pitchFamily="34" charset="0"/>
                        </a:rPr>
                        <a:t>12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0626033"/>
                  </a:ext>
                </a:extLst>
              </a:tr>
            </a:tbl>
          </a:graphicData>
        </a:graphic>
      </p:graphicFrame>
      <p:graphicFrame>
        <p:nvGraphicFramePr>
          <p:cNvPr id="44" name="Table 43">
            <a:extLst>
              <a:ext uri="{FF2B5EF4-FFF2-40B4-BE49-F238E27FC236}">
                <a16:creationId xmlns:a16="http://schemas.microsoft.com/office/drawing/2014/main" id="{86401BCF-5D86-1647-AC33-00FDA38342F6}"/>
              </a:ext>
            </a:extLst>
          </p:cNvPr>
          <p:cNvGraphicFramePr>
            <a:graphicFrameLocks noGrp="1"/>
          </p:cNvGraphicFramePr>
          <p:nvPr>
            <p:extLst>
              <p:ext uri="{D42A27DB-BD31-4B8C-83A1-F6EECF244321}">
                <p14:modId xmlns:p14="http://schemas.microsoft.com/office/powerpoint/2010/main" val="690028748"/>
              </p:ext>
            </p:extLst>
          </p:nvPr>
        </p:nvGraphicFramePr>
        <p:xfrm>
          <a:off x="4017568" y="3703543"/>
          <a:ext cx="4173140" cy="842834"/>
        </p:xfrm>
        <a:graphic>
          <a:graphicData uri="http://schemas.openxmlformats.org/drawingml/2006/table">
            <a:tbl>
              <a:tblPr firstRow="1" bandRow="1">
                <a:tableStyleId>{5C22544A-7EE6-4342-B048-85BDC9FD1C3A}</a:tableStyleId>
              </a:tblPr>
              <a:tblGrid>
                <a:gridCol w="834628">
                  <a:extLst>
                    <a:ext uri="{9D8B030D-6E8A-4147-A177-3AD203B41FA5}">
                      <a16:colId xmlns:a16="http://schemas.microsoft.com/office/drawing/2014/main" val="2140938750"/>
                    </a:ext>
                  </a:extLst>
                </a:gridCol>
                <a:gridCol w="834628">
                  <a:extLst>
                    <a:ext uri="{9D8B030D-6E8A-4147-A177-3AD203B41FA5}">
                      <a16:colId xmlns:a16="http://schemas.microsoft.com/office/drawing/2014/main" val="697092516"/>
                    </a:ext>
                  </a:extLst>
                </a:gridCol>
                <a:gridCol w="834628">
                  <a:extLst>
                    <a:ext uri="{9D8B030D-6E8A-4147-A177-3AD203B41FA5}">
                      <a16:colId xmlns:a16="http://schemas.microsoft.com/office/drawing/2014/main" val="989488485"/>
                    </a:ext>
                  </a:extLst>
                </a:gridCol>
                <a:gridCol w="834628">
                  <a:extLst>
                    <a:ext uri="{9D8B030D-6E8A-4147-A177-3AD203B41FA5}">
                      <a16:colId xmlns:a16="http://schemas.microsoft.com/office/drawing/2014/main" val="1576839051"/>
                    </a:ext>
                  </a:extLst>
                </a:gridCol>
                <a:gridCol w="834628">
                  <a:extLst>
                    <a:ext uri="{9D8B030D-6E8A-4147-A177-3AD203B41FA5}">
                      <a16:colId xmlns:a16="http://schemas.microsoft.com/office/drawing/2014/main" val="2521732878"/>
                    </a:ext>
                  </a:extLst>
                </a:gridCol>
              </a:tblGrid>
              <a:tr h="842834">
                <a:tc>
                  <a:txBody>
                    <a:bodyPr/>
                    <a:lstStyle/>
                    <a:p>
                      <a:pPr algn="ctr"/>
                      <a:r>
                        <a:rPr lang="en-GB" sz="2400" b="0" dirty="0">
                          <a:solidFill>
                            <a:srgbClr val="222222"/>
                          </a:solidFill>
                          <a:latin typeface="Century Gothic" panose="020B0502020202020204" pitchFamily="34" charset="0"/>
                        </a:rPr>
                        <a:t>24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222222"/>
                          </a:solidFill>
                          <a:latin typeface="Century Gothic" panose="020B0502020202020204" pitchFamily="34" charset="0"/>
                        </a:rPr>
                        <a:t>3</a:t>
                      </a:r>
                    </a:p>
                  </a:txBody>
                  <a:tcPr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b="0" dirty="0">
                          <a:solidFill>
                            <a:srgbClr val="222222"/>
                          </a:solidFill>
                          <a:latin typeface="Century Gothic" panose="020B0502020202020204" pitchFamily="34" charset="0"/>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b="0" dirty="0">
                          <a:solidFill>
                            <a:srgbClr val="222222"/>
                          </a:solidFill>
                          <a:latin typeface="Century Gothic" panose="020B0502020202020204" pitchFamily="34" charset="0"/>
                        </a:rPr>
                        <a:t>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0626033"/>
                  </a:ext>
                </a:extLst>
              </a:tr>
            </a:tbl>
          </a:graphicData>
        </a:graphic>
      </p:graphicFrame>
      <p:graphicFrame>
        <p:nvGraphicFramePr>
          <p:cNvPr id="45" name="Table 44">
            <a:extLst>
              <a:ext uri="{FF2B5EF4-FFF2-40B4-BE49-F238E27FC236}">
                <a16:creationId xmlns:a16="http://schemas.microsoft.com/office/drawing/2014/main" id="{70CA2B5F-28EE-4B40-B92B-51B0A6B50565}"/>
              </a:ext>
            </a:extLst>
          </p:cNvPr>
          <p:cNvGraphicFramePr>
            <a:graphicFrameLocks noGrp="1"/>
          </p:cNvGraphicFramePr>
          <p:nvPr>
            <p:extLst>
              <p:ext uri="{D42A27DB-BD31-4B8C-83A1-F6EECF244321}">
                <p14:modId xmlns:p14="http://schemas.microsoft.com/office/powerpoint/2010/main" val="3797121612"/>
              </p:ext>
            </p:extLst>
          </p:nvPr>
        </p:nvGraphicFramePr>
        <p:xfrm>
          <a:off x="3989994" y="4872036"/>
          <a:ext cx="4173140" cy="842834"/>
        </p:xfrm>
        <a:graphic>
          <a:graphicData uri="http://schemas.openxmlformats.org/drawingml/2006/table">
            <a:tbl>
              <a:tblPr firstRow="1" bandRow="1">
                <a:tableStyleId>{5C22544A-7EE6-4342-B048-85BDC9FD1C3A}</a:tableStyleId>
              </a:tblPr>
              <a:tblGrid>
                <a:gridCol w="834628">
                  <a:extLst>
                    <a:ext uri="{9D8B030D-6E8A-4147-A177-3AD203B41FA5}">
                      <a16:colId xmlns:a16="http://schemas.microsoft.com/office/drawing/2014/main" val="2140938750"/>
                    </a:ext>
                  </a:extLst>
                </a:gridCol>
                <a:gridCol w="834628">
                  <a:extLst>
                    <a:ext uri="{9D8B030D-6E8A-4147-A177-3AD203B41FA5}">
                      <a16:colId xmlns:a16="http://schemas.microsoft.com/office/drawing/2014/main" val="697092516"/>
                    </a:ext>
                  </a:extLst>
                </a:gridCol>
                <a:gridCol w="834628">
                  <a:extLst>
                    <a:ext uri="{9D8B030D-6E8A-4147-A177-3AD203B41FA5}">
                      <a16:colId xmlns:a16="http://schemas.microsoft.com/office/drawing/2014/main" val="989488485"/>
                    </a:ext>
                  </a:extLst>
                </a:gridCol>
                <a:gridCol w="834628">
                  <a:extLst>
                    <a:ext uri="{9D8B030D-6E8A-4147-A177-3AD203B41FA5}">
                      <a16:colId xmlns:a16="http://schemas.microsoft.com/office/drawing/2014/main" val="1576839051"/>
                    </a:ext>
                  </a:extLst>
                </a:gridCol>
                <a:gridCol w="834628">
                  <a:extLst>
                    <a:ext uri="{9D8B030D-6E8A-4147-A177-3AD203B41FA5}">
                      <a16:colId xmlns:a16="http://schemas.microsoft.com/office/drawing/2014/main" val="2521732878"/>
                    </a:ext>
                  </a:extLst>
                </a:gridCol>
              </a:tblGrid>
              <a:tr h="842834">
                <a:tc>
                  <a:txBody>
                    <a:bodyPr/>
                    <a:lstStyle/>
                    <a:p>
                      <a:pPr algn="ctr"/>
                      <a:r>
                        <a:rPr lang="en-GB" sz="2400" b="0" dirty="0">
                          <a:solidFill>
                            <a:srgbClr val="222222"/>
                          </a:solidFill>
                          <a:latin typeface="Century Gothic" panose="020B0502020202020204" pitchFamily="34" charset="0"/>
                        </a:rPr>
                        <a:t>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222222"/>
                          </a:solidFill>
                          <a:latin typeface="Century Gothic" panose="020B0502020202020204" pitchFamily="34" charset="0"/>
                        </a:rPr>
                        <a:t>–</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b="0" dirty="0">
                          <a:solidFill>
                            <a:srgbClr val="222222"/>
                          </a:solidFill>
                          <a:latin typeface="Century Gothic" panose="020B0502020202020204" pitchFamily="34" charset="0"/>
                        </a:rPr>
                        <a:t>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2400" b="0" dirty="0">
                          <a:solidFill>
                            <a:srgbClr val="222222"/>
                          </a:solidFill>
                          <a:latin typeface="Century Gothic" panose="020B0502020202020204" pitchFamily="34" charset="0"/>
                        </a:rPr>
                        <a:t>=</a:t>
                      </a:r>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2400"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0626033"/>
                  </a:ext>
                </a:extLst>
              </a:tr>
            </a:tbl>
          </a:graphicData>
        </a:graphic>
      </p:graphicFrame>
      <p:graphicFrame>
        <p:nvGraphicFramePr>
          <p:cNvPr id="46" name="Table 45">
            <a:extLst>
              <a:ext uri="{FF2B5EF4-FFF2-40B4-BE49-F238E27FC236}">
                <a16:creationId xmlns:a16="http://schemas.microsoft.com/office/drawing/2014/main" id="{C5F55DAB-096D-DB44-9C5C-87AA088C5A9E}"/>
              </a:ext>
            </a:extLst>
          </p:cNvPr>
          <p:cNvGraphicFramePr>
            <a:graphicFrameLocks noGrp="1"/>
          </p:cNvGraphicFramePr>
          <p:nvPr>
            <p:extLst>
              <p:ext uri="{D42A27DB-BD31-4B8C-83A1-F6EECF244321}">
                <p14:modId xmlns:p14="http://schemas.microsoft.com/office/powerpoint/2010/main" val="1896140361"/>
              </p:ext>
            </p:extLst>
          </p:nvPr>
        </p:nvGraphicFramePr>
        <p:xfrm>
          <a:off x="4044919" y="2586166"/>
          <a:ext cx="834628" cy="842834"/>
        </p:xfrm>
        <a:graphic>
          <a:graphicData uri="http://schemas.openxmlformats.org/drawingml/2006/table">
            <a:tbl>
              <a:tblPr firstRow="1" bandRow="1">
                <a:tableStyleId>{5C22544A-7EE6-4342-B048-85BDC9FD1C3A}</a:tableStyleId>
              </a:tblPr>
              <a:tblGrid>
                <a:gridCol w="834628">
                  <a:extLst>
                    <a:ext uri="{9D8B030D-6E8A-4147-A177-3AD203B41FA5}">
                      <a16:colId xmlns:a16="http://schemas.microsoft.com/office/drawing/2014/main" val="1030193816"/>
                    </a:ext>
                  </a:extLst>
                </a:gridCol>
              </a:tblGrid>
              <a:tr h="842834">
                <a:tc>
                  <a:txBody>
                    <a:bodyPr/>
                    <a:lstStyle/>
                    <a:p>
                      <a:pPr algn="ctr"/>
                      <a:r>
                        <a:rPr lang="en-GB" sz="2400" b="0" dirty="0">
                          <a:solidFill>
                            <a:srgbClr val="43A047"/>
                          </a:solidFill>
                          <a:latin typeface="Century Gothic" panose="020B0502020202020204" pitchFamily="34"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550604"/>
                  </a:ext>
                </a:extLst>
              </a:tr>
            </a:tbl>
          </a:graphicData>
        </a:graphic>
      </p:graphicFrame>
      <p:graphicFrame>
        <p:nvGraphicFramePr>
          <p:cNvPr id="47" name="Table 46">
            <a:extLst>
              <a:ext uri="{FF2B5EF4-FFF2-40B4-BE49-F238E27FC236}">
                <a16:creationId xmlns:a16="http://schemas.microsoft.com/office/drawing/2014/main" id="{2DA13D57-5A18-E84B-9E3D-0F44E4CDC150}"/>
              </a:ext>
            </a:extLst>
          </p:cNvPr>
          <p:cNvGraphicFramePr>
            <a:graphicFrameLocks noGrp="1"/>
          </p:cNvGraphicFramePr>
          <p:nvPr>
            <p:extLst>
              <p:ext uri="{D42A27DB-BD31-4B8C-83A1-F6EECF244321}">
                <p14:modId xmlns:p14="http://schemas.microsoft.com/office/powerpoint/2010/main" val="473638685"/>
              </p:ext>
            </p:extLst>
          </p:nvPr>
        </p:nvGraphicFramePr>
        <p:xfrm>
          <a:off x="4866463" y="3703543"/>
          <a:ext cx="834628" cy="842834"/>
        </p:xfrm>
        <a:graphic>
          <a:graphicData uri="http://schemas.openxmlformats.org/drawingml/2006/table">
            <a:tbl>
              <a:tblPr firstRow="1" bandRow="1">
                <a:tableStyleId>{5C22544A-7EE6-4342-B048-85BDC9FD1C3A}</a:tableStyleId>
              </a:tblPr>
              <a:tblGrid>
                <a:gridCol w="834628">
                  <a:extLst>
                    <a:ext uri="{9D8B030D-6E8A-4147-A177-3AD203B41FA5}">
                      <a16:colId xmlns:a16="http://schemas.microsoft.com/office/drawing/2014/main" val="1030193816"/>
                    </a:ext>
                  </a:extLst>
                </a:gridCol>
              </a:tblGrid>
              <a:tr h="842834">
                <a:tc>
                  <a:txBody>
                    <a:bodyPr/>
                    <a:lstStyle/>
                    <a:p>
                      <a:pPr algn="ctr"/>
                      <a:r>
                        <a:rPr lang="en-GB" sz="2400" b="0" dirty="0">
                          <a:solidFill>
                            <a:srgbClr val="43A047"/>
                          </a:solidFill>
                          <a:latin typeface="Century Gothic" panose="020B0502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550604"/>
                  </a:ext>
                </a:extLst>
              </a:tr>
            </a:tbl>
          </a:graphicData>
        </a:graphic>
      </p:graphicFrame>
      <p:graphicFrame>
        <p:nvGraphicFramePr>
          <p:cNvPr id="48" name="Table 47">
            <a:extLst>
              <a:ext uri="{FF2B5EF4-FFF2-40B4-BE49-F238E27FC236}">
                <a16:creationId xmlns:a16="http://schemas.microsoft.com/office/drawing/2014/main" id="{05B8097B-336B-6440-9FCA-66A6A23CD4AF}"/>
              </a:ext>
            </a:extLst>
          </p:cNvPr>
          <p:cNvGraphicFramePr>
            <a:graphicFrameLocks noGrp="1"/>
          </p:cNvGraphicFramePr>
          <p:nvPr>
            <p:extLst>
              <p:ext uri="{D42A27DB-BD31-4B8C-83A1-F6EECF244321}">
                <p14:modId xmlns:p14="http://schemas.microsoft.com/office/powerpoint/2010/main" val="563073264"/>
              </p:ext>
            </p:extLst>
          </p:nvPr>
        </p:nvGraphicFramePr>
        <p:xfrm>
          <a:off x="7313666" y="4872036"/>
          <a:ext cx="834628" cy="842834"/>
        </p:xfrm>
        <a:graphic>
          <a:graphicData uri="http://schemas.openxmlformats.org/drawingml/2006/table">
            <a:tbl>
              <a:tblPr firstRow="1" bandRow="1">
                <a:tableStyleId>{5C22544A-7EE6-4342-B048-85BDC9FD1C3A}</a:tableStyleId>
              </a:tblPr>
              <a:tblGrid>
                <a:gridCol w="834628">
                  <a:extLst>
                    <a:ext uri="{9D8B030D-6E8A-4147-A177-3AD203B41FA5}">
                      <a16:colId xmlns:a16="http://schemas.microsoft.com/office/drawing/2014/main" val="1030193816"/>
                    </a:ext>
                  </a:extLst>
                </a:gridCol>
              </a:tblGrid>
              <a:tr h="842834">
                <a:tc>
                  <a:txBody>
                    <a:bodyPr/>
                    <a:lstStyle/>
                    <a:p>
                      <a:pPr algn="ctr"/>
                      <a:r>
                        <a:rPr lang="en-GB" sz="2400" b="0" dirty="0">
                          <a:solidFill>
                            <a:srgbClr val="43A047"/>
                          </a:solidFill>
                          <a:latin typeface="Century Gothic" panose="020B0502020202020204" pitchFamily="34" charset="0"/>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550604"/>
                  </a:ext>
                </a:extLst>
              </a:tr>
            </a:tbl>
          </a:graphicData>
        </a:graphic>
      </p:graphicFrame>
    </p:spTree>
    <p:extLst>
      <p:ext uri="{BB962C8B-B14F-4D97-AF65-F5344CB8AC3E}">
        <p14:creationId xmlns:p14="http://schemas.microsoft.com/office/powerpoint/2010/main" val="53615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6" name="Picture 5" descr="Graphical user interface, text, application&#10;&#10;Description automatically generated">
            <a:extLst>
              <a:ext uri="{FF2B5EF4-FFF2-40B4-BE49-F238E27FC236}">
                <a16:creationId xmlns:a16="http://schemas.microsoft.com/office/drawing/2014/main" id="{6710D599-463D-5843-8BFE-21D4ADA1A1EF}"/>
              </a:ext>
            </a:extLst>
          </p:cNvPr>
          <p:cNvPicPr>
            <a:picLocks noChangeAspect="1"/>
          </p:cNvPicPr>
          <p:nvPr/>
        </p:nvPicPr>
        <p:blipFill>
          <a:blip r:embed="rId3"/>
          <a:stretch>
            <a:fillRect/>
          </a:stretch>
        </p:blipFill>
        <p:spPr>
          <a:xfrm>
            <a:off x="263524" y="1077157"/>
            <a:ext cx="8229600" cy="3505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02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Reflect</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553007"/>
          </a:xfrm>
        </p:spPr>
        <p:txBody>
          <a:bodyPr/>
          <a:lstStyle/>
          <a:p>
            <a:r>
              <a:rPr lang="en-GB" b="1" dirty="0"/>
              <a:t>Fill in the gaps in these number sequences.</a:t>
            </a:r>
          </a:p>
          <a:p>
            <a:r>
              <a:rPr lang="en-GB" dirty="0"/>
              <a:t>Which numbers are missing? </a:t>
            </a:r>
          </a:p>
          <a:p>
            <a:r>
              <a:rPr lang="en-GB" dirty="0"/>
              <a:t>Explain how you know.</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7" name="Google Shape;271;p23">
            <a:extLst>
              <a:ext uri="{FF2B5EF4-FFF2-40B4-BE49-F238E27FC236}">
                <a16:creationId xmlns:a16="http://schemas.microsoft.com/office/drawing/2014/main" id="{87DECCFE-B9C8-7C4F-AE14-18165B088436}"/>
              </a:ext>
            </a:extLst>
          </p:cNvPr>
          <p:cNvGrpSpPr/>
          <p:nvPr/>
        </p:nvGrpSpPr>
        <p:grpSpPr>
          <a:xfrm>
            <a:off x="4599511" y="2607213"/>
            <a:ext cx="3651075" cy="3244450"/>
            <a:chOff x="1371025" y="2136800"/>
            <a:chExt cx="3651075" cy="3244450"/>
          </a:xfrm>
        </p:grpSpPr>
        <p:sp>
          <p:nvSpPr>
            <p:cNvPr id="8" name="Google Shape;272;p23">
              <a:extLst>
                <a:ext uri="{FF2B5EF4-FFF2-40B4-BE49-F238E27FC236}">
                  <a16:creationId xmlns:a16="http://schemas.microsoft.com/office/drawing/2014/main" id="{B977828A-A180-9142-9333-0885986F934C}"/>
                </a:ext>
              </a:extLst>
            </p:cNvPr>
            <p:cNvSpPr txBox="1"/>
            <p:nvPr/>
          </p:nvSpPr>
          <p:spPr>
            <a:xfrm>
              <a:off x="1371025" y="2136800"/>
              <a:ext cx="596700" cy="551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BC89"/>
                </a:solidFill>
                <a:effectLst/>
                <a:uLnTx/>
                <a:uFillTx/>
                <a:latin typeface="Century Gothic"/>
                <a:ea typeface="Century Gothic"/>
                <a:cs typeface="Century Gothic"/>
                <a:sym typeface="Century Gothic"/>
              </a:endParaRPr>
            </a:p>
          </p:txBody>
        </p:sp>
        <p:sp>
          <p:nvSpPr>
            <p:cNvPr id="9" name="Google Shape;273;p23">
              <a:extLst>
                <a:ext uri="{FF2B5EF4-FFF2-40B4-BE49-F238E27FC236}">
                  <a16:creationId xmlns:a16="http://schemas.microsoft.com/office/drawing/2014/main" id="{A5C6482E-DC27-6C46-9F49-C91A1BAB6F58}"/>
                </a:ext>
              </a:extLst>
            </p:cNvPr>
            <p:cNvSpPr txBox="1"/>
            <p:nvPr/>
          </p:nvSpPr>
          <p:spPr>
            <a:xfrm>
              <a:off x="1982500" y="2688500"/>
              <a:ext cx="596700" cy="551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t>33</a:t>
              </a:r>
              <a:endParaRPr kumimoji="0" sz="22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0" name="Google Shape;274;p23">
              <a:extLst>
                <a:ext uri="{FF2B5EF4-FFF2-40B4-BE49-F238E27FC236}">
                  <a16:creationId xmlns:a16="http://schemas.microsoft.com/office/drawing/2014/main" id="{F29C7893-ADF8-FC44-8554-635761246C4C}"/>
                </a:ext>
              </a:extLst>
            </p:cNvPr>
            <p:cNvSpPr txBox="1"/>
            <p:nvPr/>
          </p:nvSpPr>
          <p:spPr>
            <a:xfrm>
              <a:off x="2596600" y="3229350"/>
              <a:ext cx="596700" cy="551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BC89"/>
                </a:solidFill>
                <a:effectLst/>
                <a:uLnTx/>
                <a:uFillTx/>
                <a:latin typeface="Century Gothic"/>
                <a:ea typeface="Century Gothic"/>
                <a:cs typeface="Century Gothic"/>
                <a:sym typeface="Century Gothic"/>
              </a:endParaRPr>
            </a:p>
          </p:txBody>
        </p:sp>
        <p:sp>
          <p:nvSpPr>
            <p:cNvPr id="11" name="Google Shape;275;p23">
              <a:extLst>
                <a:ext uri="{FF2B5EF4-FFF2-40B4-BE49-F238E27FC236}">
                  <a16:creationId xmlns:a16="http://schemas.microsoft.com/office/drawing/2014/main" id="{F0AE3485-D845-B24D-96EA-D6370597E8F4}"/>
                </a:ext>
              </a:extLst>
            </p:cNvPr>
            <p:cNvSpPr txBox="1"/>
            <p:nvPr/>
          </p:nvSpPr>
          <p:spPr>
            <a:xfrm>
              <a:off x="3219100" y="3781050"/>
              <a:ext cx="596700" cy="551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t>27</a:t>
              </a:r>
              <a:endParaRPr kumimoji="0" sz="22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2" name="Google Shape;276;p23">
              <a:extLst>
                <a:ext uri="{FF2B5EF4-FFF2-40B4-BE49-F238E27FC236}">
                  <a16:creationId xmlns:a16="http://schemas.microsoft.com/office/drawing/2014/main" id="{D7EADAF9-F827-EB4B-8B60-7BE16EAC408C}"/>
                </a:ext>
              </a:extLst>
            </p:cNvPr>
            <p:cNvSpPr txBox="1"/>
            <p:nvPr/>
          </p:nvSpPr>
          <p:spPr>
            <a:xfrm>
              <a:off x="3815800" y="4296150"/>
              <a:ext cx="596700" cy="551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BC89"/>
                </a:solidFill>
                <a:effectLst/>
                <a:uLnTx/>
                <a:uFillTx/>
                <a:latin typeface="Century Gothic"/>
                <a:ea typeface="Century Gothic"/>
                <a:cs typeface="Century Gothic"/>
                <a:sym typeface="Century Gothic"/>
              </a:endParaRPr>
            </a:p>
          </p:txBody>
        </p:sp>
        <p:sp>
          <p:nvSpPr>
            <p:cNvPr id="13" name="Google Shape;277;p23">
              <a:extLst>
                <a:ext uri="{FF2B5EF4-FFF2-40B4-BE49-F238E27FC236}">
                  <a16:creationId xmlns:a16="http://schemas.microsoft.com/office/drawing/2014/main" id="{1C4998F5-1253-5D4C-A53D-95BC61FC38CD}"/>
                </a:ext>
              </a:extLst>
            </p:cNvPr>
            <p:cNvSpPr txBox="1"/>
            <p:nvPr/>
          </p:nvSpPr>
          <p:spPr>
            <a:xfrm>
              <a:off x="4425400" y="4829550"/>
              <a:ext cx="596700" cy="551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t>21</a:t>
              </a:r>
              <a:endParaRPr kumimoji="0" sz="22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grpSp>
        <p:nvGrpSpPr>
          <p:cNvPr id="14" name="Google Shape;278;p23">
            <a:extLst>
              <a:ext uri="{FF2B5EF4-FFF2-40B4-BE49-F238E27FC236}">
                <a16:creationId xmlns:a16="http://schemas.microsoft.com/office/drawing/2014/main" id="{78B94503-AD5D-5444-920B-9B4248470374}"/>
              </a:ext>
            </a:extLst>
          </p:cNvPr>
          <p:cNvGrpSpPr/>
          <p:nvPr/>
        </p:nvGrpSpPr>
        <p:grpSpPr>
          <a:xfrm>
            <a:off x="1801091" y="2744963"/>
            <a:ext cx="3637220" cy="3313725"/>
            <a:chOff x="1384880" y="2122945"/>
            <a:chExt cx="3637220" cy="3313725"/>
          </a:xfrm>
        </p:grpSpPr>
        <p:sp>
          <p:nvSpPr>
            <p:cNvPr id="15" name="Google Shape;279;p23">
              <a:extLst>
                <a:ext uri="{FF2B5EF4-FFF2-40B4-BE49-F238E27FC236}">
                  <a16:creationId xmlns:a16="http://schemas.microsoft.com/office/drawing/2014/main" id="{39299AAE-BFD0-104B-90E8-B47D9E4E3851}"/>
                </a:ext>
              </a:extLst>
            </p:cNvPr>
            <p:cNvSpPr txBox="1"/>
            <p:nvPr/>
          </p:nvSpPr>
          <p:spPr>
            <a:xfrm>
              <a:off x="1384880" y="2122945"/>
              <a:ext cx="596700" cy="551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t>9</a:t>
              </a:r>
              <a:endParaRPr kumimoji="0" sz="22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6" name="Google Shape;280;p23">
              <a:extLst>
                <a:ext uri="{FF2B5EF4-FFF2-40B4-BE49-F238E27FC236}">
                  <a16:creationId xmlns:a16="http://schemas.microsoft.com/office/drawing/2014/main" id="{D2A718F5-75D7-304E-9450-99422A9921CC}"/>
                </a:ext>
              </a:extLst>
            </p:cNvPr>
            <p:cNvSpPr txBox="1"/>
            <p:nvPr/>
          </p:nvSpPr>
          <p:spPr>
            <a:xfrm>
              <a:off x="1982500" y="2660790"/>
              <a:ext cx="596700" cy="551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dirty="0">
                <a:ln>
                  <a:noFill/>
                </a:ln>
                <a:solidFill>
                  <a:srgbClr val="00BC89"/>
                </a:solidFill>
                <a:effectLst/>
                <a:uLnTx/>
                <a:uFillTx/>
                <a:latin typeface="Century Gothic"/>
                <a:ea typeface="Century Gothic"/>
                <a:cs typeface="Century Gothic"/>
                <a:sym typeface="Century Gothic"/>
              </a:endParaRPr>
            </a:p>
          </p:txBody>
        </p:sp>
        <p:sp>
          <p:nvSpPr>
            <p:cNvPr id="17" name="Google Shape;281;p23">
              <a:extLst>
                <a:ext uri="{FF2B5EF4-FFF2-40B4-BE49-F238E27FC236}">
                  <a16:creationId xmlns:a16="http://schemas.microsoft.com/office/drawing/2014/main" id="{E11CF456-D9C3-1B4D-B918-6B91D9A55FA8}"/>
                </a:ext>
              </a:extLst>
            </p:cNvPr>
            <p:cNvSpPr txBox="1"/>
            <p:nvPr/>
          </p:nvSpPr>
          <p:spPr>
            <a:xfrm>
              <a:off x="2596600" y="3215495"/>
              <a:ext cx="596700" cy="551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t>15</a:t>
              </a:r>
              <a:endParaRPr kumimoji="0" sz="22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8" name="Google Shape;282;p23">
              <a:extLst>
                <a:ext uri="{FF2B5EF4-FFF2-40B4-BE49-F238E27FC236}">
                  <a16:creationId xmlns:a16="http://schemas.microsoft.com/office/drawing/2014/main" id="{25F6432E-F93D-F447-BBFC-E20869A94C82}"/>
                </a:ext>
              </a:extLst>
            </p:cNvPr>
            <p:cNvSpPr txBox="1"/>
            <p:nvPr/>
          </p:nvSpPr>
          <p:spPr>
            <a:xfrm>
              <a:off x="3206200" y="3776605"/>
              <a:ext cx="596700" cy="551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t>18</a:t>
              </a:r>
              <a:endParaRPr kumimoji="0" sz="22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9" name="Google Shape;283;p23">
              <a:extLst>
                <a:ext uri="{FF2B5EF4-FFF2-40B4-BE49-F238E27FC236}">
                  <a16:creationId xmlns:a16="http://schemas.microsoft.com/office/drawing/2014/main" id="{48548915-99B5-AE41-87A1-3B911B0D257E}"/>
                </a:ext>
              </a:extLst>
            </p:cNvPr>
            <p:cNvSpPr txBox="1"/>
            <p:nvPr/>
          </p:nvSpPr>
          <p:spPr>
            <a:xfrm>
              <a:off x="3815800" y="4323860"/>
              <a:ext cx="596700" cy="551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BC89"/>
                </a:solidFill>
                <a:effectLst/>
                <a:uLnTx/>
                <a:uFillTx/>
                <a:latin typeface="Century Gothic"/>
                <a:ea typeface="Century Gothic"/>
                <a:cs typeface="Century Gothic"/>
                <a:sym typeface="Century Gothic"/>
              </a:endParaRPr>
            </a:p>
          </p:txBody>
        </p:sp>
        <p:sp>
          <p:nvSpPr>
            <p:cNvPr id="20" name="Google Shape;284;p23">
              <a:extLst>
                <a:ext uri="{FF2B5EF4-FFF2-40B4-BE49-F238E27FC236}">
                  <a16:creationId xmlns:a16="http://schemas.microsoft.com/office/drawing/2014/main" id="{5EBFB387-1B23-6B46-B614-17288CA90877}"/>
                </a:ext>
              </a:extLst>
            </p:cNvPr>
            <p:cNvSpPr txBox="1"/>
            <p:nvPr/>
          </p:nvSpPr>
          <p:spPr>
            <a:xfrm>
              <a:off x="4425400" y="4884970"/>
              <a:ext cx="596700" cy="551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t>24</a:t>
              </a:r>
              <a:endParaRPr kumimoji="0" sz="22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grpSp>
      <p:grpSp>
        <p:nvGrpSpPr>
          <p:cNvPr id="21" name="Google Shape;285;p23">
            <a:extLst>
              <a:ext uri="{FF2B5EF4-FFF2-40B4-BE49-F238E27FC236}">
                <a16:creationId xmlns:a16="http://schemas.microsoft.com/office/drawing/2014/main" id="{D32AA5AD-EF6A-444B-919E-D39DDD2CD4C7}"/>
              </a:ext>
            </a:extLst>
          </p:cNvPr>
          <p:cNvGrpSpPr/>
          <p:nvPr/>
        </p:nvGrpSpPr>
        <p:grpSpPr>
          <a:xfrm>
            <a:off x="7411786" y="2683413"/>
            <a:ext cx="3651075" cy="3244450"/>
            <a:chOff x="1371025" y="2136800"/>
            <a:chExt cx="3651075" cy="3244450"/>
          </a:xfrm>
        </p:grpSpPr>
        <p:sp>
          <p:nvSpPr>
            <p:cNvPr id="22" name="Google Shape;286;p23">
              <a:extLst>
                <a:ext uri="{FF2B5EF4-FFF2-40B4-BE49-F238E27FC236}">
                  <a16:creationId xmlns:a16="http://schemas.microsoft.com/office/drawing/2014/main" id="{E2180AB1-487F-4241-ABA7-50A06935E474}"/>
                </a:ext>
              </a:extLst>
            </p:cNvPr>
            <p:cNvSpPr txBox="1"/>
            <p:nvPr/>
          </p:nvSpPr>
          <p:spPr>
            <a:xfrm>
              <a:off x="1371025" y="2136800"/>
              <a:ext cx="596700" cy="551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BC89"/>
                </a:solidFill>
                <a:effectLst/>
                <a:uLnTx/>
                <a:uFillTx/>
                <a:latin typeface="Century Gothic"/>
                <a:ea typeface="Century Gothic"/>
                <a:cs typeface="Century Gothic"/>
                <a:sym typeface="Century Gothic"/>
              </a:endParaRPr>
            </a:p>
          </p:txBody>
        </p:sp>
        <p:sp>
          <p:nvSpPr>
            <p:cNvPr id="23" name="Google Shape;287;p23">
              <a:extLst>
                <a:ext uri="{FF2B5EF4-FFF2-40B4-BE49-F238E27FC236}">
                  <a16:creationId xmlns:a16="http://schemas.microsoft.com/office/drawing/2014/main" id="{5559360F-2744-1646-BCCB-C1B2460744EA}"/>
                </a:ext>
              </a:extLst>
            </p:cNvPr>
            <p:cNvSpPr txBox="1"/>
            <p:nvPr/>
          </p:nvSpPr>
          <p:spPr>
            <a:xfrm>
              <a:off x="1982500" y="2688500"/>
              <a:ext cx="596700" cy="551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BC89"/>
                </a:solidFill>
                <a:effectLst/>
                <a:uLnTx/>
                <a:uFillTx/>
                <a:latin typeface="Century Gothic"/>
                <a:ea typeface="Century Gothic"/>
                <a:cs typeface="Century Gothic"/>
                <a:sym typeface="Century Gothic"/>
              </a:endParaRPr>
            </a:p>
          </p:txBody>
        </p:sp>
        <p:sp>
          <p:nvSpPr>
            <p:cNvPr id="24" name="Google Shape;288;p23">
              <a:extLst>
                <a:ext uri="{FF2B5EF4-FFF2-40B4-BE49-F238E27FC236}">
                  <a16:creationId xmlns:a16="http://schemas.microsoft.com/office/drawing/2014/main" id="{C827835E-CADD-4E4A-A2A5-A69062C69CD1}"/>
                </a:ext>
              </a:extLst>
            </p:cNvPr>
            <p:cNvSpPr txBox="1"/>
            <p:nvPr/>
          </p:nvSpPr>
          <p:spPr>
            <a:xfrm>
              <a:off x="2596600" y="3229350"/>
              <a:ext cx="596700" cy="551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t>9</a:t>
              </a:r>
              <a:endParaRPr kumimoji="0" sz="22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5" name="Google Shape;289;p23">
              <a:extLst>
                <a:ext uri="{FF2B5EF4-FFF2-40B4-BE49-F238E27FC236}">
                  <a16:creationId xmlns:a16="http://schemas.microsoft.com/office/drawing/2014/main" id="{677CD989-4AF2-654F-ACDD-9B5AE295E3CE}"/>
                </a:ext>
              </a:extLst>
            </p:cNvPr>
            <p:cNvSpPr txBox="1"/>
            <p:nvPr/>
          </p:nvSpPr>
          <p:spPr>
            <a:xfrm>
              <a:off x="3206200" y="3762750"/>
              <a:ext cx="596700" cy="551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BC89"/>
                </a:solidFill>
                <a:effectLst/>
                <a:uLnTx/>
                <a:uFillTx/>
                <a:latin typeface="Century Gothic"/>
                <a:ea typeface="Century Gothic"/>
                <a:cs typeface="Century Gothic"/>
                <a:sym typeface="Century Gothic"/>
              </a:endParaRPr>
            </a:p>
          </p:txBody>
        </p:sp>
        <p:sp>
          <p:nvSpPr>
            <p:cNvPr id="26" name="Google Shape;290;p23">
              <a:extLst>
                <a:ext uri="{FF2B5EF4-FFF2-40B4-BE49-F238E27FC236}">
                  <a16:creationId xmlns:a16="http://schemas.microsoft.com/office/drawing/2014/main" id="{74C94727-C710-414F-BA00-A1A7D5DD2C52}"/>
                </a:ext>
              </a:extLst>
            </p:cNvPr>
            <p:cNvSpPr txBox="1"/>
            <p:nvPr/>
          </p:nvSpPr>
          <p:spPr>
            <a:xfrm>
              <a:off x="3815800" y="4296150"/>
              <a:ext cx="596700" cy="551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000000"/>
                  </a:solidFill>
                  <a:effectLst/>
                  <a:uLnTx/>
                  <a:uFillTx/>
                  <a:latin typeface="Century Gothic"/>
                  <a:ea typeface="Century Gothic"/>
                  <a:cs typeface="Century Gothic"/>
                  <a:sym typeface="Century Gothic"/>
                </a:rPr>
                <a:t>3</a:t>
              </a:r>
              <a:endParaRPr kumimoji="0" sz="22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7" name="Google Shape;291;p23">
              <a:extLst>
                <a:ext uri="{FF2B5EF4-FFF2-40B4-BE49-F238E27FC236}">
                  <a16:creationId xmlns:a16="http://schemas.microsoft.com/office/drawing/2014/main" id="{CF6EE154-2446-FF4B-A93A-C6D0EFEA828F}"/>
                </a:ext>
              </a:extLst>
            </p:cNvPr>
            <p:cNvSpPr txBox="1"/>
            <p:nvPr/>
          </p:nvSpPr>
          <p:spPr>
            <a:xfrm>
              <a:off x="4425400" y="4829550"/>
              <a:ext cx="596700" cy="551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BC89"/>
                </a:solidFill>
                <a:effectLst/>
                <a:uLnTx/>
                <a:uFillTx/>
                <a:latin typeface="Century Gothic"/>
                <a:ea typeface="Century Gothic"/>
                <a:cs typeface="Century Gothic"/>
                <a:sym typeface="Century Gothic"/>
              </a:endParaRPr>
            </a:p>
          </p:txBody>
        </p:sp>
      </p:grpSp>
      <p:sp>
        <p:nvSpPr>
          <p:cNvPr id="28" name="Google Shape;293;p23">
            <a:extLst>
              <a:ext uri="{FF2B5EF4-FFF2-40B4-BE49-F238E27FC236}">
                <a16:creationId xmlns:a16="http://schemas.microsoft.com/office/drawing/2014/main" id="{9E0AA613-7E4C-2E4E-B3C2-CCFE51A9ED67}"/>
              </a:ext>
            </a:extLst>
          </p:cNvPr>
          <p:cNvSpPr txBox="1"/>
          <p:nvPr/>
        </p:nvSpPr>
        <p:spPr>
          <a:xfrm>
            <a:off x="2357679" y="3298013"/>
            <a:ext cx="649500" cy="532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12</a:t>
            </a:r>
            <a:endParaRPr kumimoji="0" sz="2200" b="0" i="0" u="none" strike="noStrike" kern="0" cap="none" spc="0" normalizeH="0" baseline="0" noProof="0" dirty="0">
              <a:ln>
                <a:noFill/>
              </a:ln>
              <a:solidFill>
                <a:srgbClr val="43A047"/>
              </a:solidFill>
              <a:effectLst/>
              <a:uLnTx/>
              <a:uFillTx/>
              <a:latin typeface="Arial"/>
              <a:cs typeface="Arial"/>
              <a:sym typeface="Arial"/>
            </a:endParaRPr>
          </a:p>
        </p:txBody>
      </p:sp>
      <p:sp>
        <p:nvSpPr>
          <p:cNvPr id="29" name="Google Shape;294;p23">
            <a:extLst>
              <a:ext uri="{FF2B5EF4-FFF2-40B4-BE49-F238E27FC236}">
                <a16:creationId xmlns:a16="http://schemas.microsoft.com/office/drawing/2014/main" id="{BCB26180-0357-CE41-BBF8-125BD3C54086}"/>
              </a:ext>
            </a:extLst>
          </p:cNvPr>
          <p:cNvSpPr txBox="1"/>
          <p:nvPr/>
        </p:nvSpPr>
        <p:spPr>
          <a:xfrm>
            <a:off x="4203906" y="4958601"/>
            <a:ext cx="649500" cy="532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21</a:t>
            </a:r>
            <a:endParaRPr kumimoji="0" sz="2200" b="0" i="0" u="none" strike="noStrike" kern="0" cap="none" spc="0" normalizeH="0" baseline="0" noProof="0" dirty="0">
              <a:ln>
                <a:noFill/>
              </a:ln>
              <a:solidFill>
                <a:srgbClr val="43A047"/>
              </a:solidFill>
              <a:effectLst/>
              <a:uLnTx/>
              <a:uFillTx/>
              <a:latin typeface="Arial"/>
              <a:cs typeface="Arial"/>
              <a:sym typeface="Arial"/>
            </a:endParaRPr>
          </a:p>
        </p:txBody>
      </p:sp>
      <p:sp>
        <p:nvSpPr>
          <p:cNvPr id="30" name="Google Shape;295;p23">
            <a:extLst>
              <a:ext uri="{FF2B5EF4-FFF2-40B4-BE49-F238E27FC236}">
                <a16:creationId xmlns:a16="http://schemas.microsoft.com/office/drawing/2014/main" id="{D3558009-3A4C-5D4D-908F-B46779B910E6}"/>
              </a:ext>
            </a:extLst>
          </p:cNvPr>
          <p:cNvSpPr txBox="1"/>
          <p:nvPr/>
        </p:nvSpPr>
        <p:spPr>
          <a:xfrm>
            <a:off x="4599511" y="2607213"/>
            <a:ext cx="649500" cy="532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36</a:t>
            </a:r>
            <a:endParaRPr kumimoji="0" sz="2200" b="0" i="0" u="none" strike="noStrike" kern="0" cap="none" spc="0" normalizeH="0" baseline="0" noProof="0">
              <a:ln>
                <a:noFill/>
              </a:ln>
              <a:solidFill>
                <a:srgbClr val="43A047"/>
              </a:solidFill>
              <a:effectLst/>
              <a:uLnTx/>
              <a:uFillTx/>
              <a:latin typeface="Arial"/>
              <a:cs typeface="Arial"/>
              <a:sym typeface="Arial"/>
            </a:endParaRPr>
          </a:p>
        </p:txBody>
      </p:sp>
      <p:sp>
        <p:nvSpPr>
          <p:cNvPr id="31" name="Google Shape;296;p23">
            <a:extLst>
              <a:ext uri="{FF2B5EF4-FFF2-40B4-BE49-F238E27FC236}">
                <a16:creationId xmlns:a16="http://schemas.microsoft.com/office/drawing/2014/main" id="{BD02ACF1-E165-E94E-A686-E3A0546E0523}"/>
              </a:ext>
            </a:extLst>
          </p:cNvPr>
          <p:cNvSpPr txBox="1"/>
          <p:nvPr/>
        </p:nvSpPr>
        <p:spPr>
          <a:xfrm>
            <a:off x="5825511" y="3715863"/>
            <a:ext cx="649500" cy="532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30</a:t>
            </a:r>
            <a:endParaRPr kumimoji="0" sz="2200" b="0" i="0" u="none" strike="noStrike" kern="0" cap="none" spc="0" normalizeH="0" baseline="0" noProof="0">
              <a:ln>
                <a:noFill/>
              </a:ln>
              <a:solidFill>
                <a:srgbClr val="43A047"/>
              </a:solidFill>
              <a:effectLst/>
              <a:uLnTx/>
              <a:uFillTx/>
              <a:latin typeface="Arial"/>
              <a:cs typeface="Arial"/>
              <a:sym typeface="Arial"/>
            </a:endParaRPr>
          </a:p>
        </p:txBody>
      </p:sp>
      <p:sp>
        <p:nvSpPr>
          <p:cNvPr id="32" name="Google Shape;297;p23">
            <a:extLst>
              <a:ext uri="{FF2B5EF4-FFF2-40B4-BE49-F238E27FC236}">
                <a16:creationId xmlns:a16="http://schemas.microsoft.com/office/drawing/2014/main" id="{838F117E-8CCF-D84A-9CE7-3527B3DA3382}"/>
              </a:ext>
            </a:extLst>
          </p:cNvPr>
          <p:cNvSpPr txBox="1"/>
          <p:nvPr/>
        </p:nvSpPr>
        <p:spPr>
          <a:xfrm>
            <a:off x="7030036" y="4777538"/>
            <a:ext cx="649500" cy="532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24</a:t>
            </a:r>
            <a:endParaRPr kumimoji="0" sz="2200" b="0" i="0" u="none" strike="noStrike" kern="0" cap="none" spc="0" normalizeH="0" baseline="0" noProof="0">
              <a:ln>
                <a:noFill/>
              </a:ln>
              <a:solidFill>
                <a:srgbClr val="43A047"/>
              </a:solidFill>
              <a:effectLst/>
              <a:uLnTx/>
              <a:uFillTx/>
              <a:latin typeface="Arial"/>
              <a:cs typeface="Arial"/>
              <a:sym typeface="Arial"/>
            </a:endParaRPr>
          </a:p>
        </p:txBody>
      </p:sp>
      <p:sp>
        <p:nvSpPr>
          <p:cNvPr id="33" name="Google Shape;298;p23">
            <a:extLst>
              <a:ext uri="{FF2B5EF4-FFF2-40B4-BE49-F238E27FC236}">
                <a16:creationId xmlns:a16="http://schemas.microsoft.com/office/drawing/2014/main" id="{0C4B72DB-EA0B-2342-A0F0-06DC19E1B0C9}"/>
              </a:ext>
            </a:extLst>
          </p:cNvPr>
          <p:cNvSpPr txBox="1"/>
          <p:nvPr/>
        </p:nvSpPr>
        <p:spPr>
          <a:xfrm>
            <a:off x="7411786" y="2683413"/>
            <a:ext cx="649500" cy="532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15</a:t>
            </a:r>
            <a:endParaRPr kumimoji="0" sz="2200" b="0" i="0" u="none" strike="noStrike" kern="0" cap="none" spc="0" normalizeH="0" baseline="0" noProof="0">
              <a:ln>
                <a:noFill/>
              </a:ln>
              <a:solidFill>
                <a:srgbClr val="43A047"/>
              </a:solidFill>
              <a:effectLst/>
              <a:uLnTx/>
              <a:uFillTx/>
              <a:latin typeface="Arial"/>
              <a:cs typeface="Arial"/>
              <a:sym typeface="Arial"/>
            </a:endParaRPr>
          </a:p>
        </p:txBody>
      </p:sp>
      <p:sp>
        <p:nvSpPr>
          <p:cNvPr id="34" name="Google Shape;299;p23">
            <a:extLst>
              <a:ext uri="{FF2B5EF4-FFF2-40B4-BE49-F238E27FC236}">
                <a16:creationId xmlns:a16="http://schemas.microsoft.com/office/drawing/2014/main" id="{842FC5FD-1402-B640-998E-4DA578A099AE}"/>
              </a:ext>
            </a:extLst>
          </p:cNvPr>
          <p:cNvSpPr txBox="1"/>
          <p:nvPr/>
        </p:nvSpPr>
        <p:spPr>
          <a:xfrm>
            <a:off x="7971261" y="3240538"/>
            <a:ext cx="649500" cy="532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a:ln>
                  <a:noFill/>
                </a:ln>
                <a:solidFill>
                  <a:srgbClr val="43A047"/>
                </a:solidFill>
                <a:effectLst/>
                <a:uLnTx/>
                <a:uFillTx/>
                <a:latin typeface="Century Gothic"/>
                <a:ea typeface="Century Gothic"/>
                <a:cs typeface="Century Gothic"/>
                <a:sym typeface="Century Gothic"/>
              </a:rPr>
              <a:t>12</a:t>
            </a:r>
            <a:endParaRPr kumimoji="0" sz="2200" b="0" i="0" u="none" strike="noStrike" kern="0" cap="none" spc="0" normalizeH="0" baseline="0" noProof="0">
              <a:ln>
                <a:noFill/>
              </a:ln>
              <a:solidFill>
                <a:srgbClr val="43A047"/>
              </a:solidFill>
              <a:effectLst/>
              <a:uLnTx/>
              <a:uFillTx/>
              <a:latin typeface="Arial"/>
              <a:cs typeface="Arial"/>
              <a:sym typeface="Arial"/>
            </a:endParaRPr>
          </a:p>
        </p:txBody>
      </p:sp>
      <p:sp>
        <p:nvSpPr>
          <p:cNvPr id="35" name="Google Shape;300;p23">
            <a:extLst>
              <a:ext uri="{FF2B5EF4-FFF2-40B4-BE49-F238E27FC236}">
                <a16:creationId xmlns:a16="http://schemas.microsoft.com/office/drawing/2014/main" id="{80F93CF4-A51B-084B-901F-F1172321C803}"/>
              </a:ext>
            </a:extLst>
          </p:cNvPr>
          <p:cNvSpPr txBox="1"/>
          <p:nvPr/>
        </p:nvSpPr>
        <p:spPr>
          <a:xfrm>
            <a:off x="9271261" y="4315138"/>
            <a:ext cx="578100" cy="532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6</a:t>
            </a:r>
            <a:endParaRPr kumimoji="0" sz="2200" b="0" i="0" u="none" strike="noStrike" kern="0" cap="none" spc="0" normalizeH="0" baseline="0" noProof="0" dirty="0">
              <a:ln>
                <a:noFill/>
              </a:ln>
              <a:solidFill>
                <a:srgbClr val="43A047"/>
              </a:solidFill>
              <a:effectLst/>
              <a:uLnTx/>
              <a:uFillTx/>
              <a:latin typeface="Arial"/>
              <a:cs typeface="Arial"/>
              <a:sym typeface="Arial"/>
            </a:endParaRPr>
          </a:p>
        </p:txBody>
      </p:sp>
      <p:sp>
        <p:nvSpPr>
          <p:cNvPr id="36" name="Google Shape;301;p23">
            <a:extLst>
              <a:ext uri="{FF2B5EF4-FFF2-40B4-BE49-F238E27FC236}">
                <a16:creationId xmlns:a16="http://schemas.microsoft.com/office/drawing/2014/main" id="{5C285BAB-5679-7242-A1C4-AC3C95B8B211}"/>
              </a:ext>
            </a:extLst>
          </p:cNvPr>
          <p:cNvSpPr txBox="1"/>
          <p:nvPr/>
        </p:nvSpPr>
        <p:spPr>
          <a:xfrm>
            <a:off x="10413361" y="5395363"/>
            <a:ext cx="649500" cy="532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0</a:t>
            </a:r>
            <a:endParaRPr kumimoji="0" sz="2200" b="0" i="0" u="none" strike="noStrike" kern="0" cap="none" spc="0" normalizeH="0" baseline="0" noProof="0" dirty="0">
              <a:ln>
                <a:noFill/>
              </a:ln>
              <a:solidFill>
                <a:srgbClr val="43A047"/>
              </a:solidFill>
              <a:effectLst/>
              <a:uLnTx/>
              <a:uFillTx/>
              <a:latin typeface="Arial"/>
              <a:cs typeface="Arial"/>
              <a:sym typeface="Arial"/>
            </a:endParaRPr>
          </a:p>
        </p:txBody>
      </p:sp>
    </p:spTree>
    <p:extLst>
      <p:ext uri="{BB962C8B-B14F-4D97-AF65-F5344CB8AC3E}">
        <p14:creationId xmlns:p14="http://schemas.microsoft.com/office/powerpoint/2010/main" val="23146587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10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10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childTnLst>
                                </p:cTn>
                              </p:par>
                              <p:par>
                                <p:cTn id="20" presetID="10"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EEC1-B085-D449-BE76-00E35C90ABF0}"/>
              </a:ext>
            </a:extLst>
          </p:cNvPr>
          <p:cNvSpPr>
            <a:spLocks noGrp="1"/>
          </p:cNvSpPr>
          <p:nvPr>
            <p:ph type="title"/>
          </p:nvPr>
        </p:nvSpPr>
        <p:spPr/>
        <p:txBody>
          <a:bodyPr/>
          <a:lstStyle/>
          <a:p>
            <a:pPr>
              <a:lnSpc>
                <a:spcPct val="150000"/>
              </a:lnSpc>
            </a:pPr>
            <a:r>
              <a:rPr lang="en-GB" sz="2400" dirty="0">
                <a:latin typeface="Century Gothic" panose="020B0502020202020204" pitchFamily="34" charset="0"/>
              </a:rPr>
              <a:t>The following slides are based on:</a:t>
            </a:r>
            <a:br>
              <a:rPr lang="en-GB" sz="2400" dirty="0">
                <a:latin typeface="Century Gothic" panose="020B0502020202020204" pitchFamily="34" charset="0"/>
              </a:rPr>
            </a:br>
            <a:r>
              <a:rPr lang="en-GB" sz="2400" dirty="0">
                <a:latin typeface="Century Gothic" panose="020B0502020202020204" pitchFamily="34" charset="0"/>
              </a:rPr>
              <a:t>1 more, 1 less</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69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33AD137-C258-8343-9764-7E7A844592C6}"/>
              </a:ext>
            </a:extLst>
          </p:cNvPr>
          <p:cNvSpPr txBox="1">
            <a:spLocks/>
          </p:cNvSpPr>
          <p:nvPr/>
        </p:nvSpPr>
        <p:spPr>
          <a:xfrm>
            <a:off x="263046" y="1489713"/>
            <a:ext cx="1870554" cy="1509155"/>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 more is _____</a:t>
            </a:r>
          </a:p>
          <a:p>
            <a:r>
              <a:rPr lang="en-GB" dirty="0"/>
              <a:t>1 less is _____</a:t>
            </a:r>
          </a:p>
        </p:txBody>
      </p:sp>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5"/>
            <a:ext cx="11736887" cy="629392"/>
          </a:xfrm>
        </p:spPr>
        <p:txBody>
          <a:bodyPr/>
          <a:lstStyle/>
          <a:p>
            <a:r>
              <a:rPr lang="en-GB" b="1" dirty="0"/>
              <a:t>Find 1 more and 1 less than the number shown.</a:t>
            </a:r>
          </a:p>
        </p:txBody>
      </p:sp>
      <p:sp>
        <p:nvSpPr>
          <p:cNvPr id="4" name="Rounded Rectangle 3">
            <a:extLst>
              <a:ext uri="{FF2B5EF4-FFF2-40B4-BE49-F238E27FC236}">
                <a16:creationId xmlns:a16="http://schemas.microsoft.com/office/drawing/2014/main" id="{EA34C9F9-1B8A-F549-BD2E-B481B40A23DA}"/>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5" name="TextBox 4">
            <a:extLst>
              <a:ext uri="{FF2B5EF4-FFF2-40B4-BE49-F238E27FC236}">
                <a16:creationId xmlns:a16="http://schemas.microsoft.com/office/drawing/2014/main" id="{9F0B2890-ED03-7543-845C-B8B7214D46D8}"/>
              </a:ext>
            </a:extLst>
          </p:cNvPr>
          <p:cNvSpPr txBox="1"/>
          <p:nvPr/>
        </p:nvSpPr>
        <p:spPr>
          <a:xfrm>
            <a:off x="1336537" y="1419361"/>
            <a:ext cx="694624"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36</a:t>
            </a:r>
          </a:p>
        </p:txBody>
      </p:sp>
      <p:graphicFrame>
        <p:nvGraphicFramePr>
          <p:cNvPr id="7" name="Google Shape;322;p25">
            <a:extLst>
              <a:ext uri="{FF2B5EF4-FFF2-40B4-BE49-F238E27FC236}">
                <a16:creationId xmlns:a16="http://schemas.microsoft.com/office/drawing/2014/main" id="{980FCE9B-2EE3-FF4E-8AD6-B7A78D9BAE05}"/>
              </a:ext>
            </a:extLst>
          </p:cNvPr>
          <p:cNvGraphicFramePr/>
          <p:nvPr>
            <p:extLst>
              <p:ext uri="{D42A27DB-BD31-4B8C-83A1-F6EECF244321}">
                <p14:modId xmlns:p14="http://schemas.microsoft.com/office/powerpoint/2010/main" val="3003020415"/>
              </p:ext>
            </p:extLst>
          </p:nvPr>
        </p:nvGraphicFramePr>
        <p:xfrm>
          <a:off x="2761895" y="1660779"/>
          <a:ext cx="8921675" cy="518130"/>
        </p:xfrm>
        <a:graphic>
          <a:graphicData uri="http://schemas.openxmlformats.org/drawingml/2006/table">
            <a:tbl>
              <a:tblPr>
                <a:noFill/>
              </a:tblPr>
              <a:tblGrid>
                <a:gridCol w="1274525">
                  <a:extLst>
                    <a:ext uri="{9D8B030D-6E8A-4147-A177-3AD203B41FA5}">
                      <a16:colId xmlns:a16="http://schemas.microsoft.com/office/drawing/2014/main" val="20000"/>
                    </a:ext>
                  </a:extLst>
                </a:gridCol>
                <a:gridCol w="1274525">
                  <a:extLst>
                    <a:ext uri="{9D8B030D-6E8A-4147-A177-3AD203B41FA5}">
                      <a16:colId xmlns:a16="http://schemas.microsoft.com/office/drawing/2014/main" val="20001"/>
                    </a:ext>
                  </a:extLst>
                </a:gridCol>
                <a:gridCol w="1274525">
                  <a:extLst>
                    <a:ext uri="{9D8B030D-6E8A-4147-A177-3AD203B41FA5}">
                      <a16:colId xmlns:a16="http://schemas.microsoft.com/office/drawing/2014/main" val="20002"/>
                    </a:ext>
                  </a:extLst>
                </a:gridCol>
                <a:gridCol w="1274525">
                  <a:extLst>
                    <a:ext uri="{9D8B030D-6E8A-4147-A177-3AD203B41FA5}">
                      <a16:colId xmlns:a16="http://schemas.microsoft.com/office/drawing/2014/main" val="20003"/>
                    </a:ext>
                  </a:extLst>
                </a:gridCol>
                <a:gridCol w="1274525">
                  <a:extLst>
                    <a:ext uri="{9D8B030D-6E8A-4147-A177-3AD203B41FA5}">
                      <a16:colId xmlns:a16="http://schemas.microsoft.com/office/drawing/2014/main" val="20004"/>
                    </a:ext>
                  </a:extLst>
                </a:gridCol>
                <a:gridCol w="1274525">
                  <a:extLst>
                    <a:ext uri="{9D8B030D-6E8A-4147-A177-3AD203B41FA5}">
                      <a16:colId xmlns:a16="http://schemas.microsoft.com/office/drawing/2014/main" val="20005"/>
                    </a:ext>
                  </a:extLst>
                </a:gridCol>
                <a:gridCol w="1274525">
                  <a:extLst>
                    <a:ext uri="{9D8B030D-6E8A-4147-A177-3AD203B41FA5}">
                      <a16:colId xmlns:a16="http://schemas.microsoft.com/office/drawing/2014/main" val="20006"/>
                    </a:ext>
                  </a:extLst>
                </a:gridCol>
              </a:tblGrid>
              <a:tr h="381000">
                <a:tc>
                  <a:txBody>
                    <a:bodyPr/>
                    <a:lstStyle/>
                    <a:p>
                      <a:pPr marL="0" lvl="0" indent="0" algn="ctr" rtl="0">
                        <a:spcBef>
                          <a:spcPts val="0"/>
                        </a:spcBef>
                        <a:spcAft>
                          <a:spcPts val="0"/>
                        </a:spcAft>
                        <a:buNone/>
                      </a:pPr>
                      <a:r>
                        <a:rPr lang="en-GB" sz="2200" b="0">
                          <a:latin typeface="Century Gothic"/>
                          <a:ea typeface="Century Gothic"/>
                          <a:cs typeface="Century Gothic"/>
                          <a:sym typeface="Century Gothic"/>
                        </a:rPr>
                        <a:t>32</a:t>
                      </a:r>
                      <a:endParaRPr sz="2200" b="0">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GB" sz="2200" b="0">
                          <a:latin typeface="Century Gothic"/>
                          <a:ea typeface="Century Gothic"/>
                          <a:cs typeface="Century Gothic"/>
                          <a:sym typeface="Century Gothic"/>
                        </a:rPr>
                        <a:t>33</a:t>
                      </a:r>
                      <a:endParaRPr sz="2200" b="0">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GB" sz="2200" b="0">
                          <a:latin typeface="Century Gothic"/>
                          <a:ea typeface="Century Gothic"/>
                          <a:cs typeface="Century Gothic"/>
                          <a:sym typeface="Century Gothic"/>
                        </a:rPr>
                        <a:t>34</a:t>
                      </a:r>
                      <a:endParaRPr sz="2200" b="0">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GB" sz="2200" b="0">
                          <a:latin typeface="Century Gothic"/>
                          <a:ea typeface="Century Gothic"/>
                          <a:cs typeface="Century Gothic"/>
                          <a:sym typeface="Century Gothic"/>
                        </a:rPr>
                        <a:t>35</a:t>
                      </a:r>
                      <a:endParaRPr sz="2200" b="0">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GB" sz="2200" b="0">
                          <a:latin typeface="Century Gothic"/>
                          <a:ea typeface="Century Gothic"/>
                          <a:cs typeface="Century Gothic"/>
                          <a:sym typeface="Century Gothic"/>
                        </a:rPr>
                        <a:t>36</a:t>
                      </a:r>
                      <a:endParaRPr sz="2200" b="0">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GB" sz="2200" b="0">
                          <a:latin typeface="Century Gothic"/>
                          <a:ea typeface="Century Gothic"/>
                          <a:cs typeface="Century Gothic"/>
                          <a:sym typeface="Century Gothic"/>
                        </a:rPr>
                        <a:t>37</a:t>
                      </a:r>
                      <a:endParaRPr sz="2200" b="0">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GB" sz="2200" b="0" dirty="0">
                          <a:latin typeface="Century Gothic"/>
                          <a:ea typeface="Century Gothic"/>
                          <a:cs typeface="Century Gothic"/>
                          <a:sym typeface="Century Gothic"/>
                        </a:rPr>
                        <a:t>38</a:t>
                      </a:r>
                      <a:endParaRPr sz="2200" b="0" dirty="0">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8" name="Google Shape;105;p9">
            <a:extLst>
              <a:ext uri="{FF2B5EF4-FFF2-40B4-BE49-F238E27FC236}">
                <a16:creationId xmlns:a16="http://schemas.microsoft.com/office/drawing/2014/main" id="{7859AAF7-D983-EF46-898C-46300793FB1D}"/>
              </a:ext>
            </a:extLst>
          </p:cNvPr>
          <p:cNvPicPr preferRelativeResize="0"/>
          <p:nvPr/>
        </p:nvPicPr>
        <p:blipFill>
          <a:blip r:embed="rId3">
            <a:alphaModFix/>
          </a:blip>
          <a:stretch>
            <a:fillRect/>
          </a:stretch>
        </p:blipFill>
        <p:spPr>
          <a:xfrm>
            <a:off x="6940239" y="1660779"/>
            <a:ext cx="564985" cy="530108"/>
          </a:xfrm>
          <a:prstGeom prst="rect">
            <a:avLst/>
          </a:prstGeom>
          <a:noFill/>
          <a:ln>
            <a:noFill/>
          </a:ln>
        </p:spPr>
      </p:pic>
      <p:sp>
        <p:nvSpPr>
          <p:cNvPr id="9" name="Content Placeholder 2">
            <a:extLst>
              <a:ext uri="{FF2B5EF4-FFF2-40B4-BE49-F238E27FC236}">
                <a16:creationId xmlns:a16="http://schemas.microsoft.com/office/drawing/2014/main" id="{BC3AC77C-6356-1C40-8D1D-F432E3E4023A}"/>
              </a:ext>
            </a:extLst>
          </p:cNvPr>
          <p:cNvSpPr txBox="1">
            <a:spLocks/>
          </p:cNvSpPr>
          <p:nvPr/>
        </p:nvSpPr>
        <p:spPr>
          <a:xfrm>
            <a:off x="263046" y="3804974"/>
            <a:ext cx="1870554" cy="1509155"/>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1 more is _____</a:t>
            </a:r>
          </a:p>
          <a:p>
            <a:r>
              <a:rPr lang="en-GB" dirty="0"/>
              <a:t>1 less is _____</a:t>
            </a:r>
          </a:p>
        </p:txBody>
      </p:sp>
      <p:graphicFrame>
        <p:nvGraphicFramePr>
          <p:cNvPr id="10" name="Google Shape;322;p25">
            <a:extLst>
              <a:ext uri="{FF2B5EF4-FFF2-40B4-BE49-F238E27FC236}">
                <a16:creationId xmlns:a16="http://schemas.microsoft.com/office/drawing/2014/main" id="{56C2008C-21DE-1944-98EC-8F3951BA33DF}"/>
              </a:ext>
            </a:extLst>
          </p:cNvPr>
          <p:cNvGraphicFramePr/>
          <p:nvPr>
            <p:extLst>
              <p:ext uri="{D42A27DB-BD31-4B8C-83A1-F6EECF244321}">
                <p14:modId xmlns:p14="http://schemas.microsoft.com/office/powerpoint/2010/main" val="1378904347"/>
              </p:ext>
            </p:extLst>
          </p:nvPr>
        </p:nvGraphicFramePr>
        <p:xfrm>
          <a:off x="2761895" y="3976040"/>
          <a:ext cx="8921675" cy="518130"/>
        </p:xfrm>
        <a:graphic>
          <a:graphicData uri="http://schemas.openxmlformats.org/drawingml/2006/table">
            <a:tbl>
              <a:tblPr>
                <a:noFill/>
              </a:tblPr>
              <a:tblGrid>
                <a:gridCol w="1274525">
                  <a:extLst>
                    <a:ext uri="{9D8B030D-6E8A-4147-A177-3AD203B41FA5}">
                      <a16:colId xmlns:a16="http://schemas.microsoft.com/office/drawing/2014/main" val="20000"/>
                    </a:ext>
                  </a:extLst>
                </a:gridCol>
                <a:gridCol w="1274525">
                  <a:extLst>
                    <a:ext uri="{9D8B030D-6E8A-4147-A177-3AD203B41FA5}">
                      <a16:colId xmlns:a16="http://schemas.microsoft.com/office/drawing/2014/main" val="20001"/>
                    </a:ext>
                  </a:extLst>
                </a:gridCol>
                <a:gridCol w="1274525">
                  <a:extLst>
                    <a:ext uri="{9D8B030D-6E8A-4147-A177-3AD203B41FA5}">
                      <a16:colId xmlns:a16="http://schemas.microsoft.com/office/drawing/2014/main" val="20002"/>
                    </a:ext>
                  </a:extLst>
                </a:gridCol>
                <a:gridCol w="1274525">
                  <a:extLst>
                    <a:ext uri="{9D8B030D-6E8A-4147-A177-3AD203B41FA5}">
                      <a16:colId xmlns:a16="http://schemas.microsoft.com/office/drawing/2014/main" val="20003"/>
                    </a:ext>
                  </a:extLst>
                </a:gridCol>
                <a:gridCol w="1274525">
                  <a:extLst>
                    <a:ext uri="{9D8B030D-6E8A-4147-A177-3AD203B41FA5}">
                      <a16:colId xmlns:a16="http://schemas.microsoft.com/office/drawing/2014/main" val="20004"/>
                    </a:ext>
                  </a:extLst>
                </a:gridCol>
                <a:gridCol w="1274525">
                  <a:extLst>
                    <a:ext uri="{9D8B030D-6E8A-4147-A177-3AD203B41FA5}">
                      <a16:colId xmlns:a16="http://schemas.microsoft.com/office/drawing/2014/main" val="20005"/>
                    </a:ext>
                  </a:extLst>
                </a:gridCol>
                <a:gridCol w="1274525">
                  <a:extLst>
                    <a:ext uri="{9D8B030D-6E8A-4147-A177-3AD203B41FA5}">
                      <a16:colId xmlns:a16="http://schemas.microsoft.com/office/drawing/2014/main" val="20006"/>
                    </a:ext>
                  </a:extLst>
                </a:gridCol>
              </a:tblGrid>
              <a:tr h="381000">
                <a:tc>
                  <a:txBody>
                    <a:bodyPr/>
                    <a:lstStyle/>
                    <a:p>
                      <a:pPr marL="0" lvl="0" indent="0" algn="ctr" rtl="0">
                        <a:spcBef>
                          <a:spcPts val="0"/>
                        </a:spcBef>
                        <a:spcAft>
                          <a:spcPts val="0"/>
                        </a:spcAft>
                        <a:buNone/>
                      </a:pPr>
                      <a:r>
                        <a:rPr lang="en-GB" sz="2200" b="0" dirty="0">
                          <a:latin typeface="Century Gothic"/>
                          <a:ea typeface="Century Gothic"/>
                          <a:cs typeface="Century Gothic"/>
                          <a:sym typeface="Century Gothic"/>
                        </a:rPr>
                        <a:t>40</a:t>
                      </a:r>
                      <a:endParaRPr sz="2200" b="0" dirty="0">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GB" sz="2200" b="0" dirty="0">
                          <a:latin typeface="Century Gothic"/>
                          <a:ea typeface="Century Gothic"/>
                          <a:cs typeface="Century Gothic"/>
                          <a:sym typeface="Century Gothic"/>
                        </a:rPr>
                        <a:t>41</a:t>
                      </a:r>
                      <a:endParaRPr sz="2200" b="0" dirty="0">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GB" sz="2200" b="0" dirty="0">
                          <a:latin typeface="Century Gothic"/>
                          <a:ea typeface="Century Gothic"/>
                          <a:cs typeface="Century Gothic"/>
                          <a:sym typeface="Century Gothic"/>
                        </a:rPr>
                        <a:t>42</a:t>
                      </a:r>
                      <a:endParaRPr sz="2200" b="0" dirty="0">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GB" sz="2200" b="0" dirty="0">
                          <a:latin typeface="Century Gothic"/>
                          <a:ea typeface="Century Gothic"/>
                          <a:cs typeface="Century Gothic"/>
                          <a:sym typeface="Century Gothic"/>
                        </a:rPr>
                        <a:t>43</a:t>
                      </a:r>
                      <a:endParaRPr sz="2200" b="0" dirty="0">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GB" sz="2200" b="0" dirty="0">
                          <a:latin typeface="Century Gothic"/>
                          <a:ea typeface="Century Gothic"/>
                          <a:cs typeface="Century Gothic"/>
                          <a:sym typeface="Century Gothic"/>
                        </a:rPr>
                        <a:t>44</a:t>
                      </a:r>
                      <a:endParaRPr sz="2200" b="0" dirty="0">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GB" sz="2200" b="0" dirty="0">
                          <a:latin typeface="Century Gothic"/>
                          <a:ea typeface="Century Gothic"/>
                          <a:cs typeface="Century Gothic"/>
                          <a:sym typeface="Century Gothic"/>
                        </a:rPr>
                        <a:t>45</a:t>
                      </a:r>
                      <a:endParaRPr sz="2200" b="0" dirty="0">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GB" sz="2200" b="0" dirty="0">
                          <a:latin typeface="Century Gothic"/>
                          <a:ea typeface="Century Gothic"/>
                          <a:cs typeface="Century Gothic"/>
                          <a:sym typeface="Century Gothic"/>
                        </a:rPr>
                        <a:t>46</a:t>
                      </a:r>
                      <a:endParaRPr sz="2200" b="0" dirty="0">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11" name="Google Shape;105;p9">
            <a:extLst>
              <a:ext uri="{FF2B5EF4-FFF2-40B4-BE49-F238E27FC236}">
                <a16:creationId xmlns:a16="http://schemas.microsoft.com/office/drawing/2014/main" id="{125D060D-F306-AC45-AB1C-534FF68AA600}"/>
              </a:ext>
            </a:extLst>
          </p:cNvPr>
          <p:cNvPicPr preferRelativeResize="0"/>
          <p:nvPr/>
        </p:nvPicPr>
        <p:blipFill>
          <a:blip r:embed="rId3">
            <a:alphaModFix/>
          </a:blip>
          <a:stretch>
            <a:fillRect/>
          </a:stretch>
        </p:blipFill>
        <p:spPr>
          <a:xfrm>
            <a:off x="5665621" y="3959647"/>
            <a:ext cx="564985" cy="530108"/>
          </a:xfrm>
          <a:prstGeom prst="rect">
            <a:avLst/>
          </a:prstGeom>
          <a:noFill/>
          <a:ln>
            <a:noFill/>
          </a:ln>
        </p:spPr>
      </p:pic>
      <p:sp>
        <p:nvSpPr>
          <p:cNvPr id="12" name="TextBox 11">
            <a:extLst>
              <a:ext uri="{FF2B5EF4-FFF2-40B4-BE49-F238E27FC236}">
                <a16:creationId xmlns:a16="http://schemas.microsoft.com/office/drawing/2014/main" id="{2C7C0B9B-B938-784E-A28C-60FD2ACDCCF0}"/>
              </a:ext>
            </a:extLst>
          </p:cNvPr>
          <p:cNvSpPr txBox="1"/>
          <p:nvPr/>
        </p:nvSpPr>
        <p:spPr>
          <a:xfrm>
            <a:off x="1079801" y="1970351"/>
            <a:ext cx="694624"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34</a:t>
            </a:r>
          </a:p>
        </p:txBody>
      </p:sp>
      <p:sp>
        <p:nvSpPr>
          <p:cNvPr id="13" name="TextBox 12">
            <a:extLst>
              <a:ext uri="{FF2B5EF4-FFF2-40B4-BE49-F238E27FC236}">
                <a16:creationId xmlns:a16="http://schemas.microsoft.com/office/drawing/2014/main" id="{7C5B9BC5-1515-074C-A88A-9EC709C1DAD5}"/>
              </a:ext>
            </a:extLst>
          </p:cNvPr>
          <p:cNvSpPr txBox="1"/>
          <p:nvPr/>
        </p:nvSpPr>
        <p:spPr>
          <a:xfrm>
            <a:off x="1336537" y="3711202"/>
            <a:ext cx="694624"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43</a:t>
            </a:r>
          </a:p>
        </p:txBody>
      </p:sp>
      <p:sp>
        <p:nvSpPr>
          <p:cNvPr id="14" name="TextBox 13">
            <a:extLst>
              <a:ext uri="{FF2B5EF4-FFF2-40B4-BE49-F238E27FC236}">
                <a16:creationId xmlns:a16="http://schemas.microsoft.com/office/drawing/2014/main" id="{3644FCCF-EA9F-B34F-854E-52FF07878642}"/>
              </a:ext>
            </a:extLst>
          </p:cNvPr>
          <p:cNvSpPr txBox="1"/>
          <p:nvPr/>
        </p:nvSpPr>
        <p:spPr>
          <a:xfrm>
            <a:off x="1079801" y="4262192"/>
            <a:ext cx="694624"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41</a:t>
            </a:r>
          </a:p>
        </p:txBody>
      </p:sp>
    </p:spTree>
    <p:extLst>
      <p:ext uri="{BB962C8B-B14F-4D97-AF65-F5344CB8AC3E}">
        <p14:creationId xmlns:p14="http://schemas.microsoft.com/office/powerpoint/2010/main" val="2834551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nextCondLst>
                <p:cond evt="onClick" delay="0">
                  <p:tgtEl>
                    <p:spTgt spid="4"/>
                  </p:tgtEl>
                </p:cond>
              </p:nextCondLst>
            </p:seq>
          </p:childTnLst>
        </p:cTn>
      </p:par>
    </p:tnLst>
    <p:bldLst>
      <p:bldP spid="5"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5723969"/>
          </a:xfrm>
        </p:spPr>
        <p:txBody>
          <a:bodyPr>
            <a:normAutofit/>
          </a:bodyPr>
          <a:lstStyle/>
          <a:p>
            <a:r>
              <a:rPr lang="en-GB" b="1" dirty="0"/>
              <a:t>Use the number tracks to complete the sentences.</a:t>
            </a:r>
            <a:endParaRPr lang="en-GB" dirty="0"/>
          </a:p>
          <a:p>
            <a:pPr>
              <a:lnSpc>
                <a:spcPct val="250000"/>
              </a:lnSpc>
            </a:pPr>
            <a:r>
              <a:rPr lang="en-GB" dirty="0"/>
              <a:t>29 is 1 less than _____</a:t>
            </a:r>
          </a:p>
          <a:p>
            <a:pPr>
              <a:lnSpc>
                <a:spcPct val="250000"/>
              </a:lnSpc>
            </a:pPr>
            <a:r>
              <a:rPr lang="en-GB" dirty="0"/>
              <a:t>27 is 1 more than _____</a:t>
            </a:r>
          </a:p>
          <a:p>
            <a:pPr>
              <a:lnSpc>
                <a:spcPct val="250000"/>
              </a:lnSpc>
            </a:pPr>
            <a:r>
              <a:rPr lang="en-GB" dirty="0"/>
              <a:t>31 is 1 more than _____</a:t>
            </a:r>
          </a:p>
          <a:p>
            <a:pPr>
              <a:lnSpc>
                <a:spcPct val="250000"/>
              </a:lnSpc>
            </a:pPr>
            <a:r>
              <a:rPr lang="en-GB" dirty="0"/>
              <a:t>26 is 1 less than _____</a:t>
            </a:r>
          </a:p>
          <a:p>
            <a:pPr>
              <a:lnSpc>
                <a:spcPct val="250000"/>
              </a:lnSpc>
            </a:pPr>
            <a:r>
              <a:rPr lang="en-GB" dirty="0"/>
              <a:t>32 is __________ than 31</a:t>
            </a:r>
          </a:p>
          <a:p>
            <a:pPr>
              <a:lnSpc>
                <a:spcPct val="250000"/>
              </a:lnSpc>
            </a:pPr>
            <a:r>
              <a:rPr lang="en-GB" dirty="0"/>
              <a:t>28 is __________ than 29</a:t>
            </a:r>
          </a:p>
        </p:txBody>
      </p:sp>
      <p:sp>
        <p:nvSpPr>
          <p:cNvPr id="4" name="Rounded Rectangle 3">
            <a:extLst>
              <a:ext uri="{FF2B5EF4-FFF2-40B4-BE49-F238E27FC236}">
                <a16:creationId xmlns:a16="http://schemas.microsoft.com/office/drawing/2014/main" id="{C8D590E7-D9D4-EE40-B018-A495C0ABE5C1}"/>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5" name="TextBox 4">
            <a:extLst>
              <a:ext uri="{FF2B5EF4-FFF2-40B4-BE49-F238E27FC236}">
                <a16:creationId xmlns:a16="http://schemas.microsoft.com/office/drawing/2014/main" id="{9CC83D94-7448-0B43-8C1C-D22C259C6BC2}"/>
              </a:ext>
            </a:extLst>
          </p:cNvPr>
          <p:cNvSpPr txBox="1"/>
          <p:nvPr/>
        </p:nvSpPr>
        <p:spPr>
          <a:xfrm>
            <a:off x="2062432" y="1348140"/>
            <a:ext cx="597641"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30</a:t>
            </a:r>
          </a:p>
        </p:txBody>
      </p:sp>
      <p:sp>
        <p:nvSpPr>
          <p:cNvPr id="6" name="TextBox 5">
            <a:extLst>
              <a:ext uri="{FF2B5EF4-FFF2-40B4-BE49-F238E27FC236}">
                <a16:creationId xmlns:a16="http://schemas.microsoft.com/office/drawing/2014/main" id="{477847E4-1BEC-5A43-A5FC-3B557AB0AE37}"/>
              </a:ext>
            </a:extLst>
          </p:cNvPr>
          <p:cNvSpPr txBox="1"/>
          <p:nvPr/>
        </p:nvSpPr>
        <p:spPr>
          <a:xfrm>
            <a:off x="2256396" y="2179415"/>
            <a:ext cx="597641"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26</a:t>
            </a:r>
          </a:p>
        </p:txBody>
      </p:sp>
      <p:sp>
        <p:nvSpPr>
          <p:cNvPr id="7" name="TextBox 6">
            <a:extLst>
              <a:ext uri="{FF2B5EF4-FFF2-40B4-BE49-F238E27FC236}">
                <a16:creationId xmlns:a16="http://schemas.microsoft.com/office/drawing/2014/main" id="{67AF6BEF-EE28-164E-96A6-D8F2DE076A6B}"/>
              </a:ext>
            </a:extLst>
          </p:cNvPr>
          <p:cNvSpPr txBox="1"/>
          <p:nvPr/>
        </p:nvSpPr>
        <p:spPr>
          <a:xfrm>
            <a:off x="2256396" y="2973875"/>
            <a:ext cx="597641"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30</a:t>
            </a:r>
          </a:p>
        </p:txBody>
      </p:sp>
      <p:sp>
        <p:nvSpPr>
          <p:cNvPr id="8" name="TextBox 7">
            <a:extLst>
              <a:ext uri="{FF2B5EF4-FFF2-40B4-BE49-F238E27FC236}">
                <a16:creationId xmlns:a16="http://schemas.microsoft.com/office/drawing/2014/main" id="{8D603560-3159-E74C-B734-621B60E1F59C}"/>
              </a:ext>
            </a:extLst>
          </p:cNvPr>
          <p:cNvSpPr txBox="1"/>
          <p:nvPr/>
        </p:nvSpPr>
        <p:spPr>
          <a:xfrm>
            <a:off x="2082266" y="3810546"/>
            <a:ext cx="597641"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27</a:t>
            </a:r>
          </a:p>
        </p:txBody>
      </p:sp>
      <p:sp>
        <p:nvSpPr>
          <p:cNvPr id="9" name="TextBox 8">
            <a:extLst>
              <a:ext uri="{FF2B5EF4-FFF2-40B4-BE49-F238E27FC236}">
                <a16:creationId xmlns:a16="http://schemas.microsoft.com/office/drawing/2014/main" id="{DECEAFD5-D768-C442-97D0-AD5410E3248A}"/>
              </a:ext>
            </a:extLst>
          </p:cNvPr>
          <p:cNvSpPr txBox="1"/>
          <p:nvPr/>
        </p:nvSpPr>
        <p:spPr>
          <a:xfrm>
            <a:off x="843231" y="4617813"/>
            <a:ext cx="1205346"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1 more</a:t>
            </a:r>
          </a:p>
        </p:txBody>
      </p:sp>
      <p:sp>
        <p:nvSpPr>
          <p:cNvPr id="10" name="TextBox 9">
            <a:extLst>
              <a:ext uri="{FF2B5EF4-FFF2-40B4-BE49-F238E27FC236}">
                <a16:creationId xmlns:a16="http://schemas.microsoft.com/office/drawing/2014/main" id="{86BE2193-C569-8944-80FC-EBF34EB1B48C}"/>
              </a:ext>
            </a:extLst>
          </p:cNvPr>
          <p:cNvSpPr txBox="1"/>
          <p:nvPr/>
        </p:nvSpPr>
        <p:spPr>
          <a:xfrm>
            <a:off x="843231" y="5412549"/>
            <a:ext cx="1205346"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1 less</a:t>
            </a:r>
          </a:p>
        </p:txBody>
      </p:sp>
      <p:graphicFrame>
        <p:nvGraphicFramePr>
          <p:cNvPr id="11" name="Google Shape;350;p26">
            <a:extLst>
              <a:ext uri="{FF2B5EF4-FFF2-40B4-BE49-F238E27FC236}">
                <a16:creationId xmlns:a16="http://schemas.microsoft.com/office/drawing/2014/main" id="{5CF2E914-10A6-AA42-9C8B-347493D51960}"/>
              </a:ext>
            </a:extLst>
          </p:cNvPr>
          <p:cNvGraphicFramePr/>
          <p:nvPr>
            <p:extLst>
              <p:ext uri="{D42A27DB-BD31-4B8C-83A1-F6EECF244321}">
                <p14:modId xmlns:p14="http://schemas.microsoft.com/office/powerpoint/2010/main" val="2941460127"/>
              </p:ext>
            </p:extLst>
          </p:nvPr>
        </p:nvGraphicFramePr>
        <p:xfrm>
          <a:off x="5358450" y="3021153"/>
          <a:ext cx="6011859" cy="541475"/>
        </p:xfrm>
        <a:graphic>
          <a:graphicData uri="http://schemas.openxmlformats.org/drawingml/2006/table">
            <a:tbl>
              <a:tblPr>
                <a:noFill/>
              </a:tblPr>
              <a:tblGrid>
                <a:gridCol w="858837">
                  <a:extLst>
                    <a:ext uri="{9D8B030D-6E8A-4147-A177-3AD203B41FA5}">
                      <a16:colId xmlns:a16="http://schemas.microsoft.com/office/drawing/2014/main" val="20000"/>
                    </a:ext>
                  </a:extLst>
                </a:gridCol>
                <a:gridCol w="858837">
                  <a:extLst>
                    <a:ext uri="{9D8B030D-6E8A-4147-A177-3AD203B41FA5}">
                      <a16:colId xmlns:a16="http://schemas.microsoft.com/office/drawing/2014/main" val="20001"/>
                    </a:ext>
                  </a:extLst>
                </a:gridCol>
                <a:gridCol w="858837">
                  <a:extLst>
                    <a:ext uri="{9D8B030D-6E8A-4147-A177-3AD203B41FA5}">
                      <a16:colId xmlns:a16="http://schemas.microsoft.com/office/drawing/2014/main" val="20002"/>
                    </a:ext>
                  </a:extLst>
                </a:gridCol>
                <a:gridCol w="858837">
                  <a:extLst>
                    <a:ext uri="{9D8B030D-6E8A-4147-A177-3AD203B41FA5}">
                      <a16:colId xmlns:a16="http://schemas.microsoft.com/office/drawing/2014/main" val="20003"/>
                    </a:ext>
                  </a:extLst>
                </a:gridCol>
                <a:gridCol w="858837">
                  <a:extLst>
                    <a:ext uri="{9D8B030D-6E8A-4147-A177-3AD203B41FA5}">
                      <a16:colId xmlns:a16="http://schemas.microsoft.com/office/drawing/2014/main" val="20004"/>
                    </a:ext>
                  </a:extLst>
                </a:gridCol>
                <a:gridCol w="858837">
                  <a:extLst>
                    <a:ext uri="{9D8B030D-6E8A-4147-A177-3AD203B41FA5}">
                      <a16:colId xmlns:a16="http://schemas.microsoft.com/office/drawing/2014/main" val="20005"/>
                    </a:ext>
                  </a:extLst>
                </a:gridCol>
                <a:gridCol w="858837">
                  <a:extLst>
                    <a:ext uri="{9D8B030D-6E8A-4147-A177-3AD203B41FA5}">
                      <a16:colId xmlns:a16="http://schemas.microsoft.com/office/drawing/2014/main" val="20006"/>
                    </a:ext>
                  </a:extLst>
                </a:gridCol>
              </a:tblGrid>
              <a:tr h="541475">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26</a:t>
                      </a:r>
                      <a:endParaRPr sz="2200">
                        <a:latin typeface="Century Gothic"/>
                        <a:ea typeface="Century Gothic"/>
                        <a:cs typeface="Century Gothic"/>
                        <a:sym typeface="Century Gothic"/>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27</a:t>
                      </a:r>
                      <a:endParaRPr sz="2200">
                        <a:latin typeface="Century Gothic"/>
                        <a:ea typeface="Century Gothic"/>
                        <a:cs typeface="Century Gothic"/>
                        <a:sym typeface="Century Gothic"/>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28</a:t>
                      </a:r>
                      <a:endParaRPr sz="2200">
                        <a:latin typeface="Century Gothic"/>
                        <a:ea typeface="Century Gothic"/>
                        <a:cs typeface="Century Gothic"/>
                        <a:sym typeface="Century Gothic"/>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29</a:t>
                      </a:r>
                      <a:endParaRPr sz="2200">
                        <a:latin typeface="Century Gothic"/>
                        <a:ea typeface="Century Gothic"/>
                        <a:cs typeface="Century Gothic"/>
                        <a:sym typeface="Century Gothic"/>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30</a:t>
                      </a:r>
                      <a:endParaRPr sz="2200">
                        <a:latin typeface="Century Gothic"/>
                        <a:ea typeface="Century Gothic"/>
                        <a:cs typeface="Century Gothic"/>
                        <a:sym typeface="Century Gothic"/>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GB" sz="2200">
                          <a:latin typeface="Century Gothic"/>
                          <a:ea typeface="Century Gothic"/>
                          <a:cs typeface="Century Gothic"/>
                          <a:sym typeface="Century Gothic"/>
                        </a:rPr>
                        <a:t>31</a:t>
                      </a:r>
                      <a:endParaRPr sz="2200">
                        <a:latin typeface="Century Gothic"/>
                        <a:ea typeface="Century Gothic"/>
                        <a:cs typeface="Century Gothic"/>
                        <a:sym typeface="Century Gothic"/>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GB" sz="2200" dirty="0">
                          <a:latin typeface="Century Gothic"/>
                          <a:ea typeface="Century Gothic"/>
                          <a:cs typeface="Century Gothic"/>
                          <a:sym typeface="Century Gothic"/>
                        </a:rPr>
                        <a:t>32</a:t>
                      </a:r>
                      <a:endParaRPr sz="2200" dirty="0">
                        <a:latin typeface="Century Gothic"/>
                        <a:ea typeface="Century Gothic"/>
                        <a:cs typeface="Century Gothic"/>
                        <a:sym typeface="Century Gothic"/>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79173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nextCondLst>
                <p:cond evt="onClick" delay="0">
                  <p:tgtEl>
                    <p:spTgt spid="4"/>
                  </p:tgtEl>
                </p:cond>
              </p:nextCondLst>
            </p:seq>
          </p:childTnLst>
        </p:cTn>
      </p:par>
    </p:tnLst>
    <p:bldLst>
      <p:bldP spid="5" grpId="0"/>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699864-96C4-3340-8062-98B92FD5CA76}"/>
              </a:ext>
            </a:extLst>
          </p:cNvPr>
          <p:cNvSpPr txBox="1">
            <a:spLocks/>
          </p:cNvSpPr>
          <p:nvPr/>
        </p:nvSpPr>
        <p:spPr>
          <a:xfrm>
            <a:off x="263525" y="676894"/>
            <a:ext cx="11736388" cy="5759531"/>
          </a:xfrm>
          <a:prstGeom prst="rect">
            <a:avLst/>
          </a:prstGeom>
        </p:spPr>
        <p:txBody>
          <a:bodyPr>
            <a:normAutofit/>
          </a:bodyPr>
          <a:lstStyle>
            <a:lvl1pPr marL="0" indent="0" algn="l" defTabSz="914400" rtl="0" eaLnBrk="1" latinLnBrk="0" hangingPunct="1">
              <a:lnSpc>
                <a:spcPct val="115000"/>
              </a:lnSpc>
              <a:spcBef>
                <a:spcPts val="600"/>
              </a:spcBef>
              <a:spcAft>
                <a:spcPts val="0"/>
              </a:spcAft>
              <a:buClr>
                <a:schemeClr val="dk1"/>
              </a:buClr>
              <a:buSzPts val="1800"/>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400" b="1" dirty="0"/>
              <a:t>Summary</a:t>
            </a:r>
          </a:p>
          <a:p>
            <a:pPr>
              <a:lnSpc>
                <a:spcPct val="110000"/>
              </a:lnSpc>
              <a:spcBef>
                <a:spcPts val="0"/>
              </a:spcBef>
            </a:pPr>
            <a:r>
              <a:rPr lang="en-GB" dirty="0"/>
              <a:t>Key Vocabulary and Sentence Stems </a:t>
            </a:r>
          </a:p>
          <a:p>
            <a:pPr>
              <a:lnSpc>
                <a:spcPct val="110000"/>
              </a:lnSpc>
            </a:pPr>
            <a:r>
              <a:rPr lang="en-GB" dirty="0"/>
              <a:t>Diagnostic Question</a:t>
            </a:r>
          </a:p>
          <a:p>
            <a:pPr>
              <a:lnSpc>
                <a:spcPct val="110000"/>
              </a:lnSpc>
            </a:pPr>
            <a:r>
              <a:rPr lang="en-GB" dirty="0"/>
              <a:t>Learning Objective</a:t>
            </a:r>
          </a:p>
          <a:p>
            <a:pPr>
              <a:lnSpc>
                <a:spcPct val="110000"/>
              </a:lnSpc>
            </a:pPr>
            <a:r>
              <a:rPr lang="en-GB" dirty="0"/>
              <a:t>Starter – Counting in 5s</a:t>
            </a:r>
          </a:p>
          <a:p>
            <a:pPr>
              <a:lnSpc>
                <a:spcPct val="110000"/>
              </a:lnSpc>
            </a:pPr>
            <a:r>
              <a:rPr lang="en-GB" dirty="0"/>
              <a:t>Let’s Learn</a:t>
            </a:r>
          </a:p>
          <a:p>
            <a:pPr>
              <a:lnSpc>
                <a:spcPct val="110000"/>
              </a:lnSpc>
            </a:pPr>
            <a:r>
              <a:rPr lang="en-GB" dirty="0"/>
              <a:t>Follow Me – Count the counters</a:t>
            </a:r>
          </a:p>
          <a:p>
            <a:pPr>
              <a:lnSpc>
                <a:spcPct val="110000"/>
              </a:lnSpc>
            </a:pPr>
            <a:r>
              <a:rPr lang="en-GB" dirty="0"/>
              <a:t>Your Turn (1) – Complete the sequences </a:t>
            </a:r>
          </a:p>
          <a:p>
            <a:pPr>
              <a:lnSpc>
                <a:spcPct val="110000"/>
              </a:lnSpc>
            </a:pPr>
            <a:r>
              <a:rPr lang="en-GB" dirty="0"/>
              <a:t>Follow Me – Complete the number tracks</a:t>
            </a:r>
          </a:p>
          <a:p>
            <a:pPr>
              <a:lnSpc>
                <a:spcPct val="110000"/>
              </a:lnSpc>
            </a:pPr>
            <a:r>
              <a:rPr lang="en-GB" dirty="0"/>
              <a:t>Your Turn (2) – Complete the number tracks</a:t>
            </a:r>
          </a:p>
          <a:p>
            <a:pPr>
              <a:lnSpc>
                <a:spcPct val="110000"/>
              </a:lnSpc>
            </a:pPr>
            <a:r>
              <a:rPr lang="en-GB" dirty="0"/>
              <a:t>Follow Me – Calculations around 3s</a:t>
            </a:r>
          </a:p>
          <a:p>
            <a:pPr>
              <a:lnSpc>
                <a:spcPct val="110000"/>
              </a:lnSpc>
            </a:pPr>
            <a:r>
              <a:rPr lang="en-GB" dirty="0"/>
              <a:t>Your Turn (3) – Calculations around 3s</a:t>
            </a:r>
          </a:p>
          <a:p>
            <a:pPr>
              <a:lnSpc>
                <a:spcPct val="110000"/>
              </a:lnSpc>
            </a:pPr>
            <a:r>
              <a:rPr lang="en-GB" dirty="0"/>
              <a:t>Let’s Reflect </a:t>
            </a:r>
          </a:p>
          <a:p>
            <a:pPr>
              <a:lnSpc>
                <a:spcPct val="110000"/>
              </a:lnSpc>
            </a:pPr>
            <a:r>
              <a:rPr lang="en-GB" dirty="0"/>
              <a:t>Support Slides – Based on 1 more, 1 less</a:t>
            </a:r>
          </a:p>
        </p:txBody>
      </p:sp>
    </p:spTree>
    <p:extLst>
      <p:ext uri="{BB962C8B-B14F-4D97-AF65-F5344CB8AC3E}">
        <p14:creationId xmlns:p14="http://schemas.microsoft.com/office/powerpoint/2010/main" val="38585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90639-1173-8341-A5A1-6DFD4516CD62}"/>
              </a:ext>
            </a:extLst>
          </p:cNvPr>
          <p:cNvSpPr>
            <a:spLocks noGrp="1"/>
          </p:cNvSpPr>
          <p:nvPr>
            <p:ph sz="quarter" idx="10"/>
          </p:nvPr>
        </p:nvSpPr>
        <p:spPr/>
        <p:txBody>
          <a:bodyPr/>
          <a:lstStyle/>
          <a:p>
            <a:r>
              <a:rPr lang="en-GB" dirty="0"/>
              <a:t>Key Vocabulary</a:t>
            </a:r>
          </a:p>
        </p:txBody>
      </p:sp>
      <p:sp>
        <p:nvSpPr>
          <p:cNvPr id="6" name="Content Placeholder 2">
            <a:extLst>
              <a:ext uri="{FF2B5EF4-FFF2-40B4-BE49-F238E27FC236}">
                <a16:creationId xmlns:a16="http://schemas.microsoft.com/office/drawing/2014/main" id="{01CEA0DE-22D5-164F-A366-A7C30146B046}"/>
              </a:ext>
            </a:extLst>
          </p:cNvPr>
          <p:cNvSpPr txBox="1">
            <a:spLocks/>
          </p:cNvSpPr>
          <p:nvPr/>
        </p:nvSpPr>
        <p:spPr>
          <a:xfrm>
            <a:off x="263524" y="3216993"/>
            <a:ext cx="2717181" cy="4240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1" kern="1200">
                <a:solidFill>
                  <a:srgbClr val="0277BD"/>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Sentence Stems</a:t>
            </a:r>
          </a:p>
        </p:txBody>
      </p:sp>
      <p:sp>
        <p:nvSpPr>
          <p:cNvPr id="7" name="TextBox 6">
            <a:extLst>
              <a:ext uri="{FF2B5EF4-FFF2-40B4-BE49-F238E27FC236}">
                <a16:creationId xmlns:a16="http://schemas.microsoft.com/office/drawing/2014/main" id="{1043ACAB-7DB3-7449-BAF0-D49EBF6D5354}"/>
              </a:ext>
            </a:extLst>
          </p:cNvPr>
          <p:cNvSpPr txBox="1"/>
          <p:nvPr/>
        </p:nvSpPr>
        <p:spPr>
          <a:xfrm>
            <a:off x="263524" y="3641007"/>
            <a:ext cx="11736388" cy="1286121"/>
          </a:xfrm>
          <a:prstGeom prst="rect">
            <a:avLst/>
          </a:prstGeom>
          <a:noFill/>
        </p:spPr>
        <p:txBody>
          <a:bodyPr wrap="square" rtlCol="0">
            <a:spAutoFit/>
          </a:bodyPr>
          <a:lstStyle/>
          <a:p>
            <a:pPr>
              <a:lnSpc>
                <a:spcPct val="150000"/>
              </a:lnSpc>
            </a:pPr>
            <a:r>
              <a:rPr lang="en-GB" dirty="0">
                <a:solidFill>
                  <a:srgbClr val="222222"/>
                </a:solidFill>
                <a:latin typeface="Century Gothic" panose="020B0502020202020204" pitchFamily="34" charset="0"/>
              </a:rPr>
              <a:t>There are (number/ items) in each group. There are (number) groups. There are (number/ items) altogether.</a:t>
            </a:r>
          </a:p>
          <a:p>
            <a:pPr>
              <a:lnSpc>
                <a:spcPct val="150000"/>
              </a:lnSpc>
            </a:pPr>
            <a:r>
              <a:rPr lang="en-GB" dirty="0">
                <a:solidFill>
                  <a:srgbClr val="222222"/>
                </a:solidFill>
                <a:latin typeface="Century Gothic" panose="020B0502020202020204" pitchFamily="34" charset="0"/>
              </a:rPr>
              <a:t>There are 2 cubes in each group. There are 4 groups. There are 8 cubes altogether.</a:t>
            </a:r>
          </a:p>
        </p:txBody>
      </p:sp>
      <p:graphicFrame>
        <p:nvGraphicFramePr>
          <p:cNvPr id="14" name="Table 5">
            <a:extLst>
              <a:ext uri="{FF2B5EF4-FFF2-40B4-BE49-F238E27FC236}">
                <a16:creationId xmlns:a16="http://schemas.microsoft.com/office/drawing/2014/main" id="{5AE47A2B-E553-6046-BB5F-FC0E04DBC71F}"/>
              </a:ext>
            </a:extLst>
          </p:cNvPr>
          <p:cNvGraphicFramePr>
            <a:graphicFrameLocks noGrp="1"/>
          </p:cNvGraphicFramePr>
          <p:nvPr>
            <p:ph sz="quarter" idx="11"/>
            <p:extLst>
              <p:ext uri="{D42A27DB-BD31-4B8C-83A1-F6EECF244321}">
                <p14:modId xmlns:p14="http://schemas.microsoft.com/office/powerpoint/2010/main" val="1631145925"/>
              </p:ext>
            </p:extLst>
          </p:nvPr>
        </p:nvGraphicFramePr>
        <p:xfrm>
          <a:off x="263524" y="1155866"/>
          <a:ext cx="11736388" cy="1828680"/>
        </p:xfrm>
        <a:graphic>
          <a:graphicData uri="http://schemas.openxmlformats.org/drawingml/2006/table">
            <a:tbl>
              <a:tblPr firstRow="1" bandRow="1">
                <a:tableStyleId>{5C22544A-7EE6-4342-B048-85BDC9FD1C3A}</a:tableStyleId>
              </a:tblPr>
              <a:tblGrid>
                <a:gridCol w="5868194">
                  <a:extLst>
                    <a:ext uri="{9D8B030D-6E8A-4147-A177-3AD203B41FA5}">
                      <a16:colId xmlns:a16="http://schemas.microsoft.com/office/drawing/2014/main" val="1882064463"/>
                    </a:ext>
                  </a:extLst>
                </a:gridCol>
                <a:gridCol w="5868194">
                  <a:extLst>
                    <a:ext uri="{9D8B030D-6E8A-4147-A177-3AD203B41FA5}">
                      <a16:colId xmlns:a16="http://schemas.microsoft.com/office/drawing/2014/main" val="1322308403"/>
                    </a:ext>
                  </a:extLst>
                </a:gridCol>
              </a:tblGrid>
              <a:tr h="0">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numerals</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rtl="0">
                        <a:spcBef>
                          <a:spcPts val="0"/>
                        </a:spcBef>
                        <a:spcAft>
                          <a:spcPts val="0"/>
                        </a:spcAft>
                        <a:buNone/>
                      </a:pPr>
                      <a:r>
                        <a:rPr lang="en-GB" sz="1800" b="0">
                          <a:solidFill>
                            <a:srgbClr val="222222"/>
                          </a:solidFill>
                          <a:latin typeface="Century Gothic"/>
                          <a:ea typeface="Century Gothic"/>
                          <a:cs typeface="Century Gothic"/>
                          <a:sym typeface="Century Gothic"/>
                        </a:rPr>
                        <a:t>numbers</a:t>
                      </a:r>
                      <a:endParaRPr sz="1800" b="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43152"/>
                  </a:ext>
                </a:extLst>
              </a:tr>
              <a:tr h="370840">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forwards</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backwards</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48505"/>
                  </a:ext>
                </a:extLst>
              </a:tr>
              <a:tr h="370840">
                <a:tc>
                  <a:txBody>
                    <a:bodyPr/>
                    <a:lstStyle/>
                    <a:p>
                      <a:pPr marL="0" lvl="0" indent="0" algn="l" rtl="0">
                        <a:spcBef>
                          <a:spcPts val="0"/>
                        </a:spcBef>
                        <a:spcAft>
                          <a:spcPts val="0"/>
                        </a:spcAft>
                        <a:buNone/>
                      </a:pPr>
                      <a:r>
                        <a:rPr lang="en-GB" sz="1800" b="0">
                          <a:solidFill>
                            <a:srgbClr val="222222"/>
                          </a:solidFill>
                          <a:latin typeface="Century Gothic"/>
                          <a:ea typeface="Century Gothic"/>
                          <a:cs typeface="Century Gothic"/>
                          <a:sym typeface="Century Gothic"/>
                        </a:rPr>
                        <a:t>threes</a:t>
                      </a:r>
                      <a:endParaRPr sz="1800" b="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more than</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229737"/>
                  </a:ext>
                </a:extLst>
              </a:tr>
              <a:tr h="370840">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less than</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rtl="0">
                        <a:spcBef>
                          <a:spcPts val="0"/>
                        </a:spcBef>
                        <a:spcAft>
                          <a:spcPts val="0"/>
                        </a:spcAft>
                        <a:buNone/>
                      </a:pP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8289894"/>
                  </a:ext>
                </a:extLst>
              </a:tr>
            </a:tbl>
          </a:graphicData>
        </a:graphic>
      </p:graphicFrame>
    </p:spTree>
    <p:extLst>
      <p:ext uri="{BB962C8B-B14F-4D97-AF65-F5344CB8AC3E}">
        <p14:creationId xmlns:p14="http://schemas.microsoft.com/office/powerpoint/2010/main" val="269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3B70-CC75-0944-B456-4C2C1EAD7A9E}"/>
              </a:ext>
            </a:extLst>
          </p:cNvPr>
          <p:cNvSpPr>
            <a:spLocks noGrp="1"/>
          </p:cNvSpPr>
          <p:nvPr>
            <p:ph sz="quarter" idx="11"/>
          </p:nvPr>
        </p:nvSpPr>
        <p:spPr>
          <a:xfrm>
            <a:off x="263047" y="1293813"/>
            <a:ext cx="11736887" cy="609387"/>
          </a:xfrm>
        </p:spPr>
        <p:txBody>
          <a:bodyPr/>
          <a:lstStyle/>
          <a:p>
            <a:r>
              <a:rPr lang="en-GB" b="1" dirty="0"/>
              <a:t>Which number will be the next to be circled on the number tracks?</a:t>
            </a:r>
          </a:p>
        </p:txBody>
      </p:sp>
      <p:sp>
        <p:nvSpPr>
          <p:cNvPr id="4" name="Content Placeholder 3">
            <a:extLst>
              <a:ext uri="{FF2B5EF4-FFF2-40B4-BE49-F238E27FC236}">
                <a16:creationId xmlns:a16="http://schemas.microsoft.com/office/drawing/2014/main" id="{2CE12647-E6A1-D943-961A-B5276A3E25A9}"/>
              </a:ext>
            </a:extLst>
          </p:cNvPr>
          <p:cNvSpPr>
            <a:spLocks noGrp="1"/>
          </p:cNvSpPr>
          <p:nvPr>
            <p:ph sz="quarter" idx="12"/>
          </p:nvPr>
        </p:nvSpPr>
        <p:spPr/>
        <p:txBody>
          <a:bodyPr>
            <a:normAutofit lnSpcReduction="10000"/>
          </a:bodyPr>
          <a:lstStyle/>
          <a:p>
            <a:r>
              <a:rPr lang="en-GB" dirty="0"/>
              <a:t>8</a:t>
            </a:r>
          </a:p>
        </p:txBody>
      </p:sp>
      <p:sp>
        <p:nvSpPr>
          <p:cNvPr id="5" name="Content Placeholder 4">
            <a:extLst>
              <a:ext uri="{FF2B5EF4-FFF2-40B4-BE49-F238E27FC236}">
                <a16:creationId xmlns:a16="http://schemas.microsoft.com/office/drawing/2014/main" id="{812F4617-8C5F-2741-B7B9-E074AD33A100}"/>
              </a:ext>
            </a:extLst>
          </p:cNvPr>
          <p:cNvSpPr>
            <a:spLocks noGrp="1"/>
          </p:cNvSpPr>
          <p:nvPr>
            <p:ph sz="quarter" idx="13"/>
          </p:nvPr>
        </p:nvSpPr>
        <p:spPr/>
        <p:txBody>
          <a:bodyPr>
            <a:normAutofit lnSpcReduction="10000"/>
          </a:bodyPr>
          <a:lstStyle/>
          <a:p>
            <a:r>
              <a:rPr lang="en-GB" dirty="0"/>
              <a:t>11</a:t>
            </a:r>
          </a:p>
        </p:txBody>
      </p:sp>
      <p:sp>
        <p:nvSpPr>
          <p:cNvPr id="6" name="Content Placeholder 5">
            <a:extLst>
              <a:ext uri="{FF2B5EF4-FFF2-40B4-BE49-F238E27FC236}">
                <a16:creationId xmlns:a16="http://schemas.microsoft.com/office/drawing/2014/main" id="{43CAB18F-3C6C-7341-8583-31D7CE46B53C}"/>
              </a:ext>
            </a:extLst>
          </p:cNvPr>
          <p:cNvSpPr>
            <a:spLocks noGrp="1"/>
          </p:cNvSpPr>
          <p:nvPr>
            <p:ph sz="quarter" idx="14"/>
          </p:nvPr>
        </p:nvSpPr>
        <p:spPr/>
        <p:txBody>
          <a:bodyPr>
            <a:normAutofit lnSpcReduction="10000"/>
          </a:bodyPr>
          <a:lstStyle/>
          <a:p>
            <a:r>
              <a:rPr lang="en-GB" dirty="0"/>
              <a:t>13</a:t>
            </a:r>
          </a:p>
        </p:txBody>
      </p:sp>
      <p:sp>
        <p:nvSpPr>
          <p:cNvPr id="7" name="Content Placeholder 6">
            <a:extLst>
              <a:ext uri="{FF2B5EF4-FFF2-40B4-BE49-F238E27FC236}">
                <a16:creationId xmlns:a16="http://schemas.microsoft.com/office/drawing/2014/main" id="{8CA56D4D-EA3D-3048-80C0-17BA4ADC8E28}"/>
              </a:ext>
            </a:extLst>
          </p:cNvPr>
          <p:cNvSpPr>
            <a:spLocks noGrp="1"/>
          </p:cNvSpPr>
          <p:nvPr>
            <p:ph sz="quarter" idx="15"/>
          </p:nvPr>
        </p:nvSpPr>
        <p:spPr/>
        <p:txBody>
          <a:bodyPr>
            <a:normAutofit lnSpcReduction="10000"/>
          </a:bodyPr>
          <a:lstStyle/>
          <a:p>
            <a:r>
              <a:rPr lang="en-GB" dirty="0"/>
              <a:t>9</a:t>
            </a:r>
          </a:p>
        </p:txBody>
      </p:sp>
      <p:graphicFrame>
        <p:nvGraphicFramePr>
          <p:cNvPr id="9" name="Google Shape;78;p13">
            <a:extLst>
              <a:ext uri="{FF2B5EF4-FFF2-40B4-BE49-F238E27FC236}">
                <a16:creationId xmlns:a16="http://schemas.microsoft.com/office/drawing/2014/main" id="{A2861D02-CA2C-954C-9D37-0B5632ADDE44}"/>
              </a:ext>
            </a:extLst>
          </p:cNvPr>
          <p:cNvGraphicFramePr/>
          <p:nvPr>
            <p:extLst>
              <p:ext uri="{D42A27DB-BD31-4B8C-83A1-F6EECF244321}">
                <p14:modId xmlns:p14="http://schemas.microsoft.com/office/powerpoint/2010/main" val="570315638"/>
              </p:ext>
            </p:extLst>
          </p:nvPr>
        </p:nvGraphicFramePr>
        <p:xfrm>
          <a:off x="952550" y="1903200"/>
          <a:ext cx="10286900" cy="518130"/>
        </p:xfrm>
        <a:graphic>
          <a:graphicData uri="http://schemas.openxmlformats.org/drawingml/2006/table">
            <a:tbl>
              <a:tblPr>
                <a:noFill/>
              </a:tblPr>
              <a:tblGrid>
                <a:gridCol w="791300">
                  <a:extLst>
                    <a:ext uri="{9D8B030D-6E8A-4147-A177-3AD203B41FA5}">
                      <a16:colId xmlns:a16="http://schemas.microsoft.com/office/drawing/2014/main" val="20000"/>
                    </a:ext>
                  </a:extLst>
                </a:gridCol>
                <a:gridCol w="791300">
                  <a:extLst>
                    <a:ext uri="{9D8B030D-6E8A-4147-A177-3AD203B41FA5}">
                      <a16:colId xmlns:a16="http://schemas.microsoft.com/office/drawing/2014/main" val="20001"/>
                    </a:ext>
                  </a:extLst>
                </a:gridCol>
                <a:gridCol w="791300">
                  <a:extLst>
                    <a:ext uri="{9D8B030D-6E8A-4147-A177-3AD203B41FA5}">
                      <a16:colId xmlns:a16="http://schemas.microsoft.com/office/drawing/2014/main" val="20002"/>
                    </a:ext>
                  </a:extLst>
                </a:gridCol>
                <a:gridCol w="791300">
                  <a:extLst>
                    <a:ext uri="{9D8B030D-6E8A-4147-A177-3AD203B41FA5}">
                      <a16:colId xmlns:a16="http://schemas.microsoft.com/office/drawing/2014/main" val="20003"/>
                    </a:ext>
                  </a:extLst>
                </a:gridCol>
                <a:gridCol w="791300">
                  <a:extLst>
                    <a:ext uri="{9D8B030D-6E8A-4147-A177-3AD203B41FA5}">
                      <a16:colId xmlns:a16="http://schemas.microsoft.com/office/drawing/2014/main" val="20004"/>
                    </a:ext>
                  </a:extLst>
                </a:gridCol>
                <a:gridCol w="791300">
                  <a:extLst>
                    <a:ext uri="{9D8B030D-6E8A-4147-A177-3AD203B41FA5}">
                      <a16:colId xmlns:a16="http://schemas.microsoft.com/office/drawing/2014/main" val="20005"/>
                    </a:ext>
                  </a:extLst>
                </a:gridCol>
                <a:gridCol w="791300">
                  <a:extLst>
                    <a:ext uri="{9D8B030D-6E8A-4147-A177-3AD203B41FA5}">
                      <a16:colId xmlns:a16="http://schemas.microsoft.com/office/drawing/2014/main" val="20006"/>
                    </a:ext>
                  </a:extLst>
                </a:gridCol>
                <a:gridCol w="791300">
                  <a:extLst>
                    <a:ext uri="{9D8B030D-6E8A-4147-A177-3AD203B41FA5}">
                      <a16:colId xmlns:a16="http://schemas.microsoft.com/office/drawing/2014/main" val="20007"/>
                    </a:ext>
                  </a:extLst>
                </a:gridCol>
                <a:gridCol w="791300">
                  <a:extLst>
                    <a:ext uri="{9D8B030D-6E8A-4147-A177-3AD203B41FA5}">
                      <a16:colId xmlns:a16="http://schemas.microsoft.com/office/drawing/2014/main" val="20008"/>
                    </a:ext>
                  </a:extLst>
                </a:gridCol>
                <a:gridCol w="791300">
                  <a:extLst>
                    <a:ext uri="{9D8B030D-6E8A-4147-A177-3AD203B41FA5}">
                      <a16:colId xmlns:a16="http://schemas.microsoft.com/office/drawing/2014/main" val="20009"/>
                    </a:ext>
                  </a:extLst>
                </a:gridCol>
                <a:gridCol w="791300">
                  <a:extLst>
                    <a:ext uri="{9D8B030D-6E8A-4147-A177-3AD203B41FA5}">
                      <a16:colId xmlns:a16="http://schemas.microsoft.com/office/drawing/2014/main" val="20010"/>
                    </a:ext>
                  </a:extLst>
                </a:gridCol>
                <a:gridCol w="791300">
                  <a:extLst>
                    <a:ext uri="{9D8B030D-6E8A-4147-A177-3AD203B41FA5}">
                      <a16:colId xmlns:a16="http://schemas.microsoft.com/office/drawing/2014/main" val="20011"/>
                    </a:ext>
                  </a:extLst>
                </a:gridCol>
                <a:gridCol w="791300">
                  <a:extLst>
                    <a:ext uri="{9D8B030D-6E8A-4147-A177-3AD203B41FA5}">
                      <a16:colId xmlns:a16="http://schemas.microsoft.com/office/drawing/2014/main" val="20012"/>
                    </a:ext>
                  </a:extLst>
                </a:gridCol>
              </a:tblGrid>
              <a:tr h="381000">
                <a:tc>
                  <a:txBody>
                    <a:bodyPr/>
                    <a:lstStyle/>
                    <a:p>
                      <a:pPr marL="0" lvl="0" indent="0" algn="ctr" rtl="0">
                        <a:spcBef>
                          <a:spcPts val="0"/>
                        </a:spcBef>
                        <a:spcAft>
                          <a:spcPts val="0"/>
                        </a:spcAft>
                        <a:buNone/>
                      </a:pPr>
                      <a:r>
                        <a:rPr lang="en-GB" sz="2200" dirty="0">
                          <a:latin typeface="Century Gothic"/>
                          <a:ea typeface="Century Gothic"/>
                          <a:cs typeface="Century Gothic"/>
                          <a:sym typeface="Century Gothic"/>
                        </a:rPr>
                        <a:t>0</a:t>
                      </a:r>
                      <a:endParaRPr sz="2200" dirty="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noFill/>
                  </a:tcPr>
                </a:tc>
                <a:tc>
                  <a:txBody>
                    <a:bodyPr/>
                    <a:lstStyle/>
                    <a:p>
                      <a:pPr marL="0" lvl="0" indent="0" algn="ctr" rtl="0">
                        <a:spcBef>
                          <a:spcPts val="0"/>
                        </a:spcBef>
                        <a:spcAft>
                          <a:spcPts val="0"/>
                        </a:spcAft>
                        <a:buNone/>
                      </a:pPr>
                      <a:r>
                        <a:rPr lang="en-GB" sz="2200" dirty="0">
                          <a:latin typeface="Century Gothic"/>
                          <a:ea typeface="Century Gothic"/>
                          <a:cs typeface="Century Gothic"/>
                          <a:sym typeface="Century Gothic"/>
                        </a:rPr>
                        <a:t>1</a:t>
                      </a:r>
                      <a:endParaRPr sz="2200" dirty="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noFill/>
                  </a:tcPr>
                </a:tc>
                <a:tc>
                  <a:txBody>
                    <a:bodyPr/>
                    <a:lstStyle/>
                    <a:p>
                      <a:pPr marL="0" lvl="0" indent="0" algn="ctr" rtl="0">
                        <a:spcBef>
                          <a:spcPts val="0"/>
                        </a:spcBef>
                        <a:spcAft>
                          <a:spcPts val="0"/>
                        </a:spcAft>
                        <a:buNone/>
                      </a:pPr>
                      <a:r>
                        <a:rPr lang="en-GB" sz="2200" dirty="0">
                          <a:latin typeface="Century Gothic"/>
                          <a:ea typeface="Century Gothic"/>
                          <a:cs typeface="Century Gothic"/>
                          <a:sym typeface="Century Gothic"/>
                        </a:rPr>
                        <a:t>2</a:t>
                      </a:r>
                      <a:endParaRPr sz="2200" dirty="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noFill/>
                  </a:tcPr>
                </a:tc>
                <a:tc>
                  <a:txBody>
                    <a:bodyPr/>
                    <a:lstStyle/>
                    <a:p>
                      <a:pPr marL="0" lvl="0" indent="0" algn="ctr" rtl="0">
                        <a:spcBef>
                          <a:spcPts val="0"/>
                        </a:spcBef>
                        <a:spcAft>
                          <a:spcPts val="0"/>
                        </a:spcAft>
                        <a:buNone/>
                      </a:pPr>
                      <a:r>
                        <a:rPr lang="en-GB" sz="2200" dirty="0">
                          <a:latin typeface="Century Gothic"/>
                          <a:ea typeface="Century Gothic"/>
                          <a:cs typeface="Century Gothic"/>
                          <a:sym typeface="Century Gothic"/>
                        </a:rPr>
                        <a:t>3</a:t>
                      </a:r>
                      <a:endParaRPr sz="2200" dirty="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noFill/>
                  </a:tcPr>
                </a:tc>
                <a:tc>
                  <a:txBody>
                    <a:bodyPr/>
                    <a:lstStyle/>
                    <a:p>
                      <a:pPr marL="0" lvl="0" indent="0" algn="ctr" rtl="0">
                        <a:spcBef>
                          <a:spcPts val="0"/>
                        </a:spcBef>
                        <a:spcAft>
                          <a:spcPts val="0"/>
                        </a:spcAft>
                        <a:buNone/>
                      </a:pPr>
                      <a:r>
                        <a:rPr lang="en-GB" sz="2200" dirty="0">
                          <a:latin typeface="Century Gothic"/>
                          <a:ea typeface="Century Gothic"/>
                          <a:cs typeface="Century Gothic"/>
                          <a:sym typeface="Century Gothic"/>
                        </a:rPr>
                        <a:t>4</a:t>
                      </a:r>
                      <a:endParaRPr sz="2200" dirty="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noFill/>
                  </a:tcPr>
                </a:tc>
                <a:tc>
                  <a:txBody>
                    <a:bodyPr/>
                    <a:lstStyle/>
                    <a:p>
                      <a:pPr marL="0" lvl="0" indent="0" algn="ctr" rtl="0">
                        <a:spcBef>
                          <a:spcPts val="0"/>
                        </a:spcBef>
                        <a:spcAft>
                          <a:spcPts val="0"/>
                        </a:spcAft>
                        <a:buNone/>
                      </a:pPr>
                      <a:r>
                        <a:rPr lang="en-GB" sz="2200" dirty="0">
                          <a:latin typeface="Century Gothic"/>
                          <a:ea typeface="Century Gothic"/>
                          <a:cs typeface="Century Gothic"/>
                          <a:sym typeface="Century Gothic"/>
                        </a:rPr>
                        <a:t>5</a:t>
                      </a:r>
                      <a:endParaRPr sz="2200" dirty="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noFill/>
                  </a:tcPr>
                </a:tc>
                <a:tc>
                  <a:txBody>
                    <a:bodyPr/>
                    <a:lstStyle/>
                    <a:p>
                      <a:pPr marL="0" lvl="0" indent="0" algn="ctr" rtl="0">
                        <a:spcBef>
                          <a:spcPts val="0"/>
                        </a:spcBef>
                        <a:spcAft>
                          <a:spcPts val="0"/>
                        </a:spcAft>
                        <a:buNone/>
                      </a:pPr>
                      <a:r>
                        <a:rPr lang="en-GB" sz="2200" dirty="0">
                          <a:latin typeface="Century Gothic"/>
                          <a:ea typeface="Century Gothic"/>
                          <a:cs typeface="Century Gothic"/>
                          <a:sym typeface="Century Gothic"/>
                        </a:rPr>
                        <a:t>6</a:t>
                      </a:r>
                      <a:endParaRPr sz="2200" dirty="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noFill/>
                  </a:tcPr>
                </a:tc>
                <a:tc>
                  <a:txBody>
                    <a:bodyPr/>
                    <a:lstStyle/>
                    <a:p>
                      <a:pPr marL="0" lvl="0" indent="0" algn="ctr" rtl="0">
                        <a:spcBef>
                          <a:spcPts val="0"/>
                        </a:spcBef>
                        <a:spcAft>
                          <a:spcPts val="0"/>
                        </a:spcAft>
                        <a:buNone/>
                      </a:pPr>
                      <a:r>
                        <a:rPr lang="en-GB" sz="2200" dirty="0">
                          <a:latin typeface="Century Gothic"/>
                          <a:ea typeface="Century Gothic"/>
                          <a:cs typeface="Century Gothic"/>
                          <a:sym typeface="Century Gothic"/>
                        </a:rPr>
                        <a:t>7</a:t>
                      </a:r>
                      <a:endParaRPr sz="2200" dirty="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noFill/>
                  </a:tcPr>
                </a:tc>
                <a:tc>
                  <a:txBody>
                    <a:bodyPr/>
                    <a:lstStyle/>
                    <a:p>
                      <a:pPr marL="0" lvl="0" indent="0" algn="ctr" rtl="0">
                        <a:spcBef>
                          <a:spcPts val="0"/>
                        </a:spcBef>
                        <a:spcAft>
                          <a:spcPts val="0"/>
                        </a:spcAft>
                        <a:buNone/>
                      </a:pPr>
                      <a:r>
                        <a:rPr lang="en-GB" sz="2200" dirty="0">
                          <a:latin typeface="Century Gothic"/>
                          <a:ea typeface="Century Gothic"/>
                          <a:cs typeface="Century Gothic"/>
                          <a:sym typeface="Century Gothic"/>
                        </a:rPr>
                        <a:t>8</a:t>
                      </a:r>
                      <a:endParaRPr sz="2200" dirty="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noFill/>
                  </a:tcPr>
                </a:tc>
                <a:tc>
                  <a:txBody>
                    <a:bodyPr/>
                    <a:lstStyle/>
                    <a:p>
                      <a:pPr marL="0" lvl="0" indent="0" algn="ctr" rtl="0">
                        <a:spcBef>
                          <a:spcPts val="0"/>
                        </a:spcBef>
                        <a:spcAft>
                          <a:spcPts val="0"/>
                        </a:spcAft>
                        <a:buNone/>
                      </a:pPr>
                      <a:r>
                        <a:rPr lang="en-GB" sz="2200" dirty="0">
                          <a:latin typeface="Century Gothic"/>
                          <a:ea typeface="Century Gothic"/>
                          <a:cs typeface="Century Gothic"/>
                          <a:sym typeface="Century Gothic"/>
                        </a:rPr>
                        <a:t>9</a:t>
                      </a:r>
                      <a:endParaRPr sz="2200" dirty="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noFill/>
                  </a:tcPr>
                </a:tc>
                <a:tc>
                  <a:txBody>
                    <a:bodyPr/>
                    <a:lstStyle/>
                    <a:p>
                      <a:pPr marL="0" lvl="0" indent="0" algn="ctr" rtl="0">
                        <a:spcBef>
                          <a:spcPts val="0"/>
                        </a:spcBef>
                        <a:spcAft>
                          <a:spcPts val="0"/>
                        </a:spcAft>
                        <a:buNone/>
                      </a:pPr>
                      <a:r>
                        <a:rPr lang="en-GB" sz="2200" dirty="0">
                          <a:latin typeface="Century Gothic"/>
                          <a:ea typeface="Century Gothic"/>
                          <a:cs typeface="Century Gothic"/>
                          <a:sym typeface="Century Gothic"/>
                        </a:rPr>
                        <a:t>10</a:t>
                      </a:r>
                      <a:endParaRPr sz="2200" dirty="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noFill/>
                  </a:tcPr>
                </a:tc>
                <a:tc>
                  <a:txBody>
                    <a:bodyPr/>
                    <a:lstStyle/>
                    <a:p>
                      <a:pPr marL="0" lvl="0" indent="0" algn="ctr" rtl="0">
                        <a:spcBef>
                          <a:spcPts val="0"/>
                        </a:spcBef>
                        <a:spcAft>
                          <a:spcPts val="0"/>
                        </a:spcAft>
                        <a:buNone/>
                      </a:pPr>
                      <a:r>
                        <a:rPr lang="en-GB" sz="2200" dirty="0">
                          <a:latin typeface="Century Gothic"/>
                          <a:ea typeface="Century Gothic"/>
                          <a:cs typeface="Century Gothic"/>
                          <a:sym typeface="Century Gothic"/>
                        </a:rPr>
                        <a:t>11</a:t>
                      </a:r>
                      <a:endParaRPr sz="2200" dirty="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noFill/>
                  </a:tcPr>
                </a:tc>
                <a:tc>
                  <a:txBody>
                    <a:bodyPr/>
                    <a:lstStyle/>
                    <a:p>
                      <a:pPr marL="0" lvl="0" indent="0" algn="ctr" rtl="0">
                        <a:spcBef>
                          <a:spcPts val="0"/>
                        </a:spcBef>
                        <a:spcAft>
                          <a:spcPts val="0"/>
                        </a:spcAft>
                        <a:buNone/>
                      </a:pPr>
                      <a:r>
                        <a:rPr lang="en-GB" sz="2200" dirty="0">
                          <a:latin typeface="Century Gothic"/>
                          <a:ea typeface="Century Gothic"/>
                          <a:cs typeface="Century Gothic"/>
                          <a:sym typeface="Century Gothic"/>
                        </a:rPr>
                        <a:t>12</a:t>
                      </a:r>
                      <a:endParaRPr sz="2200" dirty="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pic>
        <p:nvPicPr>
          <p:cNvPr id="11" name="Google Shape;105;p9">
            <a:extLst>
              <a:ext uri="{FF2B5EF4-FFF2-40B4-BE49-F238E27FC236}">
                <a16:creationId xmlns:a16="http://schemas.microsoft.com/office/drawing/2014/main" id="{299DD428-38CE-2E4C-BC64-7B9F46FFB57E}"/>
              </a:ext>
            </a:extLst>
          </p:cNvPr>
          <p:cNvPicPr preferRelativeResize="0"/>
          <p:nvPr/>
        </p:nvPicPr>
        <p:blipFill>
          <a:blip r:embed="rId3">
            <a:alphaModFix/>
          </a:blip>
          <a:stretch>
            <a:fillRect/>
          </a:stretch>
        </p:blipFill>
        <p:spPr>
          <a:xfrm>
            <a:off x="952550" y="1800316"/>
            <a:ext cx="771525" cy="723898"/>
          </a:xfrm>
          <a:prstGeom prst="rect">
            <a:avLst/>
          </a:prstGeom>
          <a:noFill/>
          <a:ln>
            <a:noFill/>
          </a:ln>
        </p:spPr>
      </p:pic>
      <p:pic>
        <p:nvPicPr>
          <p:cNvPr id="12" name="Google Shape;105;p9">
            <a:extLst>
              <a:ext uri="{FF2B5EF4-FFF2-40B4-BE49-F238E27FC236}">
                <a16:creationId xmlns:a16="http://schemas.microsoft.com/office/drawing/2014/main" id="{BC4DDE74-95B8-054F-9AD8-CCBA2717E34C}"/>
              </a:ext>
            </a:extLst>
          </p:cNvPr>
          <p:cNvPicPr preferRelativeResize="0"/>
          <p:nvPr/>
        </p:nvPicPr>
        <p:blipFill>
          <a:blip r:embed="rId3">
            <a:alphaModFix/>
          </a:blip>
          <a:stretch>
            <a:fillRect/>
          </a:stretch>
        </p:blipFill>
        <p:spPr>
          <a:xfrm>
            <a:off x="3307823" y="1800316"/>
            <a:ext cx="771525" cy="723898"/>
          </a:xfrm>
          <a:prstGeom prst="rect">
            <a:avLst/>
          </a:prstGeom>
          <a:noFill/>
          <a:ln>
            <a:noFill/>
          </a:ln>
        </p:spPr>
      </p:pic>
      <p:pic>
        <p:nvPicPr>
          <p:cNvPr id="13" name="Google Shape;105;p9">
            <a:extLst>
              <a:ext uri="{FF2B5EF4-FFF2-40B4-BE49-F238E27FC236}">
                <a16:creationId xmlns:a16="http://schemas.microsoft.com/office/drawing/2014/main" id="{F1D80143-26F0-B649-A453-C4D2A5C6977C}"/>
              </a:ext>
            </a:extLst>
          </p:cNvPr>
          <p:cNvPicPr preferRelativeResize="0"/>
          <p:nvPr/>
        </p:nvPicPr>
        <p:blipFill>
          <a:blip r:embed="rId3">
            <a:alphaModFix/>
          </a:blip>
          <a:stretch>
            <a:fillRect/>
          </a:stretch>
        </p:blipFill>
        <p:spPr>
          <a:xfrm>
            <a:off x="5745727" y="1801925"/>
            <a:ext cx="771525" cy="723898"/>
          </a:xfrm>
          <a:prstGeom prst="rect">
            <a:avLst/>
          </a:prstGeom>
          <a:noFill/>
          <a:ln>
            <a:noFill/>
          </a:ln>
        </p:spPr>
      </p:pic>
    </p:spTree>
    <p:extLst>
      <p:ext uri="{BB962C8B-B14F-4D97-AF65-F5344CB8AC3E}">
        <p14:creationId xmlns:p14="http://schemas.microsoft.com/office/powerpoint/2010/main" val="12530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95D9-F427-CA44-8BD2-7441CD1C791F}"/>
              </a:ext>
            </a:extLst>
          </p:cNvPr>
          <p:cNvSpPr>
            <a:spLocks noGrp="1"/>
          </p:cNvSpPr>
          <p:nvPr>
            <p:ph type="title"/>
          </p:nvPr>
        </p:nvSpPr>
        <p:spPr/>
        <p:txBody>
          <a:bodyPr/>
          <a:lstStyle/>
          <a:p>
            <a:r>
              <a:rPr lang="en-GB" dirty="0"/>
              <a:t>To count in 3s</a:t>
            </a:r>
          </a:p>
        </p:txBody>
      </p:sp>
    </p:spTree>
    <p:extLst>
      <p:ext uri="{BB962C8B-B14F-4D97-AF65-F5344CB8AC3E}">
        <p14:creationId xmlns:p14="http://schemas.microsoft.com/office/powerpoint/2010/main" val="32923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Starter</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624650"/>
          </a:xfrm>
        </p:spPr>
        <p:txBody>
          <a:bodyPr/>
          <a:lstStyle/>
          <a:p>
            <a:r>
              <a:rPr lang="en-GB" b="1" dirty="0"/>
              <a:t>Help Terry Tortoise beat the hare and get to the finish first by counting in 5s</a:t>
            </a:r>
          </a:p>
        </p:txBody>
      </p:sp>
      <p:sp>
        <p:nvSpPr>
          <p:cNvPr id="5" name="Rounded Rectangle 4">
            <a:extLst>
              <a:ext uri="{FF2B5EF4-FFF2-40B4-BE49-F238E27FC236}">
                <a16:creationId xmlns:a16="http://schemas.microsoft.com/office/drawing/2014/main" id="{C80AE0C5-7E69-6748-BBD2-9F443BE3B76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aphicFrame>
        <p:nvGraphicFramePr>
          <p:cNvPr id="6" name="Google Shape;94;p15">
            <a:extLst>
              <a:ext uri="{FF2B5EF4-FFF2-40B4-BE49-F238E27FC236}">
                <a16:creationId xmlns:a16="http://schemas.microsoft.com/office/drawing/2014/main" id="{6D84C4FD-8742-A949-B44E-A9D5E03A51F3}"/>
              </a:ext>
            </a:extLst>
          </p:cNvPr>
          <p:cNvGraphicFramePr/>
          <p:nvPr>
            <p:extLst>
              <p:ext uri="{D42A27DB-BD31-4B8C-83A1-F6EECF244321}">
                <p14:modId xmlns:p14="http://schemas.microsoft.com/office/powerpoint/2010/main" val="2197937998"/>
              </p:ext>
            </p:extLst>
          </p:nvPr>
        </p:nvGraphicFramePr>
        <p:xfrm>
          <a:off x="2592425" y="2897805"/>
          <a:ext cx="7007175" cy="1950600"/>
        </p:xfrm>
        <a:graphic>
          <a:graphicData uri="http://schemas.openxmlformats.org/drawingml/2006/table">
            <a:tbl>
              <a:tblPr>
                <a:noFill/>
              </a:tblPr>
              <a:tblGrid>
                <a:gridCol w="1001025">
                  <a:extLst>
                    <a:ext uri="{9D8B030D-6E8A-4147-A177-3AD203B41FA5}">
                      <a16:colId xmlns:a16="http://schemas.microsoft.com/office/drawing/2014/main" val="20000"/>
                    </a:ext>
                  </a:extLst>
                </a:gridCol>
                <a:gridCol w="1001025">
                  <a:extLst>
                    <a:ext uri="{9D8B030D-6E8A-4147-A177-3AD203B41FA5}">
                      <a16:colId xmlns:a16="http://schemas.microsoft.com/office/drawing/2014/main" val="20001"/>
                    </a:ext>
                  </a:extLst>
                </a:gridCol>
                <a:gridCol w="1001025">
                  <a:extLst>
                    <a:ext uri="{9D8B030D-6E8A-4147-A177-3AD203B41FA5}">
                      <a16:colId xmlns:a16="http://schemas.microsoft.com/office/drawing/2014/main" val="20002"/>
                    </a:ext>
                  </a:extLst>
                </a:gridCol>
                <a:gridCol w="1001025">
                  <a:extLst>
                    <a:ext uri="{9D8B030D-6E8A-4147-A177-3AD203B41FA5}">
                      <a16:colId xmlns:a16="http://schemas.microsoft.com/office/drawing/2014/main" val="20003"/>
                    </a:ext>
                  </a:extLst>
                </a:gridCol>
                <a:gridCol w="1001025">
                  <a:extLst>
                    <a:ext uri="{9D8B030D-6E8A-4147-A177-3AD203B41FA5}">
                      <a16:colId xmlns:a16="http://schemas.microsoft.com/office/drawing/2014/main" val="20004"/>
                    </a:ext>
                  </a:extLst>
                </a:gridCol>
                <a:gridCol w="1001025">
                  <a:extLst>
                    <a:ext uri="{9D8B030D-6E8A-4147-A177-3AD203B41FA5}">
                      <a16:colId xmlns:a16="http://schemas.microsoft.com/office/drawing/2014/main" val="20005"/>
                    </a:ext>
                  </a:extLst>
                </a:gridCol>
                <a:gridCol w="1001025">
                  <a:extLst>
                    <a:ext uri="{9D8B030D-6E8A-4147-A177-3AD203B41FA5}">
                      <a16:colId xmlns:a16="http://schemas.microsoft.com/office/drawing/2014/main" val="20006"/>
                    </a:ext>
                  </a:extLst>
                </a:gridCol>
              </a:tblGrid>
              <a:tr h="432050">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5</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3</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6</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1</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7</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18</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2</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32050">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10</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15</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4</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45</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50</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55</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48</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32050">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2</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20</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16</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40</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6</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60</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65</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32050">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1</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25</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30</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35</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11</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21</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GB" sz="2000">
                          <a:latin typeface="Century Gothic"/>
                          <a:ea typeface="Century Gothic"/>
                          <a:cs typeface="Century Gothic"/>
                          <a:sym typeface="Century Gothic"/>
                        </a:rPr>
                        <a:t>70</a:t>
                      </a:r>
                      <a:endParaRPr sz="2000">
                        <a:latin typeface="Century Gothic"/>
                        <a:ea typeface="Century Gothic"/>
                        <a:cs typeface="Century Gothic"/>
                        <a:sym typeface="Century Gothic"/>
                      </a:endParaRPr>
                    </a:p>
                  </a:txBody>
                  <a:tcPr marL="91425" marR="91425" marT="91425" marB="91425">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7" name="Google Shape;95;p15" descr="A picture containing drawing&#10;&#10;Description automatically generated">
            <a:extLst>
              <a:ext uri="{FF2B5EF4-FFF2-40B4-BE49-F238E27FC236}">
                <a16:creationId xmlns:a16="http://schemas.microsoft.com/office/drawing/2014/main" id="{62A7B9F5-CA69-9545-9E51-2E5D26AD5C7D}"/>
              </a:ext>
            </a:extLst>
          </p:cNvPr>
          <p:cNvPicPr preferRelativeResize="0"/>
          <p:nvPr/>
        </p:nvPicPr>
        <p:blipFill rotWithShape="1">
          <a:blip r:embed="rId3">
            <a:alphaModFix/>
          </a:blip>
          <a:srcRect/>
          <a:stretch/>
        </p:blipFill>
        <p:spPr>
          <a:xfrm flipH="1">
            <a:off x="1362187" y="2897805"/>
            <a:ext cx="1230248" cy="624650"/>
          </a:xfrm>
          <a:prstGeom prst="rect">
            <a:avLst/>
          </a:prstGeom>
          <a:noFill/>
          <a:ln>
            <a:noFill/>
          </a:ln>
        </p:spPr>
      </p:pic>
      <p:pic>
        <p:nvPicPr>
          <p:cNvPr id="8" name="Google Shape;96;p15" descr="A picture containing drawing&#10;&#10;Description automatically generated">
            <a:extLst>
              <a:ext uri="{FF2B5EF4-FFF2-40B4-BE49-F238E27FC236}">
                <a16:creationId xmlns:a16="http://schemas.microsoft.com/office/drawing/2014/main" id="{75529861-9288-0B48-B93C-1038821ED33A}"/>
              </a:ext>
            </a:extLst>
          </p:cNvPr>
          <p:cNvPicPr preferRelativeResize="0"/>
          <p:nvPr/>
        </p:nvPicPr>
        <p:blipFill rotWithShape="1">
          <a:blip r:embed="rId4">
            <a:alphaModFix/>
          </a:blip>
          <a:srcRect/>
          <a:stretch/>
        </p:blipFill>
        <p:spPr>
          <a:xfrm>
            <a:off x="1768512" y="3829055"/>
            <a:ext cx="752050" cy="695475"/>
          </a:xfrm>
          <a:prstGeom prst="rect">
            <a:avLst/>
          </a:prstGeom>
          <a:noFill/>
          <a:ln>
            <a:noFill/>
          </a:ln>
        </p:spPr>
      </p:pic>
      <p:graphicFrame>
        <p:nvGraphicFramePr>
          <p:cNvPr id="9" name="Google Shape;97;p15">
            <a:extLst>
              <a:ext uri="{FF2B5EF4-FFF2-40B4-BE49-F238E27FC236}">
                <a16:creationId xmlns:a16="http://schemas.microsoft.com/office/drawing/2014/main" id="{E0AC4FF2-6945-5A4C-9833-3A70EC61BDC4}"/>
              </a:ext>
            </a:extLst>
          </p:cNvPr>
          <p:cNvGraphicFramePr/>
          <p:nvPr>
            <p:extLst>
              <p:ext uri="{D42A27DB-BD31-4B8C-83A1-F6EECF244321}">
                <p14:modId xmlns:p14="http://schemas.microsoft.com/office/powerpoint/2010/main" val="3356827579"/>
              </p:ext>
            </p:extLst>
          </p:nvPr>
        </p:nvGraphicFramePr>
        <p:xfrm>
          <a:off x="2592412" y="2897805"/>
          <a:ext cx="7007175" cy="1950600"/>
        </p:xfrm>
        <a:graphic>
          <a:graphicData uri="http://schemas.openxmlformats.org/drawingml/2006/table">
            <a:tbl>
              <a:tblPr>
                <a:noFill/>
              </a:tblPr>
              <a:tblGrid>
                <a:gridCol w="1001025">
                  <a:extLst>
                    <a:ext uri="{9D8B030D-6E8A-4147-A177-3AD203B41FA5}">
                      <a16:colId xmlns:a16="http://schemas.microsoft.com/office/drawing/2014/main" val="20000"/>
                    </a:ext>
                  </a:extLst>
                </a:gridCol>
                <a:gridCol w="1001025">
                  <a:extLst>
                    <a:ext uri="{9D8B030D-6E8A-4147-A177-3AD203B41FA5}">
                      <a16:colId xmlns:a16="http://schemas.microsoft.com/office/drawing/2014/main" val="20001"/>
                    </a:ext>
                  </a:extLst>
                </a:gridCol>
                <a:gridCol w="1001025">
                  <a:extLst>
                    <a:ext uri="{9D8B030D-6E8A-4147-A177-3AD203B41FA5}">
                      <a16:colId xmlns:a16="http://schemas.microsoft.com/office/drawing/2014/main" val="20002"/>
                    </a:ext>
                  </a:extLst>
                </a:gridCol>
                <a:gridCol w="1001025">
                  <a:extLst>
                    <a:ext uri="{9D8B030D-6E8A-4147-A177-3AD203B41FA5}">
                      <a16:colId xmlns:a16="http://schemas.microsoft.com/office/drawing/2014/main" val="20003"/>
                    </a:ext>
                  </a:extLst>
                </a:gridCol>
                <a:gridCol w="1001025">
                  <a:extLst>
                    <a:ext uri="{9D8B030D-6E8A-4147-A177-3AD203B41FA5}">
                      <a16:colId xmlns:a16="http://schemas.microsoft.com/office/drawing/2014/main" val="20004"/>
                    </a:ext>
                  </a:extLst>
                </a:gridCol>
                <a:gridCol w="1001025">
                  <a:extLst>
                    <a:ext uri="{9D8B030D-6E8A-4147-A177-3AD203B41FA5}">
                      <a16:colId xmlns:a16="http://schemas.microsoft.com/office/drawing/2014/main" val="20005"/>
                    </a:ext>
                  </a:extLst>
                </a:gridCol>
                <a:gridCol w="1001025">
                  <a:extLst>
                    <a:ext uri="{9D8B030D-6E8A-4147-A177-3AD203B41FA5}">
                      <a16:colId xmlns:a16="http://schemas.microsoft.com/office/drawing/2014/main" val="20006"/>
                    </a:ext>
                  </a:extLst>
                </a:gridCol>
              </a:tblGrid>
              <a:tr h="432050">
                <a:tc>
                  <a:txBody>
                    <a:bodyPr/>
                    <a:lstStyle/>
                    <a:p>
                      <a:pPr marL="0" lvl="0" indent="0" algn="ctr" rtl="0">
                        <a:spcBef>
                          <a:spcPts val="0"/>
                        </a:spcBef>
                        <a:spcAft>
                          <a:spcPts val="0"/>
                        </a:spcAft>
                        <a:buNone/>
                      </a:pPr>
                      <a:endParaRPr sz="2000" dirty="0">
                        <a:latin typeface="Century Gothic"/>
                        <a:ea typeface="Century Gothic"/>
                        <a:cs typeface="Century Gothic"/>
                        <a:sym typeface="Century Gothic"/>
                      </a:endParaRPr>
                    </a:p>
                  </a:txBody>
                  <a:tcPr marL="91425" marR="91425" marT="91425" marB="91425">
                    <a:lnL w="76200" cap="flat" cmpd="sng">
                      <a:solidFill>
                        <a:srgbClr val="00BC89"/>
                      </a:solidFill>
                      <a:prstDash val="solid"/>
                      <a:round/>
                      <a:headEnd type="none" w="sm" len="sm"/>
                      <a:tailEnd type="none" w="sm" len="sm"/>
                    </a:lnL>
                    <a:lnR w="76200" cap="flat" cmpd="sng">
                      <a:solidFill>
                        <a:srgbClr val="00BC89"/>
                      </a:solidFill>
                      <a:prstDash val="solid"/>
                      <a:round/>
                      <a:headEnd type="none" w="sm" len="sm"/>
                      <a:tailEnd type="none" w="sm" len="sm"/>
                    </a:lnR>
                    <a:lnT w="76200" cap="flat" cmpd="sng">
                      <a:solidFill>
                        <a:srgbClr val="00BC89"/>
                      </a:solidFill>
                      <a:prstDash val="solid"/>
                      <a:round/>
                      <a:headEnd type="none" w="sm" len="sm"/>
                      <a:tailEnd type="none" w="sm" len="sm"/>
                    </a:lnT>
                    <a:lnB w="76200" cap="flat" cmpd="sng">
                      <a:solidFill>
                        <a:srgbClr val="00BC89"/>
                      </a:solidFill>
                      <a:prstDash val="solid"/>
                      <a:round/>
                      <a:headEnd type="none" w="sm" len="sm"/>
                      <a:tailEnd type="none" w="sm" len="sm"/>
                    </a:lnB>
                  </a:tcPr>
                </a:tc>
                <a:tc>
                  <a:txBody>
                    <a:bodyPr/>
                    <a:lstStyle/>
                    <a:p>
                      <a:pPr marL="0" lvl="0" indent="0" algn="ctr" rtl="0">
                        <a:spcBef>
                          <a:spcPts val="0"/>
                        </a:spcBef>
                        <a:spcAft>
                          <a:spcPts val="0"/>
                        </a:spcAft>
                        <a:buNone/>
                      </a:pPr>
                      <a:endParaRPr sz="2000">
                        <a:latin typeface="Century Gothic"/>
                        <a:ea typeface="Century Gothic"/>
                        <a:cs typeface="Century Gothic"/>
                        <a:sym typeface="Century Gothic"/>
                      </a:endParaRPr>
                    </a:p>
                  </a:txBody>
                  <a:tcPr marL="91425" marR="91425" marT="91425" marB="91425">
                    <a:lnL w="76200" cap="flat" cmpd="sng">
                      <a:solidFill>
                        <a:srgbClr val="00BC89"/>
                      </a:solidFill>
                      <a:prstDash val="solid"/>
                      <a:round/>
                      <a:headEnd type="none" w="sm" len="sm"/>
                      <a:tailEnd type="none" w="sm" len="sm"/>
                    </a:lnL>
                    <a:lnR w="28575" cap="flat" cmpd="sng">
                      <a:solidFill>
                        <a:srgbClr val="000000">
                          <a:alpha val="0"/>
                        </a:srgbClr>
                      </a:solidFill>
                      <a:prstDash val="solid"/>
                      <a:round/>
                      <a:headEnd type="none" w="sm" len="sm"/>
                      <a:tailEnd type="none" w="sm" len="sm"/>
                    </a:lnR>
                    <a:lnT w="28575" cap="flat" cmpd="sng">
                      <a:solidFill>
                        <a:srgbClr val="000000">
                          <a:alpha val="0"/>
                        </a:srgbClr>
                      </a:solidFill>
                      <a:prstDash val="solid"/>
                      <a:round/>
                      <a:headEnd type="none" w="sm" len="sm"/>
                      <a:tailEnd type="none" w="sm" len="sm"/>
                    </a:lnT>
                    <a:lnB w="76200" cap="flat" cmpd="sng">
                      <a:solidFill>
                        <a:srgbClr val="00BC89"/>
                      </a:solidFill>
                      <a:prstDash val="solid"/>
                      <a:round/>
                      <a:headEnd type="none" w="sm" len="sm"/>
                      <a:tailEnd type="none" w="sm" len="sm"/>
                    </a:lnB>
                  </a:tcPr>
                </a:tc>
                <a:tc>
                  <a:txBody>
                    <a:bodyPr/>
                    <a:lstStyle/>
                    <a:p>
                      <a:pPr marL="0" lvl="0" indent="0" algn="ctr" rtl="0">
                        <a:spcBef>
                          <a:spcPts val="0"/>
                        </a:spcBef>
                        <a:spcAft>
                          <a:spcPts val="0"/>
                        </a:spcAft>
                        <a:buNone/>
                      </a:pPr>
                      <a:endParaRPr sz="2000">
                        <a:latin typeface="Century Gothic"/>
                        <a:ea typeface="Century Gothic"/>
                        <a:cs typeface="Century Gothic"/>
                        <a:sym typeface="Century Gothic"/>
                      </a:endParaRPr>
                    </a:p>
                  </a:txBody>
                  <a:tcPr marL="91425" marR="91425" marT="91425" marB="91425">
                    <a:lnL w="28575" cap="flat" cmpd="sng">
                      <a:solidFill>
                        <a:srgbClr val="000000">
                          <a:alpha val="0"/>
                        </a:srgbClr>
                      </a:solidFill>
                      <a:prstDash val="solid"/>
                      <a:round/>
                      <a:headEnd type="none" w="sm" len="sm"/>
                      <a:tailEnd type="none" w="sm" len="sm"/>
                    </a:lnL>
                    <a:lnR w="28575" cap="flat" cmpd="sng">
                      <a:solidFill>
                        <a:srgbClr val="000000">
                          <a:alpha val="0"/>
                        </a:srgbClr>
                      </a:solidFill>
                      <a:prstDash val="solid"/>
                      <a:round/>
                      <a:headEnd type="none" w="sm" len="sm"/>
                      <a:tailEnd type="none" w="sm" len="sm"/>
                    </a:lnR>
                    <a:lnT w="28575" cap="flat" cmpd="sng">
                      <a:solidFill>
                        <a:srgbClr val="000000">
                          <a:alpha val="0"/>
                        </a:srgbClr>
                      </a:solidFill>
                      <a:prstDash val="solid"/>
                      <a:round/>
                      <a:headEnd type="none" w="sm" len="sm"/>
                      <a:tailEnd type="none" w="sm" len="sm"/>
                    </a:lnT>
                    <a:lnB w="2857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000">
                        <a:latin typeface="Century Gothic"/>
                        <a:ea typeface="Century Gothic"/>
                        <a:cs typeface="Century Gothic"/>
                        <a:sym typeface="Century Gothic"/>
                      </a:endParaRPr>
                    </a:p>
                  </a:txBody>
                  <a:tcPr marL="91425" marR="91425" marT="91425" marB="91425">
                    <a:lnL w="28575" cap="flat" cmpd="sng">
                      <a:solidFill>
                        <a:srgbClr val="000000">
                          <a:alpha val="0"/>
                        </a:srgbClr>
                      </a:solidFill>
                      <a:prstDash val="solid"/>
                      <a:round/>
                      <a:headEnd type="none" w="sm" len="sm"/>
                      <a:tailEnd type="none" w="sm" len="sm"/>
                    </a:lnL>
                    <a:lnR w="28575" cap="flat" cmpd="sng">
                      <a:solidFill>
                        <a:srgbClr val="000000">
                          <a:alpha val="0"/>
                        </a:srgbClr>
                      </a:solidFill>
                      <a:prstDash val="solid"/>
                      <a:round/>
                      <a:headEnd type="none" w="sm" len="sm"/>
                      <a:tailEnd type="none" w="sm" len="sm"/>
                    </a:lnR>
                    <a:lnT w="28575" cap="flat" cmpd="sng">
                      <a:solidFill>
                        <a:srgbClr val="000000">
                          <a:alpha val="0"/>
                        </a:srgbClr>
                      </a:solidFill>
                      <a:prstDash val="solid"/>
                      <a:round/>
                      <a:headEnd type="none" w="sm" len="sm"/>
                      <a:tailEnd type="none" w="sm" len="sm"/>
                    </a:lnT>
                    <a:lnB w="76200" cap="flat" cmpd="sng">
                      <a:solidFill>
                        <a:srgbClr val="00BC89"/>
                      </a:solidFill>
                      <a:prstDash val="solid"/>
                      <a:round/>
                      <a:headEnd type="none" w="sm" len="sm"/>
                      <a:tailEnd type="none" w="sm" len="sm"/>
                    </a:lnB>
                  </a:tcPr>
                </a:tc>
                <a:tc>
                  <a:txBody>
                    <a:bodyPr/>
                    <a:lstStyle/>
                    <a:p>
                      <a:pPr marL="0" lvl="0" indent="0" algn="ctr" rtl="0">
                        <a:spcBef>
                          <a:spcPts val="0"/>
                        </a:spcBef>
                        <a:spcAft>
                          <a:spcPts val="0"/>
                        </a:spcAft>
                        <a:buNone/>
                      </a:pPr>
                      <a:endParaRPr sz="2000">
                        <a:latin typeface="Century Gothic"/>
                        <a:ea typeface="Century Gothic"/>
                        <a:cs typeface="Century Gothic"/>
                        <a:sym typeface="Century Gothic"/>
                      </a:endParaRPr>
                    </a:p>
                  </a:txBody>
                  <a:tcPr marL="91425" marR="91425" marT="91425" marB="91425">
                    <a:lnL w="28575" cap="flat" cmpd="sng">
                      <a:solidFill>
                        <a:srgbClr val="000000">
                          <a:alpha val="0"/>
                        </a:srgbClr>
                      </a:solidFill>
                      <a:prstDash val="solid"/>
                      <a:round/>
                      <a:headEnd type="none" w="sm" len="sm"/>
                      <a:tailEnd type="none" w="sm" len="sm"/>
                    </a:lnL>
                    <a:lnR w="28575" cap="flat" cmpd="sng">
                      <a:solidFill>
                        <a:srgbClr val="000000">
                          <a:alpha val="0"/>
                        </a:srgbClr>
                      </a:solidFill>
                      <a:prstDash val="solid"/>
                      <a:round/>
                      <a:headEnd type="none" w="sm" len="sm"/>
                      <a:tailEnd type="none" w="sm" len="sm"/>
                    </a:lnR>
                    <a:lnT w="28575" cap="flat" cmpd="sng">
                      <a:solidFill>
                        <a:srgbClr val="000000">
                          <a:alpha val="0"/>
                        </a:srgbClr>
                      </a:solidFill>
                      <a:prstDash val="solid"/>
                      <a:round/>
                      <a:headEnd type="none" w="sm" len="sm"/>
                      <a:tailEnd type="none" w="sm" len="sm"/>
                    </a:lnT>
                    <a:lnB w="76200" cap="flat" cmpd="sng">
                      <a:solidFill>
                        <a:srgbClr val="00BC89"/>
                      </a:solidFill>
                      <a:prstDash val="solid"/>
                      <a:round/>
                      <a:headEnd type="none" w="sm" len="sm"/>
                      <a:tailEnd type="none" w="sm" len="sm"/>
                    </a:lnB>
                  </a:tcPr>
                </a:tc>
                <a:tc>
                  <a:txBody>
                    <a:bodyPr/>
                    <a:lstStyle/>
                    <a:p>
                      <a:pPr marL="0" lvl="0" indent="0" algn="ctr" rtl="0">
                        <a:spcBef>
                          <a:spcPts val="0"/>
                        </a:spcBef>
                        <a:spcAft>
                          <a:spcPts val="0"/>
                        </a:spcAft>
                        <a:buNone/>
                      </a:pPr>
                      <a:endParaRPr sz="2000">
                        <a:latin typeface="Century Gothic"/>
                        <a:ea typeface="Century Gothic"/>
                        <a:cs typeface="Century Gothic"/>
                        <a:sym typeface="Century Gothic"/>
                      </a:endParaRPr>
                    </a:p>
                  </a:txBody>
                  <a:tcPr marL="91425" marR="91425" marT="91425" marB="91425">
                    <a:lnL w="28575" cap="flat" cmpd="sng">
                      <a:solidFill>
                        <a:srgbClr val="000000">
                          <a:alpha val="0"/>
                        </a:srgbClr>
                      </a:solidFill>
                      <a:prstDash val="solid"/>
                      <a:round/>
                      <a:headEnd type="none" w="sm" len="sm"/>
                      <a:tailEnd type="none" w="sm" len="sm"/>
                    </a:lnL>
                    <a:lnR w="28575" cap="flat" cmpd="sng">
                      <a:solidFill>
                        <a:srgbClr val="000000">
                          <a:alpha val="0"/>
                        </a:srgbClr>
                      </a:solidFill>
                      <a:prstDash val="solid"/>
                      <a:round/>
                      <a:headEnd type="none" w="sm" len="sm"/>
                      <a:tailEnd type="none" w="sm" len="sm"/>
                    </a:lnR>
                    <a:lnT w="28575" cap="flat" cmpd="sng">
                      <a:solidFill>
                        <a:srgbClr val="000000">
                          <a:alpha val="0"/>
                        </a:srgbClr>
                      </a:solidFill>
                      <a:prstDash val="solid"/>
                      <a:round/>
                      <a:headEnd type="none" w="sm" len="sm"/>
                      <a:tailEnd type="none" w="sm" len="sm"/>
                    </a:lnT>
                    <a:lnB w="76200" cap="flat" cmpd="sng">
                      <a:solidFill>
                        <a:srgbClr val="00BC89"/>
                      </a:solidFill>
                      <a:prstDash val="solid"/>
                      <a:round/>
                      <a:headEnd type="none" w="sm" len="sm"/>
                      <a:tailEnd type="none" w="sm" len="sm"/>
                    </a:lnB>
                  </a:tcPr>
                </a:tc>
                <a:tc>
                  <a:txBody>
                    <a:bodyPr/>
                    <a:lstStyle/>
                    <a:p>
                      <a:pPr marL="0" lvl="0" indent="0" algn="ctr" rtl="0">
                        <a:spcBef>
                          <a:spcPts val="0"/>
                        </a:spcBef>
                        <a:spcAft>
                          <a:spcPts val="0"/>
                        </a:spcAft>
                        <a:buNone/>
                      </a:pPr>
                      <a:endParaRPr sz="2000">
                        <a:latin typeface="Century Gothic"/>
                        <a:ea typeface="Century Gothic"/>
                        <a:cs typeface="Century Gothic"/>
                        <a:sym typeface="Century Gothic"/>
                      </a:endParaRPr>
                    </a:p>
                  </a:txBody>
                  <a:tcPr marL="91425" marR="91425" marT="91425" marB="91425">
                    <a:lnL w="28575" cap="flat" cmpd="sng">
                      <a:solidFill>
                        <a:srgbClr val="000000">
                          <a:alpha val="0"/>
                        </a:srgbClr>
                      </a:solidFill>
                      <a:prstDash val="solid"/>
                      <a:round/>
                      <a:headEnd type="none" w="sm" len="sm"/>
                      <a:tailEnd type="none" w="sm" len="sm"/>
                    </a:lnL>
                    <a:lnR w="28575" cap="flat" cmpd="sng">
                      <a:solidFill>
                        <a:srgbClr val="000000">
                          <a:alpha val="0"/>
                        </a:srgbClr>
                      </a:solidFill>
                      <a:prstDash val="solid"/>
                      <a:round/>
                      <a:headEnd type="none" w="sm" len="sm"/>
                      <a:tailEnd type="none" w="sm" len="sm"/>
                    </a:lnR>
                    <a:lnT w="28575" cap="flat" cmpd="sng">
                      <a:solidFill>
                        <a:srgbClr val="000000">
                          <a:alpha val="0"/>
                        </a:srgbClr>
                      </a:solidFill>
                      <a:prstDash val="solid"/>
                      <a:round/>
                      <a:headEnd type="none" w="sm" len="sm"/>
                      <a:tailEnd type="none" w="sm" len="sm"/>
                    </a:lnT>
                    <a:lnB w="2857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32050">
                <a:tc>
                  <a:txBody>
                    <a:bodyPr/>
                    <a:lstStyle/>
                    <a:p>
                      <a:pPr marL="0" lvl="0" indent="0" algn="ctr" rtl="0">
                        <a:spcBef>
                          <a:spcPts val="0"/>
                        </a:spcBef>
                        <a:spcAft>
                          <a:spcPts val="0"/>
                        </a:spcAft>
                        <a:buNone/>
                      </a:pPr>
                      <a:endParaRPr sz="2000">
                        <a:latin typeface="Century Gothic"/>
                        <a:ea typeface="Century Gothic"/>
                        <a:cs typeface="Century Gothic"/>
                        <a:sym typeface="Century Gothic"/>
                      </a:endParaRPr>
                    </a:p>
                  </a:txBody>
                  <a:tcPr marL="91425" marR="91425" marT="91425" marB="91425">
                    <a:lnL w="76200" cap="flat" cmpd="sng">
                      <a:solidFill>
                        <a:srgbClr val="00BC89"/>
                      </a:solidFill>
                      <a:prstDash val="solid"/>
                      <a:round/>
                      <a:headEnd type="none" w="sm" len="sm"/>
                      <a:tailEnd type="none" w="sm" len="sm"/>
                    </a:lnL>
                    <a:lnR w="76200" cap="flat" cmpd="sng">
                      <a:solidFill>
                        <a:srgbClr val="00BC89"/>
                      </a:solidFill>
                      <a:prstDash val="solid"/>
                      <a:round/>
                      <a:headEnd type="none" w="sm" len="sm"/>
                      <a:tailEnd type="none" w="sm" len="sm"/>
                    </a:lnR>
                    <a:lnT w="76200" cap="flat" cmpd="sng">
                      <a:solidFill>
                        <a:srgbClr val="00BC89"/>
                      </a:solidFill>
                      <a:prstDash val="solid"/>
                      <a:round/>
                      <a:headEnd type="none" w="sm" len="sm"/>
                      <a:tailEnd type="none" w="sm" len="sm"/>
                    </a:lnT>
                    <a:lnB w="76200" cap="flat" cmpd="sng">
                      <a:solidFill>
                        <a:srgbClr val="00BC89"/>
                      </a:solidFill>
                      <a:prstDash val="solid"/>
                      <a:round/>
                      <a:headEnd type="none" w="sm" len="sm"/>
                      <a:tailEnd type="none" w="sm" len="sm"/>
                    </a:lnB>
                  </a:tcPr>
                </a:tc>
                <a:tc>
                  <a:txBody>
                    <a:bodyPr/>
                    <a:lstStyle/>
                    <a:p>
                      <a:pPr marL="0" lvl="0" indent="0" algn="ctr" rtl="0">
                        <a:spcBef>
                          <a:spcPts val="0"/>
                        </a:spcBef>
                        <a:spcAft>
                          <a:spcPts val="0"/>
                        </a:spcAft>
                        <a:buNone/>
                      </a:pPr>
                      <a:endParaRPr sz="2000" dirty="0">
                        <a:latin typeface="Century Gothic"/>
                        <a:ea typeface="Century Gothic"/>
                        <a:cs typeface="Century Gothic"/>
                        <a:sym typeface="Century Gothic"/>
                      </a:endParaRPr>
                    </a:p>
                  </a:txBody>
                  <a:tcPr marL="91425" marR="91425" marT="91425" marB="91425">
                    <a:lnL w="76200" cap="flat" cmpd="sng">
                      <a:solidFill>
                        <a:srgbClr val="00BC89"/>
                      </a:solidFill>
                      <a:prstDash val="solid"/>
                      <a:round/>
                      <a:headEnd type="none" w="sm" len="sm"/>
                      <a:tailEnd type="none" w="sm" len="sm"/>
                    </a:lnL>
                    <a:lnR w="76200" cap="flat" cmpd="sng">
                      <a:solidFill>
                        <a:srgbClr val="00BC89"/>
                      </a:solidFill>
                      <a:prstDash val="solid"/>
                      <a:round/>
                      <a:headEnd type="none" w="sm" len="sm"/>
                      <a:tailEnd type="none" w="sm" len="sm"/>
                    </a:lnR>
                    <a:lnT w="76200" cap="flat" cmpd="sng">
                      <a:solidFill>
                        <a:srgbClr val="00BC89"/>
                      </a:solidFill>
                      <a:prstDash val="solid"/>
                      <a:round/>
                      <a:headEnd type="none" w="sm" len="sm"/>
                      <a:tailEnd type="none" w="sm" len="sm"/>
                    </a:lnT>
                    <a:lnB w="76200" cap="flat" cmpd="sng">
                      <a:solidFill>
                        <a:srgbClr val="00BC89"/>
                      </a:solidFill>
                      <a:prstDash val="solid"/>
                      <a:round/>
                      <a:headEnd type="none" w="sm" len="sm"/>
                      <a:tailEnd type="none" w="sm" len="sm"/>
                    </a:lnB>
                  </a:tcPr>
                </a:tc>
                <a:tc>
                  <a:txBody>
                    <a:bodyPr/>
                    <a:lstStyle/>
                    <a:p>
                      <a:pPr marL="0" lvl="0" indent="0" algn="ctr" rtl="0">
                        <a:spcBef>
                          <a:spcPts val="0"/>
                        </a:spcBef>
                        <a:spcAft>
                          <a:spcPts val="0"/>
                        </a:spcAft>
                        <a:buNone/>
                      </a:pPr>
                      <a:endParaRPr sz="2000">
                        <a:latin typeface="Century Gothic"/>
                        <a:ea typeface="Century Gothic"/>
                        <a:cs typeface="Century Gothic"/>
                        <a:sym typeface="Century Gothic"/>
                      </a:endParaRPr>
                    </a:p>
                  </a:txBody>
                  <a:tcPr marL="91425" marR="91425" marT="91425" marB="91425">
                    <a:lnL w="76200" cap="flat" cmpd="sng">
                      <a:solidFill>
                        <a:srgbClr val="00BC89"/>
                      </a:solidFill>
                      <a:prstDash val="solid"/>
                      <a:round/>
                      <a:headEnd type="none" w="sm" len="sm"/>
                      <a:tailEnd type="none" w="sm" len="sm"/>
                    </a:lnL>
                    <a:lnR w="76200" cap="flat" cmpd="sng">
                      <a:solidFill>
                        <a:srgbClr val="00BC89"/>
                      </a:solidFill>
                      <a:prstDash val="solid"/>
                      <a:round/>
                      <a:headEnd type="none" w="sm" len="sm"/>
                      <a:tailEnd type="none" w="sm" len="sm"/>
                    </a:lnR>
                    <a:lnT w="28575" cap="flat" cmpd="sng">
                      <a:solidFill>
                        <a:srgbClr val="000000">
                          <a:alpha val="0"/>
                        </a:srgbClr>
                      </a:solidFill>
                      <a:prstDash val="solid"/>
                      <a:round/>
                      <a:headEnd type="none" w="sm" len="sm"/>
                      <a:tailEnd type="none" w="sm" len="sm"/>
                    </a:lnT>
                    <a:lnB w="2857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000">
                        <a:latin typeface="Century Gothic"/>
                        <a:ea typeface="Century Gothic"/>
                        <a:cs typeface="Century Gothic"/>
                        <a:sym typeface="Century Gothic"/>
                      </a:endParaRPr>
                    </a:p>
                  </a:txBody>
                  <a:tcPr marL="91425" marR="91425" marT="91425" marB="91425">
                    <a:lnL w="76200" cap="flat" cmpd="sng">
                      <a:solidFill>
                        <a:srgbClr val="00BC89"/>
                      </a:solidFill>
                      <a:prstDash val="solid"/>
                      <a:round/>
                      <a:headEnd type="none" w="sm" len="sm"/>
                      <a:tailEnd type="none" w="sm" len="sm"/>
                    </a:lnL>
                    <a:lnR w="76200" cap="flat" cmpd="sng">
                      <a:solidFill>
                        <a:srgbClr val="00BC89"/>
                      </a:solidFill>
                      <a:prstDash val="solid"/>
                      <a:round/>
                      <a:headEnd type="none" w="sm" len="sm"/>
                      <a:tailEnd type="none" w="sm" len="sm"/>
                    </a:lnR>
                    <a:lnT w="76200" cap="flat" cmpd="sng">
                      <a:solidFill>
                        <a:srgbClr val="00BC89"/>
                      </a:solidFill>
                      <a:prstDash val="solid"/>
                      <a:round/>
                      <a:headEnd type="none" w="sm" len="sm"/>
                      <a:tailEnd type="none" w="sm" len="sm"/>
                    </a:lnT>
                    <a:lnB w="76200" cap="flat" cmpd="sng">
                      <a:solidFill>
                        <a:srgbClr val="00BC89"/>
                      </a:solidFill>
                      <a:prstDash val="solid"/>
                      <a:round/>
                      <a:headEnd type="none" w="sm" len="sm"/>
                      <a:tailEnd type="none" w="sm" len="sm"/>
                    </a:lnB>
                  </a:tcPr>
                </a:tc>
                <a:tc>
                  <a:txBody>
                    <a:bodyPr/>
                    <a:lstStyle/>
                    <a:p>
                      <a:pPr marL="0" lvl="0" indent="0" algn="ctr" rtl="0">
                        <a:spcBef>
                          <a:spcPts val="0"/>
                        </a:spcBef>
                        <a:spcAft>
                          <a:spcPts val="0"/>
                        </a:spcAft>
                        <a:buNone/>
                      </a:pPr>
                      <a:endParaRPr sz="2000">
                        <a:latin typeface="Century Gothic"/>
                        <a:ea typeface="Century Gothic"/>
                        <a:cs typeface="Century Gothic"/>
                        <a:sym typeface="Century Gothic"/>
                      </a:endParaRPr>
                    </a:p>
                  </a:txBody>
                  <a:tcPr marL="91425" marR="91425" marT="91425" marB="91425">
                    <a:lnL w="76200" cap="flat" cmpd="sng">
                      <a:solidFill>
                        <a:srgbClr val="00BC89"/>
                      </a:solidFill>
                      <a:prstDash val="solid"/>
                      <a:round/>
                      <a:headEnd type="none" w="sm" len="sm"/>
                      <a:tailEnd type="none" w="sm" len="sm"/>
                    </a:lnL>
                    <a:lnR w="76200" cap="flat" cmpd="sng">
                      <a:solidFill>
                        <a:srgbClr val="00BC89"/>
                      </a:solidFill>
                      <a:prstDash val="solid"/>
                      <a:round/>
                      <a:headEnd type="none" w="sm" len="sm"/>
                      <a:tailEnd type="none" w="sm" len="sm"/>
                    </a:lnR>
                    <a:lnT w="76200" cap="flat" cmpd="sng">
                      <a:solidFill>
                        <a:srgbClr val="00BC89"/>
                      </a:solidFill>
                      <a:prstDash val="solid"/>
                      <a:round/>
                      <a:headEnd type="none" w="sm" len="sm"/>
                      <a:tailEnd type="none" w="sm" len="sm"/>
                    </a:lnT>
                    <a:lnB w="76200" cap="flat" cmpd="sng">
                      <a:solidFill>
                        <a:srgbClr val="00BC89"/>
                      </a:solidFill>
                      <a:prstDash val="solid"/>
                      <a:round/>
                      <a:headEnd type="none" w="sm" len="sm"/>
                      <a:tailEnd type="none" w="sm" len="sm"/>
                    </a:lnB>
                  </a:tcPr>
                </a:tc>
                <a:tc>
                  <a:txBody>
                    <a:bodyPr/>
                    <a:lstStyle/>
                    <a:p>
                      <a:pPr marL="0" lvl="0" indent="0" algn="ctr" rtl="0">
                        <a:spcBef>
                          <a:spcPts val="0"/>
                        </a:spcBef>
                        <a:spcAft>
                          <a:spcPts val="0"/>
                        </a:spcAft>
                        <a:buNone/>
                      </a:pPr>
                      <a:endParaRPr sz="2000">
                        <a:latin typeface="Century Gothic"/>
                        <a:ea typeface="Century Gothic"/>
                        <a:cs typeface="Century Gothic"/>
                        <a:sym typeface="Century Gothic"/>
                      </a:endParaRPr>
                    </a:p>
                  </a:txBody>
                  <a:tcPr marL="91425" marR="91425" marT="91425" marB="91425">
                    <a:lnL w="76200" cap="flat" cmpd="sng">
                      <a:solidFill>
                        <a:srgbClr val="00BC89"/>
                      </a:solidFill>
                      <a:prstDash val="solid"/>
                      <a:round/>
                      <a:headEnd type="none" w="sm" len="sm"/>
                      <a:tailEnd type="none" w="sm" len="sm"/>
                    </a:lnL>
                    <a:lnR w="76200" cap="flat" cmpd="sng">
                      <a:solidFill>
                        <a:srgbClr val="00BC89"/>
                      </a:solidFill>
                      <a:prstDash val="solid"/>
                      <a:round/>
                      <a:headEnd type="none" w="sm" len="sm"/>
                      <a:tailEnd type="none" w="sm" len="sm"/>
                    </a:lnR>
                    <a:lnT w="76200" cap="flat" cmpd="sng">
                      <a:solidFill>
                        <a:srgbClr val="00BC89"/>
                      </a:solidFill>
                      <a:prstDash val="solid"/>
                      <a:round/>
                      <a:headEnd type="none" w="sm" len="sm"/>
                      <a:tailEnd type="none" w="sm" len="sm"/>
                    </a:lnT>
                    <a:lnB w="76200" cap="flat" cmpd="sng">
                      <a:solidFill>
                        <a:srgbClr val="00BC89"/>
                      </a:solidFill>
                      <a:prstDash val="solid"/>
                      <a:round/>
                      <a:headEnd type="none" w="sm" len="sm"/>
                      <a:tailEnd type="none" w="sm" len="sm"/>
                    </a:lnB>
                  </a:tcPr>
                </a:tc>
                <a:tc>
                  <a:txBody>
                    <a:bodyPr/>
                    <a:lstStyle/>
                    <a:p>
                      <a:pPr marL="0" lvl="0" indent="0" algn="ctr" rtl="0">
                        <a:spcBef>
                          <a:spcPts val="0"/>
                        </a:spcBef>
                        <a:spcAft>
                          <a:spcPts val="0"/>
                        </a:spcAft>
                        <a:buNone/>
                      </a:pPr>
                      <a:endParaRPr sz="2000">
                        <a:latin typeface="Century Gothic"/>
                        <a:ea typeface="Century Gothic"/>
                        <a:cs typeface="Century Gothic"/>
                        <a:sym typeface="Century Gothic"/>
                      </a:endParaRPr>
                    </a:p>
                  </a:txBody>
                  <a:tcPr marL="91425" marR="91425" marT="91425" marB="91425">
                    <a:lnL w="76200" cap="flat" cmpd="sng">
                      <a:solidFill>
                        <a:srgbClr val="00BC89"/>
                      </a:solidFill>
                      <a:prstDash val="solid"/>
                      <a:round/>
                      <a:headEnd type="none" w="sm" len="sm"/>
                      <a:tailEnd type="none" w="sm" len="sm"/>
                    </a:lnL>
                    <a:lnR w="28575" cap="flat" cmpd="sng">
                      <a:solidFill>
                        <a:srgbClr val="000000">
                          <a:alpha val="0"/>
                        </a:srgbClr>
                      </a:solidFill>
                      <a:prstDash val="solid"/>
                      <a:round/>
                      <a:headEnd type="none" w="sm" len="sm"/>
                      <a:tailEnd type="none" w="sm" len="sm"/>
                    </a:lnR>
                    <a:lnT w="28575" cap="flat" cmpd="sng">
                      <a:solidFill>
                        <a:srgbClr val="000000">
                          <a:alpha val="0"/>
                        </a:srgbClr>
                      </a:solidFill>
                      <a:prstDash val="solid"/>
                      <a:round/>
                      <a:headEnd type="none" w="sm" len="sm"/>
                      <a:tailEnd type="none" w="sm" len="sm"/>
                    </a:lnT>
                    <a:lnB w="76200" cap="flat" cmpd="sng">
                      <a:solidFill>
                        <a:srgbClr val="00BC89"/>
                      </a:solidFill>
                      <a:prstDash val="solid"/>
                      <a:round/>
                      <a:headEnd type="none" w="sm" len="sm"/>
                      <a:tailEnd type="none" w="sm" len="sm"/>
                    </a:lnB>
                  </a:tcPr>
                </a:tc>
                <a:extLst>
                  <a:ext uri="{0D108BD9-81ED-4DB2-BD59-A6C34878D82A}">
                    <a16:rowId xmlns:a16="http://schemas.microsoft.com/office/drawing/2014/main" val="10001"/>
                  </a:ext>
                </a:extLst>
              </a:tr>
              <a:tr h="432050">
                <a:tc>
                  <a:txBody>
                    <a:bodyPr/>
                    <a:lstStyle/>
                    <a:p>
                      <a:pPr marL="0" lvl="0" indent="0" algn="ctr" rtl="0">
                        <a:spcBef>
                          <a:spcPts val="0"/>
                        </a:spcBef>
                        <a:spcAft>
                          <a:spcPts val="0"/>
                        </a:spcAft>
                        <a:buNone/>
                      </a:pPr>
                      <a:endParaRPr sz="2000">
                        <a:latin typeface="Century Gothic"/>
                        <a:ea typeface="Century Gothic"/>
                        <a:cs typeface="Century Gothic"/>
                        <a:sym typeface="Century Gothic"/>
                      </a:endParaRPr>
                    </a:p>
                  </a:txBody>
                  <a:tcPr marL="91425" marR="91425" marT="91425" marB="91425">
                    <a:lnL w="28575" cap="flat" cmpd="sng">
                      <a:solidFill>
                        <a:srgbClr val="000000">
                          <a:alpha val="0"/>
                        </a:srgbClr>
                      </a:solidFill>
                      <a:prstDash val="solid"/>
                      <a:round/>
                      <a:headEnd type="none" w="sm" len="sm"/>
                      <a:tailEnd type="none" w="sm" len="sm"/>
                    </a:lnL>
                    <a:lnR w="76200" cap="flat" cmpd="sng">
                      <a:solidFill>
                        <a:srgbClr val="00BC89"/>
                      </a:solidFill>
                      <a:prstDash val="solid"/>
                      <a:round/>
                      <a:headEnd type="none" w="sm" len="sm"/>
                      <a:tailEnd type="none" w="sm" len="sm"/>
                    </a:lnR>
                    <a:lnT w="76200" cap="flat" cmpd="sng">
                      <a:solidFill>
                        <a:srgbClr val="00BC89"/>
                      </a:solidFill>
                      <a:prstDash val="solid"/>
                      <a:round/>
                      <a:headEnd type="none" w="sm" len="sm"/>
                      <a:tailEnd type="none" w="sm" len="sm"/>
                    </a:lnT>
                    <a:lnB w="2857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000">
                        <a:latin typeface="Century Gothic"/>
                        <a:ea typeface="Century Gothic"/>
                        <a:cs typeface="Century Gothic"/>
                        <a:sym typeface="Century Gothic"/>
                      </a:endParaRPr>
                    </a:p>
                  </a:txBody>
                  <a:tcPr marL="91425" marR="91425" marT="91425" marB="91425">
                    <a:lnL w="76200" cap="flat" cmpd="sng">
                      <a:solidFill>
                        <a:srgbClr val="00BC89"/>
                      </a:solidFill>
                      <a:prstDash val="solid"/>
                      <a:round/>
                      <a:headEnd type="none" w="sm" len="sm"/>
                      <a:tailEnd type="none" w="sm" len="sm"/>
                    </a:lnL>
                    <a:lnR w="76200" cap="flat" cmpd="sng">
                      <a:solidFill>
                        <a:srgbClr val="00BC89"/>
                      </a:solidFill>
                      <a:prstDash val="solid"/>
                      <a:round/>
                      <a:headEnd type="none" w="sm" len="sm"/>
                      <a:tailEnd type="none" w="sm" len="sm"/>
                    </a:lnR>
                    <a:lnT w="76200" cap="flat" cmpd="sng">
                      <a:solidFill>
                        <a:srgbClr val="00BC89"/>
                      </a:solidFill>
                      <a:prstDash val="solid"/>
                      <a:round/>
                      <a:headEnd type="none" w="sm" len="sm"/>
                      <a:tailEnd type="none" w="sm" len="sm"/>
                    </a:lnT>
                    <a:lnB w="76200" cap="flat" cmpd="sng">
                      <a:solidFill>
                        <a:srgbClr val="00BC89"/>
                      </a:solidFill>
                      <a:prstDash val="solid"/>
                      <a:round/>
                      <a:headEnd type="none" w="sm" len="sm"/>
                      <a:tailEnd type="none" w="sm" len="sm"/>
                    </a:lnB>
                  </a:tcPr>
                </a:tc>
                <a:tc>
                  <a:txBody>
                    <a:bodyPr/>
                    <a:lstStyle/>
                    <a:p>
                      <a:pPr marL="0" lvl="0" indent="0" algn="ctr" rtl="0">
                        <a:spcBef>
                          <a:spcPts val="0"/>
                        </a:spcBef>
                        <a:spcAft>
                          <a:spcPts val="0"/>
                        </a:spcAft>
                        <a:buNone/>
                      </a:pPr>
                      <a:endParaRPr sz="2000">
                        <a:latin typeface="Century Gothic"/>
                        <a:ea typeface="Century Gothic"/>
                        <a:cs typeface="Century Gothic"/>
                        <a:sym typeface="Century Gothic"/>
                      </a:endParaRPr>
                    </a:p>
                  </a:txBody>
                  <a:tcPr marL="91425" marR="91425" marT="91425" marB="91425">
                    <a:lnL w="76200" cap="flat" cmpd="sng">
                      <a:solidFill>
                        <a:srgbClr val="00BC89"/>
                      </a:solidFill>
                      <a:prstDash val="solid"/>
                      <a:round/>
                      <a:headEnd type="none" w="sm" len="sm"/>
                      <a:tailEnd type="none" w="sm" len="sm"/>
                    </a:lnL>
                    <a:lnR w="76200" cap="flat" cmpd="sng">
                      <a:solidFill>
                        <a:srgbClr val="00BC89"/>
                      </a:solidFill>
                      <a:prstDash val="solid"/>
                      <a:round/>
                      <a:headEnd type="none" w="sm" len="sm"/>
                      <a:tailEnd type="none" w="sm" len="sm"/>
                    </a:lnR>
                    <a:lnT w="28575" cap="flat" cmpd="sng">
                      <a:solidFill>
                        <a:srgbClr val="000000">
                          <a:alpha val="0"/>
                        </a:srgbClr>
                      </a:solidFill>
                      <a:prstDash val="solid"/>
                      <a:round/>
                      <a:headEnd type="none" w="sm" len="sm"/>
                      <a:tailEnd type="none" w="sm" len="sm"/>
                    </a:lnT>
                    <a:lnB w="76200" cap="flat" cmpd="sng">
                      <a:solidFill>
                        <a:srgbClr val="00BC89"/>
                      </a:solidFill>
                      <a:prstDash val="solid"/>
                      <a:round/>
                      <a:headEnd type="none" w="sm" len="sm"/>
                      <a:tailEnd type="none" w="sm" len="sm"/>
                    </a:lnB>
                  </a:tcPr>
                </a:tc>
                <a:tc>
                  <a:txBody>
                    <a:bodyPr/>
                    <a:lstStyle/>
                    <a:p>
                      <a:pPr marL="0" lvl="0" indent="0" algn="ctr" rtl="0">
                        <a:spcBef>
                          <a:spcPts val="0"/>
                        </a:spcBef>
                        <a:spcAft>
                          <a:spcPts val="0"/>
                        </a:spcAft>
                        <a:buNone/>
                      </a:pPr>
                      <a:endParaRPr sz="2000" dirty="0">
                        <a:latin typeface="Century Gothic"/>
                        <a:ea typeface="Century Gothic"/>
                        <a:cs typeface="Century Gothic"/>
                        <a:sym typeface="Century Gothic"/>
                      </a:endParaRPr>
                    </a:p>
                  </a:txBody>
                  <a:tcPr marL="91425" marR="91425" marT="91425" marB="91425">
                    <a:lnL w="76200" cap="flat" cmpd="sng">
                      <a:solidFill>
                        <a:srgbClr val="00BC89"/>
                      </a:solidFill>
                      <a:prstDash val="solid"/>
                      <a:round/>
                      <a:headEnd type="none" w="sm" len="sm"/>
                      <a:tailEnd type="none" w="sm" len="sm"/>
                    </a:lnL>
                    <a:lnR w="76200" cap="flat" cmpd="sng">
                      <a:solidFill>
                        <a:srgbClr val="00BC89"/>
                      </a:solidFill>
                      <a:prstDash val="solid"/>
                      <a:round/>
                      <a:headEnd type="none" w="sm" len="sm"/>
                      <a:tailEnd type="none" w="sm" len="sm"/>
                    </a:lnR>
                    <a:lnT w="76200" cap="flat" cmpd="sng">
                      <a:solidFill>
                        <a:srgbClr val="00BC89"/>
                      </a:solidFill>
                      <a:prstDash val="solid"/>
                      <a:round/>
                      <a:headEnd type="none" w="sm" len="sm"/>
                      <a:tailEnd type="none" w="sm" len="sm"/>
                    </a:lnT>
                    <a:lnB w="76200" cap="flat" cmpd="sng">
                      <a:solidFill>
                        <a:srgbClr val="00BC89"/>
                      </a:solidFill>
                      <a:prstDash val="solid"/>
                      <a:round/>
                      <a:headEnd type="none" w="sm" len="sm"/>
                      <a:tailEnd type="none" w="sm" len="sm"/>
                    </a:lnB>
                  </a:tcPr>
                </a:tc>
                <a:tc>
                  <a:txBody>
                    <a:bodyPr/>
                    <a:lstStyle/>
                    <a:p>
                      <a:pPr marL="0" lvl="0" indent="0" algn="ctr" rtl="0">
                        <a:spcBef>
                          <a:spcPts val="0"/>
                        </a:spcBef>
                        <a:spcAft>
                          <a:spcPts val="0"/>
                        </a:spcAft>
                        <a:buNone/>
                      </a:pPr>
                      <a:endParaRPr sz="2000">
                        <a:latin typeface="Century Gothic"/>
                        <a:ea typeface="Century Gothic"/>
                        <a:cs typeface="Century Gothic"/>
                        <a:sym typeface="Century Gothic"/>
                      </a:endParaRPr>
                    </a:p>
                  </a:txBody>
                  <a:tcPr marL="91425" marR="91425" marT="91425" marB="91425">
                    <a:lnL w="76200" cap="flat" cmpd="sng">
                      <a:solidFill>
                        <a:srgbClr val="00BC89"/>
                      </a:solidFill>
                      <a:prstDash val="solid"/>
                      <a:round/>
                      <a:headEnd type="none" w="sm" len="sm"/>
                      <a:tailEnd type="none" w="sm" len="sm"/>
                    </a:lnL>
                    <a:lnR w="76200" cap="flat" cmpd="sng">
                      <a:solidFill>
                        <a:srgbClr val="00BC89"/>
                      </a:solidFill>
                      <a:prstDash val="solid"/>
                      <a:round/>
                      <a:headEnd type="none" w="sm" len="sm"/>
                      <a:tailEnd type="none" w="sm" len="sm"/>
                    </a:lnR>
                    <a:lnT w="76200" cap="flat" cmpd="sng">
                      <a:solidFill>
                        <a:srgbClr val="00BC89"/>
                      </a:solidFill>
                      <a:prstDash val="solid"/>
                      <a:round/>
                      <a:headEnd type="none" w="sm" len="sm"/>
                      <a:tailEnd type="none" w="sm" len="sm"/>
                    </a:lnT>
                    <a:lnB w="28575" cap="flat" cmpd="sng">
                      <a:solidFill>
                        <a:srgbClr val="00BC89">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000">
                        <a:latin typeface="Century Gothic"/>
                        <a:ea typeface="Century Gothic"/>
                        <a:cs typeface="Century Gothic"/>
                        <a:sym typeface="Century Gothic"/>
                      </a:endParaRPr>
                    </a:p>
                  </a:txBody>
                  <a:tcPr marL="91425" marR="91425" marT="91425" marB="91425">
                    <a:lnL w="76200" cap="flat" cmpd="sng">
                      <a:solidFill>
                        <a:srgbClr val="00BC89"/>
                      </a:solidFill>
                      <a:prstDash val="solid"/>
                      <a:round/>
                      <a:headEnd type="none" w="sm" len="sm"/>
                      <a:tailEnd type="none" w="sm" len="sm"/>
                    </a:lnL>
                    <a:lnR w="76200" cap="flat" cmpd="sng">
                      <a:solidFill>
                        <a:srgbClr val="00BC89"/>
                      </a:solidFill>
                      <a:prstDash val="solid"/>
                      <a:round/>
                      <a:headEnd type="none" w="sm" len="sm"/>
                      <a:tailEnd type="none" w="sm" len="sm"/>
                    </a:lnR>
                    <a:lnT w="76200" cap="flat" cmpd="sng">
                      <a:solidFill>
                        <a:srgbClr val="00BC89"/>
                      </a:solidFill>
                      <a:prstDash val="solid"/>
                      <a:round/>
                      <a:headEnd type="none" w="sm" len="sm"/>
                      <a:tailEnd type="none" w="sm" len="sm"/>
                    </a:lnT>
                    <a:lnB w="76200" cap="flat" cmpd="sng">
                      <a:solidFill>
                        <a:srgbClr val="00BC89"/>
                      </a:solidFill>
                      <a:prstDash val="solid"/>
                      <a:round/>
                      <a:headEnd type="none" w="sm" len="sm"/>
                      <a:tailEnd type="none" w="sm" len="sm"/>
                    </a:lnB>
                  </a:tcPr>
                </a:tc>
                <a:tc>
                  <a:txBody>
                    <a:bodyPr/>
                    <a:lstStyle/>
                    <a:p>
                      <a:pPr marL="0" lvl="0" indent="0" algn="ctr" rtl="0">
                        <a:spcBef>
                          <a:spcPts val="0"/>
                        </a:spcBef>
                        <a:spcAft>
                          <a:spcPts val="0"/>
                        </a:spcAft>
                        <a:buNone/>
                      </a:pPr>
                      <a:endParaRPr sz="2000">
                        <a:latin typeface="Century Gothic"/>
                        <a:ea typeface="Century Gothic"/>
                        <a:cs typeface="Century Gothic"/>
                        <a:sym typeface="Century Gothic"/>
                      </a:endParaRPr>
                    </a:p>
                  </a:txBody>
                  <a:tcPr marL="91425" marR="91425" marT="91425" marB="91425">
                    <a:lnL w="76200" cap="flat" cmpd="sng">
                      <a:solidFill>
                        <a:srgbClr val="00BC89"/>
                      </a:solidFill>
                      <a:prstDash val="solid"/>
                      <a:round/>
                      <a:headEnd type="none" w="sm" len="sm"/>
                      <a:tailEnd type="none" w="sm" len="sm"/>
                    </a:lnL>
                    <a:lnR w="76200" cap="flat" cmpd="sng">
                      <a:solidFill>
                        <a:srgbClr val="00BC89"/>
                      </a:solidFill>
                      <a:prstDash val="solid"/>
                      <a:round/>
                      <a:headEnd type="none" w="sm" len="sm"/>
                      <a:tailEnd type="none" w="sm" len="sm"/>
                    </a:lnR>
                    <a:lnT w="76200" cap="flat" cmpd="sng">
                      <a:solidFill>
                        <a:srgbClr val="00BC89"/>
                      </a:solidFill>
                      <a:prstDash val="solid"/>
                      <a:round/>
                      <a:headEnd type="none" w="sm" len="sm"/>
                      <a:tailEnd type="none" w="sm" len="sm"/>
                    </a:lnT>
                    <a:lnB w="76200" cap="flat" cmpd="sng">
                      <a:solidFill>
                        <a:srgbClr val="00BC89"/>
                      </a:solidFill>
                      <a:prstDash val="solid"/>
                      <a:round/>
                      <a:headEnd type="none" w="sm" len="sm"/>
                      <a:tailEnd type="none" w="sm" len="sm"/>
                    </a:lnB>
                  </a:tcPr>
                </a:tc>
                <a:extLst>
                  <a:ext uri="{0D108BD9-81ED-4DB2-BD59-A6C34878D82A}">
                    <a16:rowId xmlns:a16="http://schemas.microsoft.com/office/drawing/2014/main" val="10002"/>
                  </a:ext>
                </a:extLst>
              </a:tr>
              <a:tr h="432050">
                <a:tc>
                  <a:txBody>
                    <a:bodyPr/>
                    <a:lstStyle/>
                    <a:p>
                      <a:pPr marL="0" lvl="0" indent="0" algn="ctr" rtl="0">
                        <a:spcBef>
                          <a:spcPts val="0"/>
                        </a:spcBef>
                        <a:spcAft>
                          <a:spcPts val="0"/>
                        </a:spcAft>
                        <a:buNone/>
                      </a:pPr>
                      <a:endParaRPr sz="2000">
                        <a:latin typeface="Century Gothic"/>
                        <a:ea typeface="Century Gothic"/>
                        <a:cs typeface="Century Gothic"/>
                        <a:sym typeface="Century Gothic"/>
                      </a:endParaRPr>
                    </a:p>
                  </a:txBody>
                  <a:tcPr marL="91425" marR="91425" marT="91425" marB="91425">
                    <a:lnL w="28575" cap="flat" cmpd="sng">
                      <a:solidFill>
                        <a:srgbClr val="000000">
                          <a:alpha val="0"/>
                        </a:srgbClr>
                      </a:solidFill>
                      <a:prstDash val="solid"/>
                      <a:round/>
                      <a:headEnd type="none" w="sm" len="sm"/>
                      <a:tailEnd type="none" w="sm" len="sm"/>
                    </a:lnL>
                    <a:lnR w="76200" cap="flat" cmpd="sng">
                      <a:solidFill>
                        <a:srgbClr val="00BC89"/>
                      </a:solidFill>
                      <a:prstDash val="solid"/>
                      <a:round/>
                      <a:headEnd type="none" w="sm" len="sm"/>
                      <a:tailEnd type="none" w="sm" len="sm"/>
                    </a:lnR>
                    <a:lnT w="28575" cap="flat" cmpd="sng">
                      <a:solidFill>
                        <a:srgbClr val="000000">
                          <a:alpha val="0"/>
                        </a:srgbClr>
                      </a:solidFill>
                      <a:prstDash val="solid"/>
                      <a:round/>
                      <a:headEnd type="none" w="sm" len="sm"/>
                      <a:tailEnd type="none" w="sm" len="sm"/>
                    </a:lnT>
                    <a:lnB w="2857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000">
                        <a:latin typeface="Century Gothic"/>
                        <a:ea typeface="Century Gothic"/>
                        <a:cs typeface="Century Gothic"/>
                        <a:sym typeface="Century Gothic"/>
                      </a:endParaRPr>
                    </a:p>
                  </a:txBody>
                  <a:tcPr marL="91425" marR="91425" marT="91425" marB="91425">
                    <a:lnL w="76200" cap="flat" cmpd="sng">
                      <a:solidFill>
                        <a:srgbClr val="00BC89"/>
                      </a:solidFill>
                      <a:prstDash val="solid"/>
                      <a:round/>
                      <a:headEnd type="none" w="sm" len="sm"/>
                      <a:tailEnd type="none" w="sm" len="sm"/>
                    </a:lnL>
                    <a:lnR w="76200" cap="flat" cmpd="sng">
                      <a:solidFill>
                        <a:srgbClr val="00BC89"/>
                      </a:solidFill>
                      <a:prstDash val="solid"/>
                      <a:round/>
                      <a:headEnd type="none" w="sm" len="sm"/>
                      <a:tailEnd type="none" w="sm" len="sm"/>
                    </a:lnR>
                    <a:lnT w="76200" cap="flat" cmpd="sng">
                      <a:solidFill>
                        <a:srgbClr val="00BC89"/>
                      </a:solidFill>
                      <a:prstDash val="solid"/>
                      <a:round/>
                      <a:headEnd type="none" w="sm" len="sm"/>
                      <a:tailEnd type="none" w="sm" len="sm"/>
                    </a:lnT>
                    <a:lnB w="76200" cap="flat" cmpd="sng">
                      <a:solidFill>
                        <a:srgbClr val="00BC89"/>
                      </a:solidFill>
                      <a:prstDash val="solid"/>
                      <a:round/>
                      <a:headEnd type="none" w="sm" len="sm"/>
                      <a:tailEnd type="none" w="sm" len="sm"/>
                    </a:lnB>
                  </a:tcPr>
                </a:tc>
                <a:tc>
                  <a:txBody>
                    <a:bodyPr/>
                    <a:lstStyle/>
                    <a:p>
                      <a:pPr marL="0" lvl="0" indent="0" algn="ctr" rtl="0">
                        <a:spcBef>
                          <a:spcPts val="0"/>
                        </a:spcBef>
                        <a:spcAft>
                          <a:spcPts val="0"/>
                        </a:spcAft>
                        <a:buNone/>
                      </a:pPr>
                      <a:endParaRPr sz="2000">
                        <a:latin typeface="Century Gothic"/>
                        <a:ea typeface="Century Gothic"/>
                        <a:cs typeface="Century Gothic"/>
                        <a:sym typeface="Century Gothic"/>
                      </a:endParaRPr>
                    </a:p>
                  </a:txBody>
                  <a:tcPr marL="91425" marR="91425" marT="91425" marB="91425">
                    <a:lnL w="76200" cap="flat" cmpd="sng">
                      <a:solidFill>
                        <a:srgbClr val="00BC89"/>
                      </a:solidFill>
                      <a:prstDash val="solid"/>
                      <a:round/>
                      <a:headEnd type="none" w="sm" len="sm"/>
                      <a:tailEnd type="none" w="sm" len="sm"/>
                    </a:lnL>
                    <a:lnR w="76200" cap="flat" cmpd="sng">
                      <a:solidFill>
                        <a:srgbClr val="00BC89"/>
                      </a:solidFill>
                      <a:prstDash val="solid"/>
                      <a:round/>
                      <a:headEnd type="none" w="sm" len="sm"/>
                      <a:tailEnd type="none" w="sm" len="sm"/>
                    </a:lnR>
                    <a:lnT w="76200" cap="flat" cmpd="sng">
                      <a:solidFill>
                        <a:srgbClr val="00BC89"/>
                      </a:solidFill>
                      <a:prstDash val="solid"/>
                      <a:round/>
                      <a:headEnd type="none" w="sm" len="sm"/>
                      <a:tailEnd type="none" w="sm" len="sm"/>
                    </a:lnT>
                    <a:lnB w="76200" cap="flat" cmpd="sng">
                      <a:solidFill>
                        <a:srgbClr val="00BC89"/>
                      </a:solidFill>
                      <a:prstDash val="solid"/>
                      <a:round/>
                      <a:headEnd type="none" w="sm" len="sm"/>
                      <a:tailEnd type="none" w="sm" len="sm"/>
                    </a:lnB>
                  </a:tcPr>
                </a:tc>
                <a:tc>
                  <a:txBody>
                    <a:bodyPr/>
                    <a:lstStyle/>
                    <a:p>
                      <a:pPr marL="0" lvl="0" indent="0" algn="ctr" rtl="0">
                        <a:spcBef>
                          <a:spcPts val="0"/>
                        </a:spcBef>
                        <a:spcAft>
                          <a:spcPts val="0"/>
                        </a:spcAft>
                        <a:buNone/>
                      </a:pPr>
                      <a:endParaRPr sz="2000">
                        <a:latin typeface="Century Gothic"/>
                        <a:ea typeface="Century Gothic"/>
                        <a:cs typeface="Century Gothic"/>
                        <a:sym typeface="Century Gothic"/>
                      </a:endParaRPr>
                    </a:p>
                  </a:txBody>
                  <a:tcPr marL="91425" marR="91425" marT="91425" marB="91425">
                    <a:lnL w="76200" cap="flat" cmpd="sng">
                      <a:solidFill>
                        <a:srgbClr val="00BC89"/>
                      </a:solidFill>
                      <a:prstDash val="solid"/>
                      <a:round/>
                      <a:headEnd type="none" w="sm" len="sm"/>
                      <a:tailEnd type="none" w="sm" len="sm"/>
                    </a:lnL>
                    <a:lnR w="76200" cap="flat" cmpd="sng">
                      <a:solidFill>
                        <a:srgbClr val="00BC89"/>
                      </a:solidFill>
                      <a:prstDash val="solid"/>
                      <a:round/>
                      <a:headEnd type="none" w="sm" len="sm"/>
                      <a:tailEnd type="none" w="sm" len="sm"/>
                    </a:lnR>
                    <a:lnT w="76200" cap="flat" cmpd="sng">
                      <a:solidFill>
                        <a:srgbClr val="00BC89"/>
                      </a:solidFill>
                      <a:prstDash val="solid"/>
                      <a:round/>
                      <a:headEnd type="none" w="sm" len="sm"/>
                      <a:tailEnd type="none" w="sm" len="sm"/>
                    </a:lnT>
                    <a:lnB w="76200" cap="flat" cmpd="sng">
                      <a:solidFill>
                        <a:srgbClr val="00BC89"/>
                      </a:solidFill>
                      <a:prstDash val="solid"/>
                      <a:round/>
                      <a:headEnd type="none" w="sm" len="sm"/>
                      <a:tailEnd type="none" w="sm" len="sm"/>
                    </a:lnB>
                  </a:tcPr>
                </a:tc>
                <a:tc>
                  <a:txBody>
                    <a:bodyPr/>
                    <a:lstStyle/>
                    <a:p>
                      <a:pPr marL="0" lvl="0" indent="0" algn="ctr" rtl="0">
                        <a:spcBef>
                          <a:spcPts val="0"/>
                        </a:spcBef>
                        <a:spcAft>
                          <a:spcPts val="0"/>
                        </a:spcAft>
                        <a:buNone/>
                      </a:pPr>
                      <a:endParaRPr sz="2000">
                        <a:latin typeface="Century Gothic"/>
                        <a:ea typeface="Century Gothic"/>
                        <a:cs typeface="Century Gothic"/>
                        <a:sym typeface="Century Gothic"/>
                      </a:endParaRPr>
                    </a:p>
                  </a:txBody>
                  <a:tcPr marL="91425" marR="91425" marT="91425" marB="91425">
                    <a:lnL w="76200" cap="flat" cmpd="sng">
                      <a:solidFill>
                        <a:srgbClr val="00BC89"/>
                      </a:solidFill>
                      <a:prstDash val="solid"/>
                      <a:round/>
                      <a:headEnd type="none" w="sm" len="sm"/>
                      <a:tailEnd type="none" w="sm" len="sm"/>
                    </a:lnL>
                    <a:lnR w="28575" cap="flat" cmpd="sng">
                      <a:solidFill>
                        <a:srgbClr val="000000">
                          <a:alpha val="0"/>
                        </a:srgbClr>
                      </a:solidFill>
                      <a:prstDash val="solid"/>
                      <a:round/>
                      <a:headEnd type="none" w="sm" len="sm"/>
                      <a:tailEnd type="none" w="sm" len="sm"/>
                    </a:lnR>
                    <a:lnT w="28575" cap="flat" cmpd="sng">
                      <a:solidFill>
                        <a:srgbClr val="00BC89">
                          <a:alpha val="0"/>
                        </a:srgbClr>
                      </a:solidFill>
                      <a:prstDash val="solid"/>
                      <a:round/>
                      <a:headEnd type="none" w="sm" len="sm"/>
                      <a:tailEnd type="none" w="sm" len="sm"/>
                    </a:lnT>
                    <a:lnB w="2857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000">
                        <a:latin typeface="Century Gothic"/>
                        <a:ea typeface="Century Gothic"/>
                        <a:cs typeface="Century Gothic"/>
                        <a:sym typeface="Century Gothic"/>
                      </a:endParaRPr>
                    </a:p>
                  </a:txBody>
                  <a:tcPr marL="91425" marR="91425" marT="91425" marB="91425">
                    <a:lnL w="28575" cap="flat" cmpd="sng">
                      <a:solidFill>
                        <a:srgbClr val="000000">
                          <a:alpha val="0"/>
                        </a:srgbClr>
                      </a:solidFill>
                      <a:prstDash val="solid"/>
                      <a:round/>
                      <a:headEnd type="none" w="sm" len="sm"/>
                      <a:tailEnd type="none" w="sm" len="sm"/>
                    </a:lnL>
                    <a:lnR w="76200" cap="flat" cmpd="sng">
                      <a:solidFill>
                        <a:srgbClr val="00BC89"/>
                      </a:solidFill>
                      <a:prstDash val="solid"/>
                      <a:round/>
                      <a:headEnd type="none" w="sm" len="sm"/>
                      <a:tailEnd type="none" w="sm" len="sm"/>
                    </a:lnR>
                    <a:lnT w="76200" cap="flat" cmpd="sng">
                      <a:solidFill>
                        <a:srgbClr val="00BC89"/>
                      </a:solidFill>
                      <a:prstDash val="solid"/>
                      <a:round/>
                      <a:headEnd type="none" w="sm" len="sm"/>
                      <a:tailEnd type="none" w="sm" len="sm"/>
                    </a:lnT>
                    <a:lnB w="28575" cap="flat" cmpd="sng">
                      <a:solidFill>
                        <a:srgbClr val="000000">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2000" dirty="0">
                        <a:latin typeface="Century Gothic"/>
                        <a:ea typeface="Century Gothic"/>
                        <a:cs typeface="Century Gothic"/>
                        <a:sym typeface="Century Gothic"/>
                      </a:endParaRPr>
                    </a:p>
                  </a:txBody>
                  <a:tcPr marL="91425" marR="91425" marT="91425" marB="91425">
                    <a:lnL w="76200" cap="flat" cmpd="sng">
                      <a:solidFill>
                        <a:srgbClr val="00BC89"/>
                      </a:solidFill>
                      <a:prstDash val="solid"/>
                      <a:round/>
                      <a:headEnd type="none" w="sm" len="sm"/>
                      <a:tailEnd type="none" w="sm" len="sm"/>
                    </a:lnL>
                    <a:lnR w="76200" cap="flat" cmpd="sng">
                      <a:solidFill>
                        <a:srgbClr val="00BC89"/>
                      </a:solidFill>
                      <a:prstDash val="solid"/>
                      <a:round/>
                      <a:headEnd type="none" w="sm" len="sm"/>
                      <a:tailEnd type="none" w="sm" len="sm"/>
                    </a:lnR>
                    <a:lnT w="76200" cap="flat" cmpd="sng">
                      <a:solidFill>
                        <a:srgbClr val="00BC89"/>
                      </a:solidFill>
                      <a:prstDash val="solid"/>
                      <a:round/>
                      <a:headEnd type="none" w="sm" len="sm"/>
                      <a:tailEnd type="none" w="sm" len="sm"/>
                    </a:lnT>
                    <a:lnB w="76200" cap="flat" cmpd="sng">
                      <a:solidFill>
                        <a:srgbClr val="00BC8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57542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Learn</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228804"/>
          </a:xfrm>
        </p:spPr>
        <p:txBody>
          <a:bodyPr/>
          <a:lstStyle/>
          <a:p>
            <a:r>
              <a:rPr lang="en-GB" b="1" dirty="0"/>
              <a:t>What do you notice about the numbers that are circled? </a:t>
            </a:r>
          </a:p>
          <a:p>
            <a:r>
              <a:rPr lang="en-GB" dirty="0"/>
              <a:t>Continue the pattern.</a:t>
            </a:r>
          </a:p>
        </p:txBody>
      </p:sp>
      <p:sp>
        <p:nvSpPr>
          <p:cNvPr id="5" name="Rounded Rectangle 4">
            <a:extLst>
              <a:ext uri="{FF2B5EF4-FFF2-40B4-BE49-F238E27FC236}">
                <a16:creationId xmlns:a16="http://schemas.microsoft.com/office/drawing/2014/main" id="{5E902545-A4F9-4243-82CE-D711B0F38654}"/>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DB8A628B-E2D1-D149-9B0E-5F3BACE40716}"/>
              </a:ext>
            </a:extLst>
          </p:cNvPr>
          <p:cNvSpPr txBox="1"/>
          <p:nvPr/>
        </p:nvSpPr>
        <p:spPr>
          <a:xfrm>
            <a:off x="265271" y="4892177"/>
            <a:ext cx="10212697" cy="870623"/>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 pattern is going up in 3s. </a:t>
            </a:r>
          </a:p>
          <a:p>
            <a:pPr>
              <a:lnSpc>
                <a:spcPct val="150000"/>
              </a:lnSpc>
            </a:pPr>
            <a:r>
              <a:rPr lang="en-GB" dirty="0">
                <a:solidFill>
                  <a:srgbClr val="43A047"/>
                </a:solidFill>
                <a:latin typeface="Century Gothic" panose="020B0502020202020204" pitchFamily="34" charset="0"/>
              </a:rPr>
              <a:t>3, 6, 9, 12, 15, 18, 21, 24, 30 etc</a:t>
            </a:r>
          </a:p>
        </p:txBody>
      </p:sp>
      <p:grpSp>
        <p:nvGrpSpPr>
          <p:cNvPr id="7" name="Google Shape;341;p19">
            <a:extLst>
              <a:ext uri="{FF2B5EF4-FFF2-40B4-BE49-F238E27FC236}">
                <a16:creationId xmlns:a16="http://schemas.microsoft.com/office/drawing/2014/main" id="{0599F881-0BCE-664E-B9EB-5EBDEA046A21}"/>
              </a:ext>
            </a:extLst>
          </p:cNvPr>
          <p:cNvGrpSpPr/>
          <p:nvPr/>
        </p:nvGrpSpPr>
        <p:grpSpPr>
          <a:xfrm>
            <a:off x="1109216" y="3258522"/>
            <a:ext cx="10044545" cy="683700"/>
            <a:chOff x="0" y="3788625"/>
            <a:chExt cx="8853925" cy="683700"/>
          </a:xfrm>
        </p:grpSpPr>
        <p:pic>
          <p:nvPicPr>
            <p:cNvPr id="8" name="Google Shape;342;p19">
              <a:extLst>
                <a:ext uri="{FF2B5EF4-FFF2-40B4-BE49-F238E27FC236}">
                  <a16:creationId xmlns:a16="http://schemas.microsoft.com/office/drawing/2014/main" id="{93F390B7-BD6C-1346-8891-E6D07AC06A9F}"/>
                </a:ext>
              </a:extLst>
            </p:cNvPr>
            <p:cNvPicPr preferRelativeResize="0"/>
            <p:nvPr/>
          </p:nvPicPr>
          <p:blipFill>
            <a:blip r:embed="rId3">
              <a:alphaModFix/>
            </a:blip>
            <a:stretch>
              <a:fillRect/>
            </a:stretch>
          </p:blipFill>
          <p:spPr>
            <a:xfrm>
              <a:off x="152400" y="3788625"/>
              <a:ext cx="8504711" cy="283500"/>
            </a:xfrm>
            <a:prstGeom prst="rect">
              <a:avLst/>
            </a:prstGeom>
            <a:noFill/>
            <a:ln>
              <a:noFill/>
            </a:ln>
          </p:spPr>
        </p:pic>
        <p:sp>
          <p:nvSpPr>
            <p:cNvPr id="9" name="Google Shape;343;p19">
              <a:extLst>
                <a:ext uri="{FF2B5EF4-FFF2-40B4-BE49-F238E27FC236}">
                  <a16:creationId xmlns:a16="http://schemas.microsoft.com/office/drawing/2014/main" id="{47A98C13-FFF1-694D-9022-00040F1782FC}"/>
                </a:ext>
              </a:extLst>
            </p:cNvPr>
            <p:cNvSpPr txBox="1"/>
            <p:nvPr/>
          </p:nvSpPr>
          <p:spPr>
            <a:xfrm>
              <a:off x="0" y="4072118"/>
              <a:ext cx="335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Nunito Sans"/>
                  <a:ea typeface="Nunito Sans"/>
                  <a:cs typeface="Nunito Sans"/>
                  <a:sym typeface="Nunito Sans"/>
                </a:rPr>
                <a:t>1</a:t>
              </a:r>
              <a:endParaRPr>
                <a:latin typeface="Nunito Sans"/>
                <a:ea typeface="Nunito Sans"/>
                <a:cs typeface="Nunito Sans"/>
                <a:sym typeface="Nunito Sans"/>
              </a:endParaRPr>
            </a:p>
          </p:txBody>
        </p:sp>
        <p:sp>
          <p:nvSpPr>
            <p:cNvPr id="10" name="Google Shape;344;p19">
              <a:extLst>
                <a:ext uri="{FF2B5EF4-FFF2-40B4-BE49-F238E27FC236}">
                  <a16:creationId xmlns:a16="http://schemas.microsoft.com/office/drawing/2014/main" id="{77F8451D-E9AF-4447-B70F-1315F5F36182}"/>
                </a:ext>
              </a:extLst>
            </p:cNvPr>
            <p:cNvSpPr txBox="1"/>
            <p:nvPr/>
          </p:nvSpPr>
          <p:spPr>
            <a:xfrm>
              <a:off x="444225" y="4072118"/>
              <a:ext cx="335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Nunito Sans"/>
                  <a:ea typeface="Nunito Sans"/>
                  <a:cs typeface="Nunito Sans"/>
                  <a:sym typeface="Nunito Sans"/>
                </a:rPr>
                <a:t>2</a:t>
              </a:r>
              <a:endParaRPr>
                <a:latin typeface="Nunito Sans"/>
                <a:ea typeface="Nunito Sans"/>
                <a:cs typeface="Nunito Sans"/>
                <a:sym typeface="Nunito Sans"/>
              </a:endParaRPr>
            </a:p>
          </p:txBody>
        </p:sp>
        <p:sp>
          <p:nvSpPr>
            <p:cNvPr id="11" name="Google Shape;345;p19">
              <a:extLst>
                <a:ext uri="{FF2B5EF4-FFF2-40B4-BE49-F238E27FC236}">
                  <a16:creationId xmlns:a16="http://schemas.microsoft.com/office/drawing/2014/main" id="{D169945B-52B5-4943-B8A7-5EE3A3DC24A7}"/>
                </a:ext>
              </a:extLst>
            </p:cNvPr>
            <p:cNvSpPr txBox="1"/>
            <p:nvPr/>
          </p:nvSpPr>
          <p:spPr>
            <a:xfrm>
              <a:off x="888450" y="4072118"/>
              <a:ext cx="335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Nunito Sans"/>
                  <a:ea typeface="Nunito Sans"/>
                  <a:cs typeface="Nunito Sans"/>
                  <a:sym typeface="Nunito Sans"/>
                </a:rPr>
                <a:t>3</a:t>
              </a:r>
              <a:endParaRPr>
                <a:latin typeface="Nunito Sans"/>
                <a:ea typeface="Nunito Sans"/>
                <a:cs typeface="Nunito Sans"/>
                <a:sym typeface="Nunito Sans"/>
              </a:endParaRPr>
            </a:p>
          </p:txBody>
        </p:sp>
        <p:sp>
          <p:nvSpPr>
            <p:cNvPr id="12" name="Google Shape;346;p19">
              <a:extLst>
                <a:ext uri="{FF2B5EF4-FFF2-40B4-BE49-F238E27FC236}">
                  <a16:creationId xmlns:a16="http://schemas.microsoft.com/office/drawing/2014/main" id="{87458E17-0709-1044-8897-894FC7415595}"/>
                </a:ext>
              </a:extLst>
            </p:cNvPr>
            <p:cNvSpPr txBox="1"/>
            <p:nvPr/>
          </p:nvSpPr>
          <p:spPr>
            <a:xfrm>
              <a:off x="1332675" y="4072118"/>
              <a:ext cx="335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Nunito Sans"/>
                  <a:ea typeface="Nunito Sans"/>
                  <a:cs typeface="Nunito Sans"/>
                  <a:sym typeface="Nunito Sans"/>
                </a:rPr>
                <a:t>4</a:t>
              </a:r>
              <a:endParaRPr>
                <a:latin typeface="Nunito Sans"/>
                <a:ea typeface="Nunito Sans"/>
                <a:cs typeface="Nunito Sans"/>
                <a:sym typeface="Nunito Sans"/>
              </a:endParaRPr>
            </a:p>
          </p:txBody>
        </p:sp>
        <p:sp>
          <p:nvSpPr>
            <p:cNvPr id="13" name="Google Shape;347;p19">
              <a:extLst>
                <a:ext uri="{FF2B5EF4-FFF2-40B4-BE49-F238E27FC236}">
                  <a16:creationId xmlns:a16="http://schemas.microsoft.com/office/drawing/2014/main" id="{4136B1B5-9231-8140-92D3-8AF8979FC098}"/>
                </a:ext>
              </a:extLst>
            </p:cNvPr>
            <p:cNvSpPr txBox="1"/>
            <p:nvPr/>
          </p:nvSpPr>
          <p:spPr>
            <a:xfrm>
              <a:off x="1776900" y="4072118"/>
              <a:ext cx="335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Nunito Sans"/>
                  <a:ea typeface="Nunito Sans"/>
                  <a:cs typeface="Nunito Sans"/>
                  <a:sym typeface="Nunito Sans"/>
                </a:rPr>
                <a:t>5</a:t>
              </a:r>
              <a:endParaRPr>
                <a:latin typeface="Nunito Sans"/>
                <a:ea typeface="Nunito Sans"/>
                <a:cs typeface="Nunito Sans"/>
                <a:sym typeface="Nunito Sans"/>
              </a:endParaRPr>
            </a:p>
          </p:txBody>
        </p:sp>
        <p:sp>
          <p:nvSpPr>
            <p:cNvPr id="14" name="Google Shape;348;p19">
              <a:extLst>
                <a:ext uri="{FF2B5EF4-FFF2-40B4-BE49-F238E27FC236}">
                  <a16:creationId xmlns:a16="http://schemas.microsoft.com/office/drawing/2014/main" id="{C1761432-C743-AE48-B376-CE0F61EB47B8}"/>
                </a:ext>
              </a:extLst>
            </p:cNvPr>
            <p:cNvSpPr txBox="1"/>
            <p:nvPr/>
          </p:nvSpPr>
          <p:spPr>
            <a:xfrm>
              <a:off x="2221125" y="4072118"/>
              <a:ext cx="335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Nunito Sans"/>
                  <a:ea typeface="Nunito Sans"/>
                  <a:cs typeface="Nunito Sans"/>
                  <a:sym typeface="Nunito Sans"/>
                </a:rPr>
                <a:t>6</a:t>
              </a:r>
              <a:endParaRPr>
                <a:latin typeface="Nunito Sans"/>
                <a:ea typeface="Nunito Sans"/>
                <a:cs typeface="Nunito Sans"/>
                <a:sym typeface="Nunito Sans"/>
              </a:endParaRPr>
            </a:p>
          </p:txBody>
        </p:sp>
        <p:sp>
          <p:nvSpPr>
            <p:cNvPr id="15" name="Google Shape;349;p19">
              <a:extLst>
                <a:ext uri="{FF2B5EF4-FFF2-40B4-BE49-F238E27FC236}">
                  <a16:creationId xmlns:a16="http://schemas.microsoft.com/office/drawing/2014/main" id="{64D971B2-2948-1644-A734-9E23DAA9E792}"/>
                </a:ext>
              </a:extLst>
            </p:cNvPr>
            <p:cNvSpPr txBox="1"/>
            <p:nvPr/>
          </p:nvSpPr>
          <p:spPr>
            <a:xfrm>
              <a:off x="2665350" y="4072118"/>
              <a:ext cx="335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Nunito Sans"/>
                  <a:ea typeface="Nunito Sans"/>
                  <a:cs typeface="Nunito Sans"/>
                  <a:sym typeface="Nunito Sans"/>
                </a:rPr>
                <a:t>7</a:t>
              </a:r>
              <a:endParaRPr>
                <a:latin typeface="Nunito Sans"/>
                <a:ea typeface="Nunito Sans"/>
                <a:cs typeface="Nunito Sans"/>
                <a:sym typeface="Nunito Sans"/>
              </a:endParaRPr>
            </a:p>
          </p:txBody>
        </p:sp>
        <p:sp>
          <p:nvSpPr>
            <p:cNvPr id="16" name="Google Shape;350;p19">
              <a:extLst>
                <a:ext uri="{FF2B5EF4-FFF2-40B4-BE49-F238E27FC236}">
                  <a16:creationId xmlns:a16="http://schemas.microsoft.com/office/drawing/2014/main" id="{0EC94DA2-0A28-194E-A666-177F7B03B0A6}"/>
                </a:ext>
              </a:extLst>
            </p:cNvPr>
            <p:cNvSpPr txBox="1"/>
            <p:nvPr/>
          </p:nvSpPr>
          <p:spPr>
            <a:xfrm>
              <a:off x="3109575" y="4072118"/>
              <a:ext cx="335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Nunito Sans"/>
                  <a:ea typeface="Nunito Sans"/>
                  <a:cs typeface="Nunito Sans"/>
                  <a:sym typeface="Nunito Sans"/>
                </a:rPr>
                <a:t>8</a:t>
              </a:r>
              <a:endParaRPr>
                <a:latin typeface="Nunito Sans"/>
                <a:ea typeface="Nunito Sans"/>
                <a:cs typeface="Nunito Sans"/>
                <a:sym typeface="Nunito Sans"/>
              </a:endParaRPr>
            </a:p>
          </p:txBody>
        </p:sp>
        <p:sp>
          <p:nvSpPr>
            <p:cNvPr id="17" name="Google Shape;351;p19">
              <a:extLst>
                <a:ext uri="{FF2B5EF4-FFF2-40B4-BE49-F238E27FC236}">
                  <a16:creationId xmlns:a16="http://schemas.microsoft.com/office/drawing/2014/main" id="{4E8AE3E4-ED97-0946-B756-C4B0E58B32A1}"/>
                </a:ext>
              </a:extLst>
            </p:cNvPr>
            <p:cNvSpPr txBox="1"/>
            <p:nvPr/>
          </p:nvSpPr>
          <p:spPr>
            <a:xfrm>
              <a:off x="3553800" y="4072118"/>
              <a:ext cx="335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Nunito Sans"/>
                  <a:ea typeface="Nunito Sans"/>
                  <a:cs typeface="Nunito Sans"/>
                  <a:sym typeface="Nunito Sans"/>
                </a:rPr>
                <a:t>9</a:t>
              </a:r>
              <a:endParaRPr>
                <a:latin typeface="Nunito Sans"/>
                <a:ea typeface="Nunito Sans"/>
                <a:cs typeface="Nunito Sans"/>
                <a:sym typeface="Nunito Sans"/>
              </a:endParaRPr>
            </a:p>
          </p:txBody>
        </p:sp>
        <p:sp>
          <p:nvSpPr>
            <p:cNvPr id="18" name="Google Shape;352;p19">
              <a:extLst>
                <a:ext uri="{FF2B5EF4-FFF2-40B4-BE49-F238E27FC236}">
                  <a16:creationId xmlns:a16="http://schemas.microsoft.com/office/drawing/2014/main" id="{1418810A-162F-2340-A6DD-081B28A53F25}"/>
                </a:ext>
              </a:extLst>
            </p:cNvPr>
            <p:cNvSpPr txBox="1"/>
            <p:nvPr/>
          </p:nvSpPr>
          <p:spPr>
            <a:xfrm>
              <a:off x="3953224" y="4072125"/>
              <a:ext cx="408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Nunito Sans"/>
                  <a:ea typeface="Nunito Sans"/>
                  <a:cs typeface="Nunito Sans"/>
                  <a:sym typeface="Nunito Sans"/>
                </a:rPr>
                <a:t>10</a:t>
              </a:r>
              <a:endParaRPr>
                <a:latin typeface="Nunito Sans"/>
                <a:ea typeface="Nunito Sans"/>
                <a:cs typeface="Nunito Sans"/>
                <a:sym typeface="Nunito Sans"/>
              </a:endParaRPr>
            </a:p>
          </p:txBody>
        </p:sp>
        <p:sp>
          <p:nvSpPr>
            <p:cNvPr id="19" name="Google Shape;353;p19">
              <a:extLst>
                <a:ext uri="{FF2B5EF4-FFF2-40B4-BE49-F238E27FC236}">
                  <a16:creationId xmlns:a16="http://schemas.microsoft.com/office/drawing/2014/main" id="{97109B5B-4FB3-714E-A4AA-59B42029B5B1}"/>
                </a:ext>
              </a:extLst>
            </p:cNvPr>
            <p:cNvSpPr txBox="1"/>
            <p:nvPr/>
          </p:nvSpPr>
          <p:spPr>
            <a:xfrm>
              <a:off x="4419850" y="4072125"/>
              <a:ext cx="408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Nunito Sans"/>
                  <a:ea typeface="Nunito Sans"/>
                  <a:cs typeface="Nunito Sans"/>
                  <a:sym typeface="Nunito Sans"/>
                </a:rPr>
                <a:t>11</a:t>
              </a:r>
              <a:endParaRPr>
                <a:latin typeface="Nunito Sans"/>
                <a:ea typeface="Nunito Sans"/>
                <a:cs typeface="Nunito Sans"/>
                <a:sym typeface="Nunito Sans"/>
              </a:endParaRPr>
            </a:p>
          </p:txBody>
        </p:sp>
        <p:sp>
          <p:nvSpPr>
            <p:cNvPr id="20" name="Google Shape;354;p19">
              <a:extLst>
                <a:ext uri="{FF2B5EF4-FFF2-40B4-BE49-F238E27FC236}">
                  <a16:creationId xmlns:a16="http://schemas.microsoft.com/office/drawing/2014/main" id="{1ADC6B76-B1F4-024A-AC17-FBC1AEDDACBF}"/>
                </a:ext>
              </a:extLst>
            </p:cNvPr>
            <p:cNvSpPr txBox="1"/>
            <p:nvPr/>
          </p:nvSpPr>
          <p:spPr>
            <a:xfrm>
              <a:off x="4861427" y="4072125"/>
              <a:ext cx="408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Nunito Sans"/>
                  <a:ea typeface="Nunito Sans"/>
                  <a:cs typeface="Nunito Sans"/>
                  <a:sym typeface="Nunito Sans"/>
                </a:rPr>
                <a:t>12</a:t>
              </a:r>
              <a:endParaRPr>
                <a:latin typeface="Nunito Sans"/>
                <a:ea typeface="Nunito Sans"/>
                <a:cs typeface="Nunito Sans"/>
                <a:sym typeface="Nunito Sans"/>
              </a:endParaRPr>
            </a:p>
          </p:txBody>
        </p:sp>
        <p:sp>
          <p:nvSpPr>
            <p:cNvPr id="21" name="Google Shape;355;p19">
              <a:extLst>
                <a:ext uri="{FF2B5EF4-FFF2-40B4-BE49-F238E27FC236}">
                  <a16:creationId xmlns:a16="http://schemas.microsoft.com/office/drawing/2014/main" id="{B157051D-4920-9E43-9B0E-567CF128458E}"/>
                </a:ext>
              </a:extLst>
            </p:cNvPr>
            <p:cNvSpPr txBox="1"/>
            <p:nvPr/>
          </p:nvSpPr>
          <p:spPr>
            <a:xfrm>
              <a:off x="5302325" y="4072125"/>
              <a:ext cx="408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Nunito Sans"/>
                  <a:ea typeface="Nunito Sans"/>
                  <a:cs typeface="Nunito Sans"/>
                  <a:sym typeface="Nunito Sans"/>
                </a:rPr>
                <a:t>13</a:t>
              </a:r>
              <a:endParaRPr>
                <a:latin typeface="Nunito Sans"/>
                <a:ea typeface="Nunito Sans"/>
                <a:cs typeface="Nunito Sans"/>
                <a:sym typeface="Nunito Sans"/>
              </a:endParaRPr>
            </a:p>
          </p:txBody>
        </p:sp>
        <p:sp>
          <p:nvSpPr>
            <p:cNvPr id="22" name="Google Shape;356;p19">
              <a:extLst>
                <a:ext uri="{FF2B5EF4-FFF2-40B4-BE49-F238E27FC236}">
                  <a16:creationId xmlns:a16="http://schemas.microsoft.com/office/drawing/2014/main" id="{413B8F29-FDA4-3545-8B74-2BBF60394CE1}"/>
                </a:ext>
              </a:extLst>
            </p:cNvPr>
            <p:cNvSpPr txBox="1"/>
            <p:nvPr/>
          </p:nvSpPr>
          <p:spPr>
            <a:xfrm>
              <a:off x="5761575" y="4072125"/>
              <a:ext cx="408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Nunito Sans"/>
                  <a:ea typeface="Nunito Sans"/>
                  <a:cs typeface="Nunito Sans"/>
                  <a:sym typeface="Nunito Sans"/>
                </a:rPr>
                <a:t>14</a:t>
              </a:r>
              <a:endParaRPr>
                <a:latin typeface="Nunito Sans"/>
                <a:ea typeface="Nunito Sans"/>
                <a:cs typeface="Nunito Sans"/>
                <a:sym typeface="Nunito Sans"/>
              </a:endParaRPr>
            </a:p>
          </p:txBody>
        </p:sp>
        <p:sp>
          <p:nvSpPr>
            <p:cNvPr id="23" name="Google Shape;357;p19">
              <a:extLst>
                <a:ext uri="{FF2B5EF4-FFF2-40B4-BE49-F238E27FC236}">
                  <a16:creationId xmlns:a16="http://schemas.microsoft.com/office/drawing/2014/main" id="{E8D87E03-555E-C442-BA6E-2A8DC35D1E76}"/>
                </a:ext>
              </a:extLst>
            </p:cNvPr>
            <p:cNvSpPr txBox="1"/>
            <p:nvPr/>
          </p:nvSpPr>
          <p:spPr>
            <a:xfrm>
              <a:off x="6213338" y="4072125"/>
              <a:ext cx="408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Nunito Sans"/>
                  <a:ea typeface="Nunito Sans"/>
                  <a:cs typeface="Nunito Sans"/>
                  <a:sym typeface="Nunito Sans"/>
                </a:rPr>
                <a:t>15</a:t>
              </a:r>
              <a:endParaRPr>
                <a:latin typeface="Nunito Sans"/>
                <a:ea typeface="Nunito Sans"/>
                <a:cs typeface="Nunito Sans"/>
                <a:sym typeface="Nunito Sans"/>
              </a:endParaRPr>
            </a:p>
          </p:txBody>
        </p:sp>
        <p:sp>
          <p:nvSpPr>
            <p:cNvPr id="24" name="Google Shape;358;p19">
              <a:extLst>
                <a:ext uri="{FF2B5EF4-FFF2-40B4-BE49-F238E27FC236}">
                  <a16:creationId xmlns:a16="http://schemas.microsoft.com/office/drawing/2014/main" id="{7EDCBDA2-67DB-E74C-A684-9D6F5CE870EC}"/>
                </a:ext>
              </a:extLst>
            </p:cNvPr>
            <p:cNvSpPr txBox="1"/>
            <p:nvPr/>
          </p:nvSpPr>
          <p:spPr>
            <a:xfrm>
              <a:off x="6668850" y="4072125"/>
              <a:ext cx="408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Nunito Sans"/>
                  <a:ea typeface="Nunito Sans"/>
                  <a:cs typeface="Nunito Sans"/>
                  <a:sym typeface="Nunito Sans"/>
                </a:rPr>
                <a:t>16</a:t>
              </a:r>
              <a:endParaRPr>
                <a:latin typeface="Nunito Sans"/>
                <a:ea typeface="Nunito Sans"/>
                <a:cs typeface="Nunito Sans"/>
                <a:sym typeface="Nunito Sans"/>
              </a:endParaRPr>
            </a:p>
          </p:txBody>
        </p:sp>
        <p:sp>
          <p:nvSpPr>
            <p:cNvPr id="25" name="Google Shape;359;p19">
              <a:extLst>
                <a:ext uri="{FF2B5EF4-FFF2-40B4-BE49-F238E27FC236}">
                  <a16:creationId xmlns:a16="http://schemas.microsoft.com/office/drawing/2014/main" id="{1A1FD4FC-27C4-834D-8AE8-53D554779D27}"/>
                </a:ext>
              </a:extLst>
            </p:cNvPr>
            <p:cNvSpPr txBox="1"/>
            <p:nvPr/>
          </p:nvSpPr>
          <p:spPr>
            <a:xfrm>
              <a:off x="7103300" y="4072125"/>
              <a:ext cx="408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Nunito Sans"/>
                  <a:ea typeface="Nunito Sans"/>
                  <a:cs typeface="Nunito Sans"/>
                  <a:sym typeface="Nunito Sans"/>
                </a:rPr>
                <a:t>17</a:t>
              </a:r>
              <a:endParaRPr>
                <a:latin typeface="Nunito Sans"/>
                <a:ea typeface="Nunito Sans"/>
                <a:cs typeface="Nunito Sans"/>
                <a:sym typeface="Nunito Sans"/>
              </a:endParaRPr>
            </a:p>
          </p:txBody>
        </p:sp>
        <p:sp>
          <p:nvSpPr>
            <p:cNvPr id="26" name="Google Shape;360;p19">
              <a:extLst>
                <a:ext uri="{FF2B5EF4-FFF2-40B4-BE49-F238E27FC236}">
                  <a16:creationId xmlns:a16="http://schemas.microsoft.com/office/drawing/2014/main" id="{014866B6-FB1A-9D4C-8574-19663CC76A1E}"/>
                </a:ext>
              </a:extLst>
            </p:cNvPr>
            <p:cNvSpPr txBox="1"/>
            <p:nvPr/>
          </p:nvSpPr>
          <p:spPr>
            <a:xfrm>
              <a:off x="7537750" y="4072125"/>
              <a:ext cx="408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Nunito Sans"/>
                  <a:ea typeface="Nunito Sans"/>
                  <a:cs typeface="Nunito Sans"/>
                  <a:sym typeface="Nunito Sans"/>
                </a:rPr>
                <a:t>18</a:t>
              </a:r>
              <a:endParaRPr>
                <a:latin typeface="Nunito Sans"/>
                <a:ea typeface="Nunito Sans"/>
                <a:cs typeface="Nunito Sans"/>
                <a:sym typeface="Nunito Sans"/>
              </a:endParaRPr>
            </a:p>
          </p:txBody>
        </p:sp>
        <p:sp>
          <p:nvSpPr>
            <p:cNvPr id="27" name="Google Shape;361;p19">
              <a:extLst>
                <a:ext uri="{FF2B5EF4-FFF2-40B4-BE49-F238E27FC236}">
                  <a16:creationId xmlns:a16="http://schemas.microsoft.com/office/drawing/2014/main" id="{0482A364-3232-8949-9EC5-455556C2F730}"/>
                </a:ext>
              </a:extLst>
            </p:cNvPr>
            <p:cNvSpPr txBox="1"/>
            <p:nvPr/>
          </p:nvSpPr>
          <p:spPr>
            <a:xfrm>
              <a:off x="8012413" y="4072125"/>
              <a:ext cx="408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Nunito Sans"/>
                  <a:ea typeface="Nunito Sans"/>
                  <a:cs typeface="Nunito Sans"/>
                  <a:sym typeface="Nunito Sans"/>
                </a:rPr>
                <a:t>19</a:t>
              </a:r>
              <a:endParaRPr>
                <a:latin typeface="Nunito Sans"/>
                <a:ea typeface="Nunito Sans"/>
                <a:cs typeface="Nunito Sans"/>
                <a:sym typeface="Nunito Sans"/>
              </a:endParaRPr>
            </a:p>
          </p:txBody>
        </p:sp>
        <p:sp>
          <p:nvSpPr>
            <p:cNvPr id="28" name="Google Shape;362;p19">
              <a:extLst>
                <a:ext uri="{FF2B5EF4-FFF2-40B4-BE49-F238E27FC236}">
                  <a16:creationId xmlns:a16="http://schemas.microsoft.com/office/drawing/2014/main" id="{E3F21956-37F5-434E-B7DE-7450948B2D7C}"/>
                </a:ext>
              </a:extLst>
            </p:cNvPr>
            <p:cNvSpPr txBox="1"/>
            <p:nvPr/>
          </p:nvSpPr>
          <p:spPr>
            <a:xfrm>
              <a:off x="8445025" y="4072125"/>
              <a:ext cx="408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latin typeface="Nunito Sans"/>
                  <a:ea typeface="Nunito Sans"/>
                  <a:cs typeface="Nunito Sans"/>
                  <a:sym typeface="Nunito Sans"/>
                </a:rPr>
                <a:t>20</a:t>
              </a:r>
              <a:endParaRPr>
                <a:latin typeface="Nunito Sans"/>
                <a:ea typeface="Nunito Sans"/>
                <a:cs typeface="Nunito Sans"/>
                <a:sym typeface="Nunito Sans"/>
              </a:endParaRPr>
            </a:p>
          </p:txBody>
        </p:sp>
      </p:grpSp>
      <p:pic>
        <p:nvPicPr>
          <p:cNvPr id="29" name="Google Shape;100;p9">
            <a:extLst>
              <a:ext uri="{FF2B5EF4-FFF2-40B4-BE49-F238E27FC236}">
                <a16:creationId xmlns:a16="http://schemas.microsoft.com/office/drawing/2014/main" id="{5EB30DFE-D7AB-4943-8694-B5F0F030EDFC}"/>
              </a:ext>
            </a:extLst>
          </p:cNvPr>
          <p:cNvPicPr preferRelativeResize="0"/>
          <p:nvPr/>
        </p:nvPicPr>
        <p:blipFill>
          <a:blip r:embed="rId4">
            <a:alphaModFix/>
          </a:blip>
          <a:stretch>
            <a:fillRect/>
          </a:stretch>
        </p:blipFill>
        <p:spPr>
          <a:xfrm>
            <a:off x="6614207" y="3488908"/>
            <a:ext cx="530109" cy="530109"/>
          </a:xfrm>
          <a:prstGeom prst="rect">
            <a:avLst/>
          </a:prstGeom>
          <a:noFill/>
          <a:ln>
            <a:noFill/>
          </a:ln>
        </p:spPr>
      </p:pic>
      <p:pic>
        <p:nvPicPr>
          <p:cNvPr id="30" name="Google Shape;105;p9">
            <a:extLst>
              <a:ext uri="{FF2B5EF4-FFF2-40B4-BE49-F238E27FC236}">
                <a16:creationId xmlns:a16="http://schemas.microsoft.com/office/drawing/2014/main" id="{62D1F173-803B-2849-9736-1E9C29EB56BA}"/>
              </a:ext>
            </a:extLst>
          </p:cNvPr>
          <p:cNvPicPr preferRelativeResize="0"/>
          <p:nvPr/>
        </p:nvPicPr>
        <p:blipFill>
          <a:blip r:embed="rId5">
            <a:alphaModFix/>
          </a:blip>
          <a:stretch>
            <a:fillRect/>
          </a:stretch>
        </p:blipFill>
        <p:spPr>
          <a:xfrm>
            <a:off x="2020581" y="3490244"/>
            <a:ext cx="564985" cy="530108"/>
          </a:xfrm>
          <a:prstGeom prst="rect">
            <a:avLst/>
          </a:prstGeom>
          <a:noFill/>
          <a:ln>
            <a:noFill/>
          </a:ln>
        </p:spPr>
      </p:pic>
      <p:pic>
        <p:nvPicPr>
          <p:cNvPr id="31" name="Google Shape;105;p9">
            <a:extLst>
              <a:ext uri="{FF2B5EF4-FFF2-40B4-BE49-F238E27FC236}">
                <a16:creationId xmlns:a16="http://schemas.microsoft.com/office/drawing/2014/main" id="{ED85790D-F17E-7B48-84FA-B642BD28BD06}"/>
              </a:ext>
            </a:extLst>
          </p:cNvPr>
          <p:cNvPicPr preferRelativeResize="0"/>
          <p:nvPr/>
        </p:nvPicPr>
        <p:blipFill>
          <a:blip r:embed="rId5">
            <a:alphaModFix/>
          </a:blip>
          <a:stretch>
            <a:fillRect/>
          </a:stretch>
        </p:blipFill>
        <p:spPr>
          <a:xfrm>
            <a:off x="3530696" y="3490244"/>
            <a:ext cx="564985" cy="530108"/>
          </a:xfrm>
          <a:prstGeom prst="rect">
            <a:avLst/>
          </a:prstGeom>
          <a:noFill/>
          <a:ln>
            <a:noFill/>
          </a:ln>
        </p:spPr>
      </p:pic>
      <p:pic>
        <p:nvPicPr>
          <p:cNvPr id="32" name="Google Shape;105;p9">
            <a:extLst>
              <a:ext uri="{FF2B5EF4-FFF2-40B4-BE49-F238E27FC236}">
                <a16:creationId xmlns:a16="http://schemas.microsoft.com/office/drawing/2014/main" id="{40A50630-303B-944C-B418-8A8983F3EE11}"/>
              </a:ext>
            </a:extLst>
          </p:cNvPr>
          <p:cNvPicPr preferRelativeResize="0"/>
          <p:nvPr/>
        </p:nvPicPr>
        <p:blipFill>
          <a:blip r:embed="rId5">
            <a:alphaModFix/>
          </a:blip>
          <a:stretch>
            <a:fillRect/>
          </a:stretch>
        </p:blipFill>
        <p:spPr>
          <a:xfrm>
            <a:off x="5053750" y="3490244"/>
            <a:ext cx="564985" cy="530108"/>
          </a:xfrm>
          <a:prstGeom prst="rect">
            <a:avLst/>
          </a:prstGeom>
          <a:noFill/>
          <a:ln>
            <a:noFill/>
          </a:ln>
        </p:spPr>
      </p:pic>
      <p:pic>
        <p:nvPicPr>
          <p:cNvPr id="33" name="Google Shape;100;p9">
            <a:extLst>
              <a:ext uri="{FF2B5EF4-FFF2-40B4-BE49-F238E27FC236}">
                <a16:creationId xmlns:a16="http://schemas.microsoft.com/office/drawing/2014/main" id="{94CB53A6-ABAD-4E44-B730-D57846C93931}"/>
              </a:ext>
            </a:extLst>
          </p:cNvPr>
          <p:cNvPicPr preferRelativeResize="0"/>
          <p:nvPr/>
        </p:nvPicPr>
        <p:blipFill>
          <a:blip r:embed="rId4">
            <a:alphaModFix/>
          </a:blip>
          <a:stretch>
            <a:fillRect/>
          </a:stretch>
        </p:blipFill>
        <p:spPr>
          <a:xfrm>
            <a:off x="8124322" y="3488908"/>
            <a:ext cx="530109" cy="530109"/>
          </a:xfrm>
          <a:prstGeom prst="rect">
            <a:avLst/>
          </a:prstGeom>
          <a:noFill/>
          <a:ln>
            <a:noFill/>
          </a:ln>
        </p:spPr>
      </p:pic>
      <p:pic>
        <p:nvPicPr>
          <p:cNvPr id="34" name="Google Shape;100;p9">
            <a:extLst>
              <a:ext uri="{FF2B5EF4-FFF2-40B4-BE49-F238E27FC236}">
                <a16:creationId xmlns:a16="http://schemas.microsoft.com/office/drawing/2014/main" id="{AFC16E1D-539A-F249-942B-733BB42A48CB}"/>
              </a:ext>
            </a:extLst>
          </p:cNvPr>
          <p:cNvPicPr preferRelativeResize="0"/>
          <p:nvPr/>
        </p:nvPicPr>
        <p:blipFill>
          <a:blip r:embed="rId4">
            <a:alphaModFix/>
          </a:blip>
          <a:stretch>
            <a:fillRect/>
          </a:stretch>
        </p:blipFill>
        <p:spPr>
          <a:xfrm>
            <a:off x="9631791" y="3488908"/>
            <a:ext cx="530109" cy="530109"/>
          </a:xfrm>
          <a:prstGeom prst="rect">
            <a:avLst/>
          </a:prstGeom>
          <a:noFill/>
          <a:ln>
            <a:noFill/>
          </a:ln>
        </p:spPr>
      </p:pic>
    </p:spTree>
    <p:extLst>
      <p:ext uri="{BB962C8B-B14F-4D97-AF65-F5344CB8AC3E}">
        <p14:creationId xmlns:p14="http://schemas.microsoft.com/office/powerpoint/2010/main" val="4065964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151226"/>
          </a:xfrm>
        </p:spPr>
        <p:txBody>
          <a:bodyPr/>
          <a:lstStyle/>
          <a:p>
            <a:r>
              <a:rPr lang="en-GB" dirty="0"/>
              <a:t>Martin is counting in 3s. </a:t>
            </a:r>
          </a:p>
          <a:p>
            <a:r>
              <a:rPr lang="en-GB" b="1" dirty="0"/>
              <a:t>What number is shown here?</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1B6B3B4B-CEF5-B24F-9274-5E85AD86B4D6}"/>
              </a:ext>
            </a:extLst>
          </p:cNvPr>
          <p:cNvSpPr txBox="1"/>
          <p:nvPr/>
        </p:nvSpPr>
        <p:spPr>
          <a:xfrm>
            <a:off x="3738983" y="1715709"/>
            <a:ext cx="733804"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18</a:t>
            </a:r>
          </a:p>
        </p:txBody>
      </p:sp>
      <p:grpSp>
        <p:nvGrpSpPr>
          <p:cNvPr id="4" name="Group 3">
            <a:extLst>
              <a:ext uri="{FF2B5EF4-FFF2-40B4-BE49-F238E27FC236}">
                <a16:creationId xmlns:a16="http://schemas.microsoft.com/office/drawing/2014/main" id="{183A5A18-9E0E-D745-98FD-B5784879E4F5}"/>
              </a:ext>
            </a:extLst>
          </p:cNvPr>
          <p:cNvGrpSpPr/>
          <p:nvPr/>
        </p:nvGrpSpPr>
        <p:grpSpPr>
          <a:xfrm>
            <a:off x="1458562" y="2220425"/>
            <a:ext cx="9274875" cy="516300"/>
            <a:chOff x="1458563" y="2033725"/>
            <a:chExt cx="9274875" cy="516300"/>
          </a:xfrm>
        </p:grpSpPr>
        <p:grpSp>
          <p:nvGrpSpPr>
            <p:cNvPr id="7" name="Google Shape;120;p17">
              <a:extLst>
                <a:ext uri="{FF2B5EF4-FFF2-40B4-BE49-F238E27FC236}">
                  <a16:creationId xmlns:a16="http://schemas.microsoft.com/office/drawing/2014/main" id="{8083D791-79BB-834C-9A20-5328D1774655}"/>
                </a:ext>
              </a:extLst>
            </p:cNvPr>
            <p:cNvGrpSpPr/>
            <p:nvPr/>
          </p:nvGrpSpPr>
          <p:grpSpPr>
            <a:xfrm>
              <a:off x="1458563" y="2033725"/>
              <a:ext cx="1548900" cy="516300"/>
              <a:chOff x="1162100" y="2033725"/>
              <a:chExt cx="1548900" cy="516300"/>
            </a:xfrm>
          </p:grpSpPr>
          <p:pic>
            <p:nvPicPr>
              <p:cNvPr id="8" name="Google Shape;121;p17">
                <a:extLst>
                  <a:ext uri="{FF2B5EF4-FFF2-40B4-BE49-F238E27FC236}">
                    <a16:creationId xmlns:a16="http://schemas.microsoft.com/office/drawing/2014/main" id="{03F2024B-F93A-1947-BB95-1FE2C9925EE2}"/>
                  </a:ext>
                </a:extLst>
              </p:cNvPr>
              <p:cNvPicPr preferRelativeResize="0"/>
              <p:nvPr/>
            </p:nvPicPr>
            <p:blipFill>
              <a:blip r:embed="rId3">
                <a:alphaModFix/>
              </a:blip>
              <a:stretch>
                <a:fillRect/>
              </a:stretch>
            </p:blipFill>
            <p:spPr>
              <a:xfrm>
                <a:off x="1162100" y="2033725"/>
                <a:ext cx="516300" cy="516300"/>
              </a:xfrm>
              <a:prstGeom prst="rect">
                <a:avLst/>
              </a:prstGeom>
              <a:noFill/>
              <a:ln>
                <a:noFill/>
              </a:ln>
            </p:spPr>
          </p:pic>
          <p:pic>
            <p:nvPicPr>
              <p:cNvPr id="9" name="Google Shape;122;p17">
                <a:extLst>
                  <a:ext uri="{FF2B5EF4-FFF2-40B4-BE49-F238E27FC236}">
                    <a16:creationId xmlns:a16="http://schemas.microsoft.com/office/drawing/2014/main" id="{5497BAC2-2149-364D-848F-56C53DA2C84D}"/>
                  </a:ext>
                </a:extLst>
              </p:cNvPr>
              <p:cNvPicPr preferRelativeResize="0"/>
              <p:nvPr/>
            </p:nvPicPr>
            <p:blipFill>
              <a:blip r:embed="rId3">
                <a:alphaModFix/>
              </a:blip>
              <a:stretch>
                <a:fillRect/>
              </a:stretch>
            </p:blipFill>
            <p:spPr>
              <a:xfrm>
                <a:off x="1678400" y="2033725"/>
                <a:ext cx="516300" cy="516300"/>
              </a:xfrm>
              <a:prstGeom prst="rect">
                <a:avLst/>
              </a:prstGeom>
              <a:noFill/>
              <a:ln>
                <a:noFill/>
              </a:ln>
            </p:spPr>
          </p:pic>
          <p:pic>
            <p:nvPicPr>
              <p:cNvPr id="10" name="Google Shape;123;p17">
                <a:extLst>
                  <a:ext uri="{FF2B5EF4-FFF2-40B4-BE49-F238E27FC236}">
                    <a16:creationId xmlns:a16="http://schemas.microsoft.com/office/drawing/2014/main" id="{0E3D65F0-AE12-7743-8B69-47C60F88849D}"/>
                  </a:ext>
                </a:extLst>
              </p:cNvPr>
              <p:cNvPicPr preferRelativeResize="0"/>
              <p:nvPr/>
            </p:nvPicPr>
            <p:blipFill>
              <a:blip r:embed="rId3">
                <a:alphaModFix/>
              </a:blip>
              <a:stretch>
                <a:fillRect/>
              </a:stretch>
            </p:blipFill>
            <p:spPr>
              <a:xfrm>
                <a:off x="2194700" y="2033725"/>
                <a:ext cx="516300" cy="516300"/>
              </a:xfrm>
              <a:prstGeom prst="rect">
                <a:avLst/>
              </a:prstGeom>
              <a:noFill/>
              <a:ln>
                <a:noFill/>
              </a:ln>
            </p:spPr>
          </p:pic>
        </p:grpSp>
        <p:grpSp>
          <p:nvGrpSpPr>
            <p:cNvPr id="11" name="Google Shape;124;p17">
              <a:extLst>
                <a:ext uri="{FF2B5EF4-FFF2-40B4-BE49-F238E27FC236}">
                  <a16:creationId xmlns:a16="http://schemas.microsoft.com/office/drawing/2014/main" id="{AE6D0537-ABB2-C047-8A2A-03B81733AD0C}"/>
                </a:ext>
              </a:extLst>
            </p:cNvPr>
            <p:cNvGrpSpPr/>
            <p:nvPr/>
          </p:nvGrpSpPr>
          <p:grpSpPr>
            <a:xfrm>
              <a:off x="3007463" y="2033725"/>
              <a:ext cx="1542725" cy="516300"/>
              <a:chOff x="2711000" y="2033725"/>
              <a:chExt cx="1542725" cy="516300"/>
            </a:xfrm>
          </p:grpSpPr>
          <p:pic>
            <p:nvPicPr>
              <p:cNvPr id="12" name="Google Shape;125;p17">
                <a:extLst>
                  <a:ext uri="{FF2B5EF4-FFF2-40B4-BE49-F238E27FC236}">
                    <a16:creationId xmlns:a16="http://schemas.microsoft.com/office/drawing/2014/main" id="{422A19C0-6B43-BE4A-8917-3CF586E9D856}"/>
                  </a:ext>
                </a:extLst>
              </p:cNvPr>
              <p:cNvPicPr preferRelativeResize="0"/>
              <p:nvPr/>
            </p:nvPicPr>
            <p:blipFill>
              <a:blip r:embed="rId4">
                <a:alphaModFix/>
              </a:blip>
              <a:stretch>
                <a:fillRect/>
              </a:stretch>
            </p:blipFill>
            <p:spPr>
              <a:xfrm>
                <a:off x="2711000" y="2033725"/>
                <a:ext cx="516300" cy="516300"/>
              </a:xfrm>
              <a:prstGeom prst="rect">
                <a:avLst/>
              </a:prstGeom>
              <a:noFill/>
              <a:ln>
                <a:noFill/>
              </a:ln>
            </p:spPr>
          </p:pic>
          <p:pic>
            <p:nvPicPr>
              <p:cNvPr id="13" name="Google Shape;126;p17">
                <a:extLst>
                  <a:ext uri="{FF2B5EF4-FFF2-40B4-BE49-F238E27FC236}">
                    <a16:creationId xmlns:a16="http://schemas.microsoft.com/office/drawing/2014/main" id="{F68E0CF9-F2BA-D740-AC50-DD1FF21A2D57}"/>
                  </a:ext>
                </a:extLst>
              </p:cNvPr>
              <p:cNvPicPr preferRelativeResize="0"/>
              <p:nvPr/>
            </p:nvPicPr>
            <p:blipFill>
              <a:blip r:embed="rId4">
                <a:alphaModFix/>
              </a:blip>
              <a:stretch>
                <a:fillRect/>
              </a:stretch>
            </p:blipFill>
            <p:spPr>
              <a:xfrm>
                <a:off x="3227300" y="2033725"/>
                <a:ext cx="516300" cy="516300"/>
              </a:xfrm>
              <a:prstGeom prst="rect">
                <a:avLst/>
              </a:prstGeom>
              <a:noFill/>
              <a:ln>
                <a:noFill/>
              </a:ln>
            </p:spPr>
          </p:pic>
          <p:pic>
            <p:nvPicPr>
              <p:cNvPr id="14" name="Google Shape;127;p17">
                <a:extLst>
                  <a:ext uri="{FF2B5EF4-FFF2-40B4-BE49-F238E27FC236}">
                    <a16:creationId xmlns:a16="http://schemas.microsoft.com/office/drawing/2014/main" id="{EDB4BFF8-DCB9-5749-B025-5B49D44386DE}"/>
                  </a:ext>
                </a:extLst>
              </p:cNvPr>
              <p:cNvPicPr preferRelativeResize="0"/>
              <p:nvPr/>
            </p:nvPicPr>
            <p:blipFill>
              <a:blip r:embed="rId4">
                <a:alphaModFix/>
              </a:blip>
              <a:stretch>
                <a:fillRect/>
              </a:stretch>
            </p:blipFill>
            <p:spPr>
              <a:xfrm>
                <a:off x="3737425" y="2033725"/>
                <a:ext cx="516300" cy="516300"/>
              </a:xfrm>
              <a:prstGeom prst="rect">
                <a:avLst/>
              </a:prstGeom>
              <a:noFill/>
              <a:ln>
                <a:noFill/>
              </a:ln>
            </p:spPr>
          </p:pic>
        </p:grpSp>
        <p:grpSp>
          <p:nvGrpSpPr>
            <p:cNvPr id="15" name="Google Shape;128;p17">
              <a:extLst>
                <a:ext uri="{FF2B5EF4-FFF2-40B4-BE49-F238E27FC236}">
                  <a16:creationId xmlns:a16="http://schemas.microsoft.com/office/drawing/2014/main" id="{93A94915-AB8B-1D4A-8F8D-DBE11C4C1DBF}"/>
                </a:ext>
              </a:extLst>
            </p:cNvPr>
            <p:cNvGrpSpPr/>
            <p:nvPr/>
          </p:nvGrpSpPr>
          <p:grpSpPr>
            <a:xfrm>
              <a:off x="4550188" y="2033725"/>
              <a:ext cx="1548900" cy="516300"/>
              <a:chOff x="1162100" y="2033725"/>
              <a:chExt cx="1548900" cy="516300"/>
            </a:xfrm>
          </p:grpSpPr>
          <p:pic>
            <p:nvPicPr>
              <p:cNvPr id="16" name="Google Shape;129;p17">
                <a:extLst>
                  <a:ext uri="{FF2B5EF4-FFF2-40B4-BE49-F238E27FC236}">
                    <a16:creationId xmlns:a16="http://schemas.microsoft.com/office/drawing/2014/main" id="{AA6A782E-88E0-354C-8B6A-672486A0BB83}"/>
                  </a:ext>
                </a:extLst>
              </p:cNvPr>
              <p:cNvPicPr preferRelativeResize="0"/>
              <p:nvPr/>
            </p:nvPicPr>
            <p:blipFill>
              <a:blip r:embed="rId3">
                <a:alphaModFix/>
              </a:blip>
              <a:stretch>
                <a:fillRect/>
              </a:stretch>
            </p:blipFill>
            <p:spPr>
              <a:xfrm>
                <a:off x="1162100" y="2033725"/>
                <a:ext cx="516300" cy="516300"/>
              </a:xfrm>
              <a:prstGeom prst="rect">
                <a:avLst/>
              </a:prstGeom>
              <a:noFill/>
              <a:ln>
                <a:noFill/>
              </a:ln>
            </p:spPr>
          </p:pic>
          <p:pic>
            <p:nvPicPr>
              <p:cNvPr id="17" name="Google Shape;130;p17">
                <a:extLst>
                  <a:ext uri="{FF2B5EF4-FFF2-40B4-BE49-F238E27FC236}">
                    <a16:creationId xmlns:a16="http://schemas.microsoft.com/office/drawing/2014/main" id="{46AE1E52-D044-1D44-98EA-DB05B36E2C4B}"/>
                  </a:ext>
                </a:extLst>
              </p:cNvPr>
              <p:cNvPicPr preferRelativeResize="0"/>
              <p:nvPr/>
            </p:nvPicPr>
            <p:blipFill>
              <a:blip r:embed="rId3">
                <a:alphaModFix/>
              </a:blip>
              <a:stretch>
                <a:fillRect/>
              </a:stretch>
            </p:blipFill>
            <p:spPr>
              <a:xfrm>
                <a:off x="1678400" y="2033725"/>
                <a:ext cx="516300" cy="516300"/>
              </a:xfrm>
              <a:prstGeom prst="rect">
                <a:avLst/>
              </a:prstGeom>
              <a:noFill/>
              <a:ln>
                <a:noFill/>
              </a:ln>
            </p:spPr>
          </p:pic>
          <p:pic>
            <p:nvPicPr>
              <p:cNvPr id="18" name="Google Shape;131;p17">
                <a:extLst>
                  <a:ext uri="{FF2B5EF4-FFF2-40B4-BE49-F238E27FC236}">
                    <a16:creationId xmlns:a16="http://schemas.microsoft.com/office/drawing/2014/main" id="{09F2EFBE-A033-2547-93AE-B9AF2E8F8E9A}"/>
                  </a:ext>
                </a:extLst>
              </p:cNvPr>
              <p:cNvPicPr preferRelativeResize="0"/>
              <p:nvPr/>
            </p:nvPicPr>
            <p:blipFill>
              <a:blip r:embed="rId3">
                <a:alphaModFix/>
              </a:blip>
              <a:stretch>
                <a:fillRect/>
              </a:stretch>
            </p:blipFill>
            <p:spPr>
              <a:xfrm>
                <a:off x="2194700" y="2033725"/>
                <a:ext cx="516300" cy="516300"/>
              </a:xfrm>
              <a:prstGeom prst="rect">
                <a:avLst/>
              </a:prstGeom>
              <a:noFill/>
              <a:ln>
                <a:noFill/>
              </a:ln>
            </p:spPr>
          </p:pic>
        </p:grpSp>
        <p:grpSp>
          <p:nvGrpSpPr>
            <p:cNvPr id="19" name="Google Shape;132;p17">
              <a:extLst>
                <a:ext uri="{FF2B5EF4-FFF2-40B4-BE49-F238E27FC236}">
                  <a16:creationId xmlns:a16="http://schemas.microsoft.com/office/drawing/2014/main" id="{1098366D-32A9-A44C-9D80-3B23EF8C696B}"/>
                </a:ext>
              </a:extLst>
            </p:cNvPr>
            <p:cNvGrpSpPr/>
            <p:nvPr/>
          </p:nvGrpSpPr>
          <p:grpSpPr>
            <a:xfrm>
              <a:off x="6099088" y="2033725"/>
              <a:ext cx="1542725" cy="516300"/>
              <a:chOff x="2711000" y="2033725"/>
              <a:chExt cx="1542725" cy="516300"/>
            </a:xfrm>
          </p:grpSpPr>
          <p:pic>
            <p:nvPicPr>
              <p:cNvPr id="20" name="Google Shape;133;p17">
                <a:extLst>
                  <a:ext uri="{FF2B5EF4-FFF2-40B4-BE49-F238E27FC236}">
                    <a16:creationId xmlns:a16="http://schemas.microsoft.com/office/drawing/2014/main" id="{C47741F3-95CE-5640-9A07-4F1A936536AA}"/>
                  </a:ext>
                </a:extLst>
              </p:cNvPr>
              <p:cNvPicPr preferRelativeResize="0"/>
              <p:nvPr/>
            </p:nvPicPr>
            <p:blipFill>
              <a:blip r:embed="rId4">
                <a:alphaModFix/>
              </a:blip>
              <a:stretch>
                <a:fillRect/>
              </a:stretch>
            </p:blipFill>
            <p:spPr>
              <a:xfrm>
                <a:off x="2711000" y="2033725"/>
                <a:ext cx="516300" cy="516300"/>
              </a:xfrm>
              <a:prstGeom prst="rect">
                <a:avLst/>
              </a:prstGeom>
              <a:noFill/>
              <a:ln>
                <a:noFill/>
              </a:ln>
            </p:spPr>
          </p:pic>
          <p:pic>
            <p:nvPicPr>
              <p:cNvPr id="21" name="Google Shape;134;p17">
                <a:extLst>
                  <a:ext uri="{FF2B5EF4-FFF2-40B4-BE49-F238E27FC236}">
                    <a16:creationId xmlns:a16="http://schemas.microsoft.com/office/drawing/2014/main" id="{49DCAED3-53A5-0D4A-BB4F-D77B4E4B4A2D}"/>
                  </a:ext>
                </a:extLst>
              </p:cNvPr>
              <p:cNvPicPr preferRelativeResize="0"/>
              <p:nvPr/>
            </p:nvPicPr>
            <p:blipFill>
              <a:blip r:embed="rId4">
                <a:alphaModFix/>
              </a:blip>
              <a:stretch>
                <a:fillRect/>
              </a:stretch>
            </p:blipFill>
            <p:spPr>
              <a:xfrm>
                <a:off x="3227300" y="2033725"/>
                <a:ext cx="516300" cy="516300"/>
              </a:xfrm>
              <a:prstGeom prst="rect">
                <a:avLst/>
              </a:prstGeom>
              <a:noFill/>
              <a:ln>
                <a:noFill/>
              </a:ln>
            </p:spPr>
          </p:pic>
          <p:pic>
            <p:nvPicPr>
              <p:cNvPr id="22" name="Google Shape;135;p17">
                <a:extLst>
                  <a:ext uri="{FF2B5EF4-FFF2-40B4-BE49-F238E27FC236}">
                    <a16:creationId xmlns:a16="http://schemas.microsoft.com/office/drawing/2014/main" id="{D0099AC7-427A-4F4D-9DE5-AE07576CB6E3}"/>
                  </a:ext>
                </a:extLst>
              </p:cNvPr>
              <p:cNvPicPr preferRelativeResize="0"/>
              <p:nvPr/>
            </p:nvPicPr>
            <p:blipFill>
              <a:blip r:embed="rId4">
                <a:alphaModFix/>
              </a:blip>
              <a:stretch>
                <a:fillRect/>
              </a:stretch>
            </p:blipFill>
            <p:spPr>
              <a:xfrm>
                <a:off x="3737425" y="2033725"/>
                <a:ext cx="516300" cy="516300"/>
              </a:xfrm>
              <a:prstGeom prst="rect">
                <a:avLst/>
              </a:prstGeom>
              <a:noFill/>
              <a:ln>
                <a:noFill/>
              </a:ln>
            </p:spPr>
          </p:pic>
        </p:grpSp>
        <p:grpSp>
          <p:nvGrpSpPr>
            <p:cNvPr id="23" name="Google Shape;136;p17">
              <a:extLst>
                <a:ext uri="{FF2B5EF4-FFF2-40B4-BE49-F238E27FC236}">
                  <a16:creationId xmlns:a16="http://schemas.microsoft.com/office/drawing/2014/main" id="{801D6A63-CE65-8D47-BD37-CBBC0C55C3E8}"/>
                </a:ext>
              </a:extLst>
            </p:cNvPr>
            <p:cNvGrpSpPr/>
            <p:nvPr/>
          </p:nvGrpSpPr>
          <p:grpSpPr>
            <a:xfrm>
              <a:off x="7641813" y="2033725"/>
              <a:ext cx="1548900" cy="516300"/>
              <a:chOff x="1162100" y="2033725"/>
              <a:chExt cx="1548900" cy="516300"/>
            </a:xfrm>
          </p:grpSpPr>
          <p:pic>
            <p:nvPicPr>
              <p:cNvPr id="24" name="Google Shape;137;p17">
                <a:extLst>
                  <a:ext uri="{FF2B5EF4-FFF2-40B4-BE49-F238E27FC236}">
                    <a16:creationId xmlns:a16="http://schemas.microsoft.com/office/drawing/2014/main" id="{2F2D3A43-6BCC-7442-AAE6-15D81B45FBEC}"/>
                  </a:ext>
                </a:extLst>
              </p:cNvPr>
              <p:cNvPicPr preferRelativeResize="0"/>
              <p:nvPr/>
            </p:nvPicPr>
            <p:blipFill>
              <a:blip r:embed="rId3">
                <a:alphaModFix/>
              </a:blip>
              <a:stretch>
                <a:fillRect/>
              </a:stretch>
            </p:blipFill>
            <p:spPr>
              <a:xfrm>
                <a:off x="1162100" y="2033725"/>
                <a:ext cx="516300" cy="516300"/>
              </a:xfrm>
              <a:prstGeom prst="rect">
                <a:avLst/>
              </a:prstGeom>
              <a:noFill/>
              <a:ln>
                <a:noFill/>
              </a:ln>
            </p:spPr>
          </p:pic>
          <p:pic>
            <p:nvPicPr>
              <p:cNvPr id="25" name="Google Shape;138;p17">
                <a:extLst>
                  <a:ext uri="{FF2B5EF4-FFF2-40B4-BE49-F238E27FC236}">
                    <a16:creationId xmlns:a16="http://schemas.microsoft.com/office/drawing/2014/main" id="{29C4F842-5BC0-0344-825D-BD4C7CFDC02C}"/>
                  </a:ext>
                </a:extLst>
              </p:cNvPr>
              <p:cNvPicPr preferRelativeResize="0"/>
              <p:nvPr/>
            </p:nvPicPr>
            <p:blipFill>
              <a:blip r:embed="rId3">
                <a:alphaModFix/>
              </a:blip>
              <a:stretch>
                <a:fillRect/>
              </a:stretch>
            </p:blipFill>
            <p:spPr>
              <a:xfrm>
                <a:off x="1678400" y="2033725"/>
                <a:ext cx="516300" cy="516300"/>
              </a:xfrm>
              <a:prstGeom prst="rect">
                <a:avLst/>
              </a:prstGeom>
              <a:noFill/>
              <a:ln>
                <a:noFill/>
              </a:ln>
            </p:spPr>
          </p:pic>
          <p:pic>
            <p:nvPicPr>
              <p:cNvPr id="26" name="Google Shape;139;p17">
                <a:extLst>
                  <a:ext uri="{FF2B5EF4-FFF2-40B4-BE49-F238E27FC236}">
                    <a16:creationId xmlns:a16="http://schemas.microsoft.com/office/drawing/2014/main" id="{280925BC-068F-DB4E-88EC-36FB3A5F7DE3}"/>
                  </a:ext>
                </a:extLst>
              </p:cNvPr>
              <p:cNvPicPr preferRelativeResize="0"/>
              <p:nvPr/>
            </p:nvPicPr>
            <p:blipFill>
              <a:blip r:embed="rId3">
                <a:alphaModFix/>
              </a:blip>
              <a:stretch>
                <a:fillRect/>
              </a:stretch>
            </p:blipFill>
            <p:spPr>
              <a:xfrm>
                <a:off x="2194700" y="2033725"/>
                <a:ext cx="516300" cy="516300"/>
              </a:xfrm>
              <a:prstGeom prst="rect">
                <a:avLst/>
              </a:prstGeom>
              <a:noFill/>
              <a:ln>
                <a:noFill/>
              </a:ln>
            </p:spPr>
          </p:pic>
        </p:grpSp>
        <p:grpSp>
          <p:nvGrpSpPr>
            <p:cNvPr id="27" name="Google Shape;140;p17">
              <a:extLst>
                <a:ext uri="{FF2B5EF4-FFF2-40B4-BE49-F238E27FC236}">
                  <a16:creationId xmlns:a16="http://schemas.microsoft.com/office/drawing/2014/main" id="{4FF6ED04-CCC8-D84F-B6E5-546B7C8CB00B}"/>
                </a:ext>
              </a:extLst>
            </p:cNvPr>
            <p:cNvGrpSpPr/>
            <p:nvPr/>
          </p:nvGrpSpPr>
          <p:grpSpPr>
            <a:xfrm>
              <a:off x="9190713" y="2033725"/>
              <a:ext cx="1542725" cy="516300"/>
              <a:chOff x="2711000" y="2033725"/>
              <a:chExt cx="1542725" cy="516300"/>
            </a:xfrm>
          </p:grpSpPr>
          <p:pic>
            <p:nvPicPr>
              <p:cNvPr id="28" name="Google Shape;141;p17">
                <a:extLst>
                  <a:ext uri="{FF2B5EF4-FFF2-40B4-BE49-F238E27FC236}">
                    <a16:creationId xmlns:a16="http://schemas.microsoft.com/office/drawing/2014/main" id="{58B4B0FA-9479-4F4E-B546-F662D3FCC2F1}"/>
                  </a:ext>
                </a:extLst>
              </p:cNvPr>
              <p:cNvPicPr preferRelativeResize="0"/>
              <p:nvPr/>
            </p:nvPicPr>
            <p:blipFill>
              <a:blip r:embed="rId4">
                <a:alphaModFix/>
              </a:blip>
              <a:stretch>
                <a:fillRect/>
              </a:stretch>
            </p:blipFill>
            <p:spPr>
              <a:xfrm>
                <a:off x="2711000" y="2033725"/>
                <a:ext cx="516300" cy="516300"/>
              </a:xfrm>
              <a:prstGeom prst="rect">
                <a:avLst/>
              </a:prstGeom>
              <a:noFill/>
              <a:ln>
                <a:noFill/>
              </a:ln>
            </p:spPr>
          </p:pic>
          <p:pic>
            <p:nvPicPr>
              <p:cNvPr id="29" name="Google Shape;142;p17">
                <a:extLst>
                  <a:ext uri="{FF2B5EF4-FFF2-40B4-BE49-F238E27FC236}">
                    <a16:creationId xmlns:a16="http://schemas.microsoft.com/office/drawing/2014/main" id="{C13F8844-4C8F-7444-8F4D-F2E8D2A649B9}"/>
                  </a:ext>
                </a:extLst>
              </p:cNvPr>
              <p:cNvPicPr preferRelativeResize="0"/>
              <p:nvPr/>
            </p:nvPicPr>
            <p:blipFill>
              <a:blip r:embed="rId4">
                <a:alphaModFix/>
              </a:blip>
              <a:stretch>
                <a:fillRect/>
              </a:stretch>
            </p:blipFill>
            <p:spPr>
              <a:xfrm>
                <a:off x="3227300" y="2033725"/>
                <a:ext cx="516300" cy="516300"/>
              </a:xfrm>
              <a:prstGeom prst="rect">
                <a:avLst/>
              </a:prstGeom>
              <a:noFill/>
              <a:ln>
                <a:noFill/>
              </a:ln>
            </p:spPr>
          </p:pic>
          <p:pic>
            <p:nvPicPr>
              <p:cNvPr id="30" name="Google Shape;143;p17">
                <a:extLst>
                  <a:ext uri="{FF2B5EF4-FFF2-40B4-BE49-F238E27FC236}">
                    <a16:creationId xmlns:a16="http://schemas.microsoft.com/office/drawing/2014/main" id="{769F340D-79FD-7F48-9E31-67B31B2D4707}"/>
                  </a:ext>
                </a:extLst>
              </p:cNvPr>
              <p:cNvPicPr preferRelativeResize="0"/>
              <p:nvPr/>
            </p:nvPicPr>
            <p:blipFill>
              <a:blip r:embed="rId4">
                <a:alphaModFix/>
              </a:blip>
              <a:stretch>
                <a:fillRect/>
              </a:stretch>
            </p:blipFill>
            <p:spPr>
              <a:xfrm>
                <a:off x="3737425" y="2033725"/>
                <a:ext cx="516300" cy="516300"/>
              </a:xfrm>
              <a:prstGeom prst="rect">
                <a:avLst/>
              </a:prstGeom>
              <a:noFill/>
              <a:ln>
                <a:noFill/>
              </a:ln>
            </p:spPr>
          </p:pic>
        </p:grpSp>
      </p:grpSp>
      <p:sp>
        <p:nvSpPr>
          <p:cNvPr id="31" name="Content Placeholder 2">
            <a:extLst>
              <a:ext uri="{FF2B5EF4-FFF2-40B4-BE49-F238E27FC236}">
                <a16:creationId xmlns:a16="http://schemas.microsoft.com/office/drawing/2014/main" id="{09178348-7DE6-E342-A8A7-FA227695000F}"/>
              </a:ext>
            </a:extLst>
          </p:cNvPr>
          <p:cNvSpPr txBox="1">
            <a:spLocks/>
          </p:cNvSpPr>
          <p:nvPr/>
        </p:nvSpPr>
        <p:spPr>
          <a:xfrm>
            <a:off x="263045" y="3465090"/>
            <a:ext cx="11736887" cy="65618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What number comes next?</a:t>
            </a:r>
          </a:p>
        </p:txBody>
      </p:sp>
      <p:sp>
        <p:nvSpPr>
          <p:cNvPr id="32" name="Google Shape;174;p17">
            <a:extLst>
              <a:ext uri="{FF2B5EF4-FFF2-40B4-BE49-F238E27FC236}">
                <a16:creationId xmlns:a16="http://schemas.microsoft.com/office/drawing/2014/main" id="{DF595F9A-1EB2-3146-913E-450570DD63F8}"/>
              </a:ext>
            </a:extLst>
          </p:cNvPr>
          <p:cNvSpPr txBox="1"/>
          <p:nvPr/>
        </p:nvSpPr>
        <p:spPr>
          <a:xfrm>
            <a:off x="263045" y="4480855"/>
            <a:ext cx="1984513" cy="516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rPr>
              <a:t>21 comes next.</a:t>
            </a:r>
            <a:endParaRPr kumimoji="0" sz="1800" b="0" i="0" u="none" strike="noStrike" kern="0" cap="none" spc="0" normalizeH="0" baseline="0" noProof="0" dirty="0">
              <a:ln>
                <a:noFill/>
              </a:ln>
              <a:solidFill>
                <a:srgbClr val="43A047"/>
              </a:solidFill>
              <a:effectLst/>
              <a:uLnTx/>
              <a:uFillTx/>
              <a:latin typeface="Century Gothic"/>
              <a:ea typeface="Century Gothic"/>
              <a:cs typeface="Century Gothic"/>
              <a:sym typeface="Century Gothic"/>
            </a:endParaRPr>
          </a:p>
        </p:txBody>
      </p:sp>
      <p:grpSp>
        <p:nvGrpSpPr>
          <p:cNvPr id="33" name="Group 32">
            <a:extLst>
              <a:ext uri="{FF2B5EF4-FFF2-40B4-BE49-F238E27FC236}">
                <a16:creationId xmlns:a16="http://schemas.microsoft.com/office/drawing/2014/main" id="{3A00C631-5CF9-A945-9A24-ED6E2222D78E}"/>
              </a:ext>
            </a:extLst>
          </p:cNvPr>
          <p:cNvGrpSpPr/>
          <p:nvPr/>
        </p:nvGrpSpPr>
        <p:grpSpPr>
          <a:xfrm>
            <a:off x="263045" y="4858638"/>
            <a:ext cx="6947914" cy="335617"/>
            <a:chOff x="360000" y="5637344"/>
            <a:chExt cx="6947914" cy="383249"/>
          </a:xfrm>
        </p:grpSpPr>
        <p:grpSp>
          <p:nvGrpSpPr>
            <p:cNvPr id="34" name="Google Shape;146;p17">
              <a:extLst>
                <a:ext uri="{FF2B5EF4-FFF2-40B4-BE49-F238E27FC236}">
                  <a16:creationId xmlns:a16="http://schemas.microsoft.com/office/drawing/2014/main" id="{FC107676-0B51-1844-A231-6B225124BF73}"/>
                </a:ext>
              </a:extLst>
            </p:cNvPr>
            <p:cNvGrpSpPr/>
            <p:nvPr/>
          </p:nvGrpSpPr>
          <p:grpSpPr>
            <a:xfrm>
              <a:off x="360000" y="5637344"/>
              <a:ext cx="994239" cy="383249"/>
              <a:chOff x="1162100" y="2033725"/>
              <a:chExt cx="1548900" cy="516300"/>
            </a:xfrm>
          </p:grpSpPr>
          <p:pic>
            <p:nvPicPr>
              <p:cNvPr id="60" name="Google Shape;147;p17">
                <a:extLst>
                  <a:ext uri="{FF2B5EF4-FFF2-40B4-BE49-F238E27FC236}">
                    <a16:creationId xmlns:a16="http://schemas.microsoft.com/office/drawing/2014/main" id="{D03B59A6-A6CC-C34A-AC2C-CA8D43AE2058}"/>
                  </a:ext>
                </a:extLst>
              </p:cNvPr>
              <p:cNvPicPr preferRelativeResize="0"/>
              <p:nvPr/>
            </p:nvPicPr>
            <p:blipFill>
              <a:blip r:embed="rId3">
                <a:alphaModFix/>
              </a:blip>
              <a:stretch>
                <a:fillRect/>
              </a:stretch>
            </p:blipFill>
            <p:spPr>
              <a:xfrm>
                <a:off x="1162100" y="2033725"/>
                <a:ext cx="516300" cy="516300"/>
              </a:xfrm>
              <a:prstGeom prst="rect">
                <a:avLst/>
              </a:prstGeom>
              <a:noFill/>
              <a:ln>
                <a:noFill/>
              </a:ln>
            </p:spPr>
          </p:pic>
          <p:pic>
            <p:nvPicPr>
              <p:cNvPr id="61" name="Google Shape;148;p17">
                <a:extLst>
                  <a:ext uri="{FF2B5EF4-FFF2-40B4-BE49-F238E27FC236}">
                    <a16:creationId xmlns:a16="http://schemas.microsoft.com/office/drawing/2014/main" id="{FB9B822F-871D-4741-B4CE-CB0439B2E828}"/>
                  </a:ext>
                </a:extLst>
              </p:cNvPr>
              <p:cNvPicPr preferRelativeResize="0"/>
              <p:nvPr/>
            </p:nvPicPr>
            <p:blipFill>
              <a:blip r:embed="rId3">
                <a:alphaModFix/>
              </a:blip>
              <a:stretch>
                <a:fillRect/>
              </a:stretch>
            </p:blipFill>
            <p:spPr>
              <a:xfrm>
                <a:off x="1678400" y="2033725"/>
                <a:ext cx="516300" cy="516300"/>
              </a:xfrm>
              <a:prstGeom prst="rect">
                <a:avLst/>
              </a:prstGeom>
              <a:noFill/>
              <a:ln>
                <a:noFill/>
              </a:ln>
            </p:spPr>
          </p:pic>
          <p:pic>
            <p:nvPicPr>
              <p:cNvPr id="62" name="Google Shape;149;p17">
                <a:extLst>
                  <a:ext uri="{FF2B5EF4-FFF2-40B4-BE49-F238E27FC236}">
                    <a16:creationId xmlns:a16="http://schemas.microsoft.com/office/drawing/2014/main" id="{75EF0723-8F04-1346-9436-779D86FAFD9B}"/>
                  </a:ext>
                </a:extLst>
              </p:cNvPr>
              <p:cNvPicPr preferRelativeResize="0"/>
              <p:nvPr/>
            </p:nvPicPr>
            <p:blipFill>
              <a:blip r:embed="rId3">
                <a:alphaModFix/>
              </a:blip>
              <a:stretch>
                <a:fillRect/>
              </a:stretch>
            </p:blipFill>
            <p:spPr>
              <a:xfrm>
                <a:off x="2194700" y="2033725"/>
                <a:ext cx="516300" cy="516300"/>
              </a:xfrm>
              <a:prstGeom prst="rect">
                <a:avLst/>
              </a:prstGeom>
              <a:noFill/>
              <a:ln>
                <a:noFill/>
              </a:ln>
            </p:spPr>
          </p:pic>
        </p:grpSp>
        <p:grpSp>
          <p:nvGrpSpPr>
            <p:cNvPr id="35" name="Google Shape;150;p17">
              <a:extLst>
                <a:ext uri="{FF2B5EF4-FFF2-40B4-BE49-F238E27FC236}">
                  <a16:creationId xmlns:a16="http://schemas.microsoft.com/office/drawing/2014/main" id="{A96B873A-71C3-EB44-ABF8-EB90746B5E21}"/>
                </a:ext>
              </a:extLst>
            </p:cNvPr>
            <p:cNvGrpSpPr/>
            <p:nvPr/>
          </p:nvGrpSpPr>
          <p:grpSpPr>
            <a:xfrm>
              <a:off x="1354239" y="5637344"/>
              <a:ext cx="990275" cy="383249"/>
              <a:chOff x="2711000" y="2033725"/>
              <a:chExt cx="1542725" cy="516300"/>
            </a:xfrm>
          </p:grpSpPr>
          <p:pic>
            <p:nvPicPr>
              <p:cNvPr id="57" name="Google Shape;151;p17">
                <a:extLst>
                  <a:ext uri="{FF2B5EF4-FFF2-40B4-BE49-F238E27FC236}">
                    <a16:creationId xmlns:a16="http://schemas.microsoft.com/office/drawing/2014/main" id="{C14EFE7B-C252-8244-85F7-05C08441FF01}"/>
                  </a:ext>
                </a:extLst>
              </p:cNvPr>
              <p:cNvPicPr preferRelativeResize="0"/>
              <p:nvPr/>
            </p:nvPicPr>
            <p:blipFill>
              <a:blip r:embed="rId4">
                <a:alphaModFix/>
              </a:blip>
              <a:stretch>
                <a:fillRect/>
              </a:stretch>
            </p:blipFill>
            <p:spPr>
              <a:xfrm>
                <a:off x="2711000" y="2033725"/>
                <a:ext cx="516300" cy="516300"/>
              </a:xfrm>
              <a:prstGeom prst="rect">
                <a:avLst/>
              </a:prstGeom>
              <a:noFill/>
              <a:ln>
                <a:noFill/>
              </a:ln>
            </p:spPr>
          </p:pic>
          <p:pic>
            <p:nvPicPr>
              <p:cNvPr id="58" name="Google Shape;152;p17">
                <a:extLst>
                  <a:ext uri="{FF2B5EF4-FFF2-40B4-BE49-F238E27FC236}">
                    <a16:creationId xmlns:a16="http://schemas.microsoft.com/office/drawing/2014/main" id="{A5A62D53-6149-F24B-83BA-42A04ED67319}"/>
                  </a:ext>
                </a:extLst>
              </p:cNvPr>
              <p:cNvPicPr preferRelativeResize="0"/>
              <p:nvPr/>
            </p:nvPicPr>
            <p:blipFill>
              <a:blip r:embed="rId4">
                <a:alphaModFix/>
              </a:blip>
              <a:stretch>
                <a:fillRect/>
              </a:stretch>
            </p:blipFill>
            <p:spPr>
              <a:xfrm>
                <a:off x="3227300" y="2033725"/>
                <a:ext cx="516300" cy="516300"/>
              </a:xfrm>
              <a:prstGeom prst="rect">
                <a:avLst/>
              </a:prstGeom>
              <a:noFill/>
              <a:ln>
                <a:noFill/>
              </a:ln>
            </p:spPr>
          </p:pic>
          <p:pic>
            <p:nvPicPr>
              <p:cNvPr id="59" name="Google Shape;153;p17">
                <a:extLst>
                  <a:ext uri="{FF2B5EF4-FFF2-40B4-BE49-F238E27FC236}">
                    <a16:creationId xmlns:a16="http://schemas.microsoft.com/office/drawing/2014/main" id="{4CF7AD1C-B5E9-A740-8770-00CFCA7144F5}"/>
                  </a:ext>
                </a:extLst>
              </p:cNvPr>
              <p:cNvPicPr preferRelativeResize="0"/>
              <p:nvPr/>
            </p:nvPicPr>
            <p:blipFill>
              <a:blip r:embed="rId4">
                <a:alphaModFix/>
              </a:blip>
              <a:stretch>
                <a:fillRect/>
              </a:stretch>
            </p:blipFill>
            <p:spPr>
              <a:xfrm>
                <a:off x="3737425" y="2033725"/>
                <a:ext cx="516300" cy="516300"/>
              </a:xfrm>
              <a:prstGeom prst="rect">
                <a:avLst/>
              </a:prstGeom>
              <a:noFill/>
              <a:ln>
                <a:noFill/>
              </a:ln>
            </p:spPr>
          </p:pic>
        </p:grpSp>
        <p:grpSp>
          <p:nvGrpSpPr>
            <p:cNvPr id="36" name="Google Shape;154;p17">
              <a:extLst>
                <a:ext uri="{FF2B5EF4-FFF2-40B4-BE49-F238E27FC236}">
                  <a16:creationId xmlns:a16="http://schemas.microsoft.com/office/drawing/2014/main" id="{B47CD675-F217-3740-BFC2-BFAEB14A6C76}"/>
                </a:ext>
              </a:extLst>
            </p:cNvPr>
            <p:cNvGrpSpPr/>
            <p:nvPr/>
          </p:nvGrpSpPr>
          <p:grpSpPr>
            <a:xfrm>
              <a:off x="2344580" y="5637344"/>
              <a:ext cx="994239" cy="383249"/>
              <a:chOff x="1162100" y="2033725"/>
              <a:chExt cx="1548900" cy="516300"/>
            </a:xfrm>
          </p:grpSpPr>
          <p:pic>
            <p:nvPicPr>
              <p:cNvPr id="54" name="Google Shape;155;p17">
                <a:extLst>
                  <a:ext uri="{FF2B5EF4-FFF2-40B4-BE49-F238E27FC236}">
                    <a16:creationId xmlns:a16="http://schemas.microsoft.com/office/drawing/2014/main" id="{9AA1F3BD-A9EF-1045-A43D-BD6E86719837}"/>
                  </a:ext>
                </a:extLst>
              </p:cNvPr>
              <p:cNvPicPr preferRelativeResize="0"/>
              <p:nvPr/>
            </p:nvPicPr>
            <p:blipFill>
              <a:blip r:embed="rId3">
                <a:alphaModFix/>
              </a:blip>
              <a:stretch>
                <a:fillRect/>
              </a:stretch>
            </p:blipFill>
            <p:spPr>
              <a:xfrm>
                <a:off x="1162100" y="2033725"/>
                <a:ext cx="516300" cy="516300"/>
              </a:xfrm>
              <a:prstGeom prst="rect">
                <a:avLst/>
              </a:prstGeom>
              <a:noFill/>
              <a:ln>
                <a:noFill/>
              </a:ln>
            </p:spPr>
          </p:pic>
          <p:pic>
            <p:nvPicPr>
              <p:cNvPr id="55" name="Google Shape;156;p17">
                <a:extLst>
                  <a:ext uri="{FF2B5EF4-FFF2-40B4-BE49-F238E27FC236}">
                    <a16:creationId xmlns:a16="http://schemas.microsoft.com/office/drawing/2014/main" id="{8D14E11C-75CA-4A4E-917D-15BC739330D5}"/>
                  </a:ext>
                </a:extLst>
              </p:cNvPr>
              <p:cNvPicPr preferRelativeResize="0"/>
              <p:nvPr/>
            </p:nvPicPr>
            <p:blipFill>
              <a:blip r:embed="rId3">
                <a:alphaModFix/>
              </a:blip>
              <a:stretch>
                <a:fillRect/>
              </a:stretch>
            </p:blipFill>
            <p:spPr>
              <a:xfrm>
                <a:off x="1678400" y="2033725"/>
                <a:ext cx="516300" cy="516300"/>
              </a:xfrm>
              <a:prstGeom prst="rect">
                <a:avLst/>
              </a:prstGeom>
              <a:noFill/>
              <a:ln>
                <a:noFill/>
              </a:ln>
            </p:spPr>
          </p:pic>
          <p:pic>
            <p:nvPicPr>
              <p:cNvPr id="56" name="Google Shape;157;p17">
                <a:extLst>
                  <a:ext uri="{FF2B5EF4-FFF2-40B4-BE49-F238E27FC236}">
                    <a16:creationId xmlns:a16="http://schemas.microsoft.com/office/drawing/2014/main" id="{0DB2857A-1E83-944D-90FF-2A82FCD99B46}"/>
                  </a:ext>
                </a:extLst>
              </p:cNvPr>
              <p:cNvPicPr preferRelativeResize="0"/>
              <p:nvPr/>
            </p:nvPicPr>
            <p:blipFill>
              <a:blip r:embed="rId3">
                <a:alphaModFix/>
              </a:blip>
              <a:stretch>
                <a:fillRect/>
              </a:stretch>
            </p:blipFill>
            <p:spPr>
              <a:xfrm>
                <a:off x="2194700" y="2033725"/>
                <a:ext cx="516300" cy="516300"/>
              </a:xfrm>
              <a:prstGeom prst="rect">
                <a:avLst/>
              </a:prstGeom>
              <a:noFill/>
              <a:ln>
                <a:noFill/>
              </a:ln>
            </p:spPr>
          </p:pic>
        </p:grpSp>
        <p:grpSp>
          <p:nvGrpSpPr>
            <p:cNvPr id="37" name="Google Shape;158;p17">
              <a:extLst>
                <a:ext uri="{FF2B5EF4-FFF2-40B4-BE49-F238E27FC236}">
                  <a16:creationId xmlns:a16="http://schemas.microsoft.com/office/drawing/2014/main" id="{3F3F392A-2236-4347-856D-4EBB0859DD1F}"/>
                </a:ext>
              </a:extLst>
            </p:cNvPr>
            <p:cNvGrpSpPr/>
            <p:nvPr/>
          </p:nvGrpSpPr>
          <p:grpSpPr>
            <a:xfrm>
              <a:off x="3338819" y="5637344"/>
              <a:ext cx="990275" cy="383249"/>
              <a:chOff x="2711000" y="2033725"/>
              <a:chExt cx="1542725" cy="516300"/>
            </a:xfrm>
          </p:grpSpPr>
          <p:pic>
            <p:nvPicPr>
              <p:cNvPr id="51" name="Google Shape;159;p17">
                <a:extLst>
                  <a:ext uri="{FF2B5EF4-FFF2-40B4-BE49-F238E27FC236}">
                    <a16:creationId xmlns:a16="http://schemas.microsoft.com/office/drawing/2014/main" id="{A80462A3-B6F2-F240-8C48-911148C11121}"/>
                  </a:ext>
                </a:extLst>
              </p:cNvPr>
              <p:cNvPicPr preferRelativeResize="0"/>
              <p:nvPr/>
            </p:nvPicPr>
            <p:blipFill>
              <a:blip r:embed="rId4">
                <a:alphaModFix/>
              </a:blip>
              <a:stretch>
                <a:fillRect/>
              </a:stretch>
            </p:blipFill>
            <p:spPr>
              <a:xfrm>
                <a:off x="2711000" y="2033725"/>
                <a:ext cx="516300" cy="516300"/>
              </a:xfrm>
              <a:prstGeom prst="rect">
                <a:avLst/>
              </a:prstGeom>
              <a:noFill/>
              <a:ln>
                <a:noFill/>
              </a:ln>
            </p:spPr>
          </p:pic>
          <p:pic>
            <p:nvPicPr>
              <p:cNvPr id="52" name="Google Shape;160;p17">
                <a:extLst>
                  <a:ext uri="{FF2B5EF4-FFF2-40B4-BE49-F238E27FC236}">
                    <a16:creationId xmlns:a16="http://schemas.microsoft.com/office/drawing/2014/main" id="{DFE438A0-4AF8-AA4F-880D-2B6FF7F4924C}"/>
                  </a:ext>
                </a:extLst>
              </p:cNvPr>
              <p:cNvPicPr preferRelativeResize="0"/>
              <p:nvPr/>
            </p:nvPicPr>
            <p:blipFill>
              <a:blip r:embed="rId4">
                <a:alphaModFix/>
              </a:blip>
              <a:stretch>
                <a:fillRect/>
              </a:stretch>
            </p:blipFill>
            <p:spPr>
              <a:xfrm>
                <a:off x="3227300" y="2033725"/>
                <a:ext cx="516300" cy="516300"/>
              </a:xfrm>
              <a:prstGeom prst="rect">
                <a:avLst/>
              </a:prstGeom>
              <a:noFill/>
              <a:ln>
                <a:noFill/>
              </a:ln>
            </p:spPr>
          </p:pic>
          <p:pic>
            <p:nvPicPr>
              <p:cNvPr id="53" name="Google Shape;161;p17">
                <a:extLst>
                  <a:ext uri="{FF2B5EF4-FFF2-40B4-BE49-F238E27FC236}">
                    <a16:creationId xmlns:a16="http://schemas.microsoft.com/office/drawing/2014/main" id="{10BFBA7E-60AF-2A41-BE3F-19ACFDC0135F}"/>
                  </a:ext>
                </a:extLst>
              </p:cNvPr>
              <p:cNvPicPr preferRelativeResize="0"/>
              <p:nvPr/>
            </p:nvPicPr>
            <p:blipFill>
              <a:blip r:embed="rId4">
                <a:alphaModFix/>
              </a:blip>
              <a:stretch>
                <a:fillRect/>
              </a:stretch>
            </p:blipFill>
            <p:spPr>
              <a:xfrm>
                <a:off x="3737425" y="2033725"/>
                <a:ext cx="516300" cy="516300"/>
              </a:xfrm>
              <a:prstGeom prst="rect">
                <a:avLst/>
              </a:prstGeom>
              <a:noFill/>
              <a:ln>
                <a:noFill/>
              </a:ln>
            </p:spPr>
          </p:pic>
        </p:grpSp>
        <p:grpSp>
          <p:nvGrpSpPr>
            <p:cNvPr id="38" name="Google Shape;162;p17">
              <a:extLst>
                <a:ext uri="{FF2B5EF4-FFF2-40B4-BE49-F238E27FC236}">
                  <a16:creationId xmlns:a16="http://schemas.microsoft.com/office/drawing/2014/main" id="{A73530B1-A44B-4342-B5D5-186BE33831A8}"/>
                </a:ext>
              </a:extLst>
            </p:cNvPr>
            <p:cNvGrpSpPr/>
            <p:nvPr/>
          </p:nvGrpSpPr>
          <p:grpSpPr>
            <a:xfrm>
              <a:off x="4329161" y="5637344"/>
              <a:ext cx="994239" cy="383249"/>
              <a:chOff x="1162100" y="2033725"/>
              <a:chExt cx="1548900" cy="516300"/>
            </a:xfrm>
          </p:grpSpPr>
          <p:pic>
            <p:nvPicPr>
              <p:cNvPr id="48" name="Google Shape;163;p17">
                <a:extLst>
                  <a:ext uri="{FF2B5EF4-FFF2-40B4-BE49-F238E27FC236}">
                    <a16:creationId xmlns:a16="http://schemas.microsoft.com/office/drawing/2014/main" id="{F847DE74-E9E6-874E-B994-422AC7E83DAE}"/>
                  </a:ext>
                </a:extLst>
              </p:cNvPr>
              <p:cNvPicPr preferRelativeResize="0"/>
              <p:nvPr/>
            </p:nvPicPr>
            <p:blipFill>
              <a:blip r:embed="rId3">
                <a:alphaModFix/>
              </a:blip>
              <a:stretch>
                <a:fillRect/>
              </a:stretch>
            </p:blipFill>
            <p:spPr>
              <a:xfrm>
                <a:off x="1162100" y="2033725"/>
                <a:ext cx="516300" cy="516300"/>
              </a:xfrm>
              <a:prstGeom prst="rect">
                <a:avLst/>
              </a:prstGeom>
              <a:noFill/>
              <a:ln>
                <a:noFill/>
              </a:ln>
            </p:spPr>
          </p:pic>
          <p:pic>
            <p:nvPicPr>
              <p:cNvPr id="49" name="Google Shape;164;p17">
                <a:extLst>
                  <a:ext uri="{FF2B5EF4-FFF2-40B4-BE49-F238E27FC236}">
                    <a16:creationId xmlns:a16="http://schemas.microsoft.com/office/drawing/2014/main" id="{8DB649B9-BFAC-FA44-98EB-455E13C73291}"/>
                  </a:ext>
                </a:extLst>
              </p:cNvPr>
              <p:cNvPicPr preferRelativeResize="0"/>
              <p:nvPr/>
            </p:nvPicPr>
            <p:blipFill>
              <a:blip r:embed="rId3">
                <a:alphaModFix/>
              </a:blip>
              <a:stretch>
                <a:fillRect/>
              </a:stretch>
            </p:blipFill>
            <p:spPr>
              <a:xfrm>
                <a:off x="1678400" y="2033725"/>
                <a:ext cx="516300" cy="516300"/>
              </a:xfrm>
              <a:prstGeom prst="rect">
                <a:avLst/>
              </a:prstGeom>
              <a:noFill/>
              <a:ln>
                <a:noFill/>
              </a:ln>
            </p:spPr>
          </p:pic>
          <p:pic>
            <p:nvPicPr>
              <p:cNvPr id="50" name="Google Shape;165;p17">
                <a:extLst>
                  <a:ext uri="{FF2B5EF4-FFF2-40B4-BE49-F238E27FC236}">
                    <a16:creationId xmlns:a16="http://schemas.microsoft.com/office/drawing/2014/main" id="{3B847D29-73B0-4244-8DA6-DB478710DAAB}"/>
                  </a:ext>
                </a:extLst>
              </p:cNvPr>
              <p:cNvPicPr preferRelativeResize="0"/>
              <p:nvPr/>
            </p:nvPicPr>
            <p:blipFill>
              <a:blip r:embed="rId3">
                <a:alphaModFix/>
              </a:blip>
              <a:stretch>
                <a:fillRect/>
              </a:stretch>
            </p:blipFill>
            <p:spPr>
              <a:xfrm>
                <a:off x="2194700" y="2033725"/>
                <a:ext cx="516300" cy="516300"/>
              </a:xfrm>
              <a:prstGeom prst="rect">
                <a:avLst/>
              </a:prstGeom>
              <a:noFill/>
              <a:ln>
                <a:noFill/>
              </a:ln>
            </p:spPr>
          </p:pic>
        </p:grpSp>
        <p:grpSp>
          <p:nvGrpSpPr>
            <p:cNvPr id="39" name="Google Shape;166;p17">
              <a:extLst>
                <a:ext uri="{FF2B5EF4-FFF2-40B4-BE49-F238E27FC236}">
                  <a16:creationId xmlns:a16="http://schemas.microsoft.com/office/drawing/2014/main" id="{0E780A33-3C2E-F743-B102-EB49019126B4}"/>
                </a:ext>
              </a:extLst>
            </p:cNvPr>
            <p:cNvGrpSpPr/>
            <p:nvPr/>
          </p:nvGrpSpPr>
          <p:grpSpPr>
            <a:xfrm>
              <a:off x="5323400" y="5637344"/>
              <a:ext cx="990275" cy="383249"/>
              <a:chOff x="2711000" y="2033725"/>
              <a:chExt cx="1542725" cy="516300"/>
            </a:xfrm>
          </p:grpSpPr>
          <p:pic>
            <p:nvPicPr>
              <p:cNvPr id="45" name="Google Shape;167;p17">
                <a:extLst>
                  <a:ext uri="{FF2B5EF4-FFF2-40B4-BE49-F238E27FC236}">
                    <a16:creationId xmlns:a16="http://schemas.microsoft.com/office/drawing/2014/main" id="{3B376B62-DFB5-1242-BAAD-6AE544173382}"/>
                  </a:ext>
                </a:extLst>
              </p:cNvPr>
              <p:cNvPicPr preferRelativeResize="0"/>
              <p:nvPr/>
            </p:nvPicPr>
            <p:blipFill>
              <a:blip r:embed="rId4">
                <a:alphaModFix/>
              </a:blip>
              <a:stretch>
                <a:fillRect/>
              </a:stretch>
            </p:blipFill>
            <p:spPr>
              <a:xfrm>
                <a:off x="2711000" y="2033725"/>
                <a:ext cx="516300" cy="516300"/>
              </a:xfrm>
              <a:prstGeom prst="rect">
                <a:avLst/>
              </a:prstGeom>
              <a:noFill/>
              <a:ln>
                <a:noFill/>
              </a:ln>
            </p:spPr>
          </p:pic>
          <p:pic>
            <p:nvPicPr>
              <p:cNvPr id="46" name="Google Shape;168;p17">
                <a:extLst>
                  <a:ext uri="{FF2B5EF4-FFF2-40B4-BE49-F238E27FC236}">
                    <a16:creationId xmlns:a16="http://schemas.microsoft.com/office/drawing/2014/main" id="{C91F7813-35A5-F94A-AE6B-88571D2486F6}"/>
                  </a:ext>
                </a:extLst>
              </p:cNvPr>
              <p:cNvPicPr preferRelativeResize="0"/>
              <p:nvPr/>
            </p:nvPicPr>
            <p:blipFill>
              <a:blip r:embed="rId4">
                <a:alphaModFix/>
              </a:blip>
              <a:stretch>
                <a:fillRect/>
              </a:stretch>
            </p:blipFill>
            <p:spPr>
              <a:xfrm>
                <a:off x="3227300" y="2033725"/>
                <a:ext cx="516300" cy="516300"/>
              </a:xfrm>
              <a:prstGeom prst="rect">
                <a:avLst/>
              </a:prstGeom>
              <a:noFill/>
              <a:ln>
                <a:noFill/>
              </a:ln>
            </p:spPr>
          </p:pic>
          <p:pic>
            <p:nvPicPr>
              <p:cNvPr id="47" name="Google Shape;169;p17">
                <a:extLst>
                  <a:ext uri="{FF2B5EF4-FFF2-40B4-BE49-F238E27FC236}">
                    <a16:creationId xmlns:a16="http://schemas.microsoft.com/office/drawing/2014/main" id="{30C954F1-4A74-F74B-BC9A-D644242B967F}"/>
                  </a:ext>
                </a:extLst>
              </p:cNvPr>
              <p:cNvPicPr preferRelativeResize="0"/>
              <p:nvPr/>
            </p:nvPicPr>
            <p:blipFill>
              <a:blip r:embed="rId4">
                <a:alphaModFix/>
              </a:blip>
              <a:stretch>
                <a:fillRect/>
              </a:stretch>
            </p:blipFill>
            <p:spPr>
              <a:xfrm>
                <a:off x="3737425" y="2033725"/>
                <a:ext cx="516300" cy="516300"/>
              </a:xfrm>
              <a:prstGeom prst="rect">
                <a:avLst/>
              </a:prstGeom>
              <a:noFill/>
              <a:ln>
                <a:noFill/>
              </a:ln>
            </p:spPr>
          </p:pic>
        </p:grpSp>
        <p:grpSp>
          <p:nvGrpSpPr>
            <p:cNvPr id="40" name="Google Shape;162;p17">
              <a:extLst>
                <a:ext uri="{FF2B5EF4-FFF2-40B4-BE49-F238E27FC236}">
                  <a16:creationId xmlns:a16="http://schemas.microsoft.com/office/drawing/2014/main" id="{3A5EFF26-CBCD-0643-B4AB-21D494FFAF8F}"/>
                </a:ext>
              </a:extLst>
            </p:cNvPr>
            <p:cNvGrpSpPr/>
            <p:nvPr/>
          </p:nvGrpSpPr>
          <p:grpSpPr>
            <a:xfrm>
              <a:off x="6313675" y="5637344"/>
              <a:ext cx="994239" cy="383249"/>
              <a:chOff x="1162100" y="2033725"/>
              <a:chExt cx="1548900" cy="516300"/>
            </a:xfrm>
          </p:grpSpPr>
          <p:pic>
            <p:nvPicPr>
              <p:cNvPr id="42" name="Google Shape;163;p17">
                <a:extLst>
                  <a:ext uri="{FF2B5EF4-FFF2-40B4-BE49-F238E27FC236}">
                    <a16:creationId xmlns:a16="http://schemas.microsoft.com/office/drawing/2014/main" id="{0E7495BC-D8F6-9640-959B-EF1F261EC7FF}"/>
                  </a:ext>
                </a:extLst>
              </p:cNvPr>
              <p:cNvPicPr preferRelativeResize="0"/>
              <p:nvPr/>
            </p:nvPicPr>
            <p:blipFill>
              <a:blip r:embed="rId3">
                <a:alphaModFix/>
              </a:blip>
              <a:stretch>
                <a:fillRect/>
              </a:stretch>
            </p:blipFill>
            <p:spPr>
              <a:xfrm>
                <a:off x="1162100" y="2033725"/>
                <a:ext cx="516300" cy="516300"/>
              </a:xfrm>
              <a:prstGeom prst="rect">
                <a:avLst/>
              </a:prstGeom>
              <a:noFill/>
              <a:ln>
                <a:noFill/>
              </a:ln>
            </p:spPr>
          </p:pic>
          <p:pic>
            <p:nvPicPr>
              <p:cNvPr id="43" name="Google Shape;164;p17">
                <a:extLst>
                  <a:ext uri="{FF2B5EF4-FFF2-40B4-BE49-F238E27FC236}">
                    <a16:creationId xmlns:a16="http://schemas.microsoft.com/office/drawing/2014/main" id="{77A749B0-7627-F84B-BBD0-0AEC8F22083F}"/>
                  </a:ext>
                </a:extLst>
              </p:cNvPr>
              <p:cNvPicPr preferRelativeResize="0"/>
              <p:nvPr/>
            </p:nvPicPr>
            <p:blipFill>
              <a:blip r:embed="rId3">
                <a:alphaModFix/>
              </a:blip>
              <a:stretch>
                <a:fillRect/>
              </a:stretch>
            </p:blipFill>
            <p:spPr>
              <a:xfrm>
                <a:off x="1678400" y="2033725"/>
                <a:ext cx="516300" cy="516300"/>
              </a:xfrm>
              <a:prstGeom prst="rect">
                <a:avLst/>
              </a:prstGeom>
              <a:noFill/>
              <a:ln>
                <a:noFill/>
              </a:ln>
            </p:spPr>
          </p:pic>
          <p:pic>
            <p:nvPicPr>
              <p:cNvPr id="44" name="Google Shape;165;p17">
                <a:extLst>
                  <a:ext uri="{FF2B5EF4-FFF2-40B4-BE49-F238E27FC236}">
                    <a16:creationId xmlns:a16="http://schemas.microsoft.com/office/drawing/2014/main" id="{5A00E6AE-88CA-E341-80B5-0BD5A4FE2F7D}"/>
                  </a:ext>
                </a:extLst>
              </p:cNvPr>
              <p:cNvPicPr preferRelativeResize="0"/>
              <p:nvPr/>
            </p:nvPicPr>
            <p:blipFill>
              <a:blip r:embed="rId3">
                <a:alphaModFix/>
              </a:blip>
              <a:stretch>
                <a:fillRect/>
              </a:stretch>
            </p:blipFill>
            <p:spPr>
              <a:xfrm>
                <a:off x="2194700" y="2033725"/>
                <a:ext cx="516300" cy="516300"/>
              </a:xfrm>
              <a:prstGeom prst="rect">
                <a:avLst/>
              </a:prstGeom>
              <a:noFill/>
              <a:ln>
                <a:noFill/>
              </a:ln>
            </p:spPr>
          </p:pic>
        </p:grpSp>
        <p:sp>
          <p:nvSpPr>
            <p:cNvPr id="41" name="Rectangle: Rounded Corners 2">
              <a:extLst>
                <a:ext uri="{FF2B5EF4-FFF2-40B4-BE49-F238E27FC236}">
                  <a16:creationId xmlns:a16="http://schemas.microsoft.com/office/drawing/2014/main" id="{BD61AB4C-68D8-A149-97A6-946316C7D592}"/>
                </a:ext>
              </a:extLst>
            </p:cNvPr>
            <p:cNvSpPr/>
            <p:nvPr/>
          </p:nvSpPr>
          <p:spPr>
            <a:xfrm>
              <a:off x="6313675" y="5637344"/>
              <a:ext cx="994239" cy="383249"/>
            </a:xfrm>
            <a:prstGeom prst="roundRect">
              <a:avLst/>
            </a:prstGeom>
            <a:noFill/>
            <a:ln w="28575">
              <a:solidFill>
                <a:srgbClr val="43A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70928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5" name="Picture 4" descr="Table&#10;&#10;Description automatically generated">
            <a:extLst>
              <a:ext uri="{FF2B5EF4-FFF2-40B4-BE49-F238E27FC236}">
                <a16:creationId xmlns:a16="http://schemas.microsoft.com/office/drawing/2014/main" id="{027F9D0B-C07B-3B49-AE3F-507CF66CEE71}"/>
              </a:ext>
            </a:extLst>
          </p:cNvPr>
          <p:cNvPicPr>
            <a:picLocks noChangeAspect="1"/>
          </p:cNvPicPr>
          <p:nvPr/>
        </p:nvPicPr>
        <p:blipFill>
          <a:blip r:embed="rId3"/>
          <a:stretch>
            <a:fillRect/>
          </a:stretch>
        </p:blipFill>
        <p:spPr>
          <a:xfrm>
            <a:off x="263525" y="1061358"/>
            <a:ext cx="7214235" cy="54006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5295588"/>
      </p:ext>
    </p:extLst>
  </p:cSld>
  <p:clrMapOvr>
    <a:masterClrMapping/>
  </p:clrMapOvr>
</p:sld>
</file>

<file path=ppt/theme/theme1.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1852</Words>
  <Application>Microsoft Macintosh PowerPoint</Application>
  <PresentationFormat>Widescreen</PresentationFormat>
  <Paragraphs>280</Paragraphs>
  <Slides>17</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Century Gothic</vt:lpstr>
      <vt:lpstr>Nunito Sans</vt:lpstr>
      <vt:lpstr>Titles</vt:lpstr>
      <vt:lpstr>Office Theme</vt:lpstr>
      <vt:lpstr>PowerPoint Presentation</vt:lpstr>
      <vt:lpstr>PowerPoint Presentation</vt:lpstr>
      <vt:lpstr>PowerPoint Presentation</vt:lpstr>
      <vt:lpstr>PowerPoint Presentation</vt:lpstr>
      <vt:lpstr>To count in 3s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1 more, 1 less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50</cp:revision>
  <dcterms:created xsi:type="dcterms:W3CDTF">2022-06-30T10:03:35Z</dcterms:created>
  <dcterms:modified xsi:type="dcterms:W3CDTF">2022-08-24T16:42:38Z</dcterms:modified>
</cp:coreProperties>
</file>