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48t3oKo+atzJtJNMB5SNz0Y7l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E2B2BE-F9AC-43B5-B716-8C55C049E7F0}">
  <a:tblStyle styleId="{EAE2B2BE-F9AC-43B5-B716-8C55C049E7F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830"/>
  </p:normalViewPr>
  <p:slideViewPr>
    <p:cSldViewPr snapToGrid="0" snapToObjects="1">
      <p:cViewPr varScale="1">
        <p:scale>
          <a:sx n="90" d="100"/>
          <a:sy n="90"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Place value counters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 tens/ ones are there? How many counters will you need? How many ones make 1 ten? How many tens make 1 hundred?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not understand the proportional value of columns without Base 10.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Make a number – what number have I made? </a:t>
            </a:r>
            <a:endParaRPr dirty="0"/>
          </a:p>
        </p:txBody>
      </p:sp>
      <p:sp>
        <p:nvSpPr>
          <p:cNvPr id="169" name="Google Shape;16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1"/>
              <a:t>See worksheet for matches.</a:t>
            </a:r>
            <a:endParaRPr/>
          </a:p>
        </p:txBody>
      </p:sp>
      <p:sp>
        <p:nvSpPr>
          <p:cNvPr id="229" name="Google Shape;2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Place value counters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the value of the yellow counters? What do you think the counters represent? What mistake has the Mathling made?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Prove that the Mathling is wrong. </a:t>
            </a:r>
            <a:endParaRPr dirty="0"/>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True</a:t>
            </a:r>
            <a:endParaRPr dirty="0"/>
          </a:p>
          <a:p>
            <a:pPr marL="228600" lvl="0" indent="-228600" algn="l" rtl="0">
              <a:spcBef>
                <a:spcPts val="0"/>
              </a:spcBef>
              <a:spcAft>
                <a:spcPts val="0"/>
              </a:spcAft>
              <a:buClr>
                <a:schemeClr val="dk1"/>
              </a:buClr>
              <a:buSzPts val="1200"/>
              <a:buFont typeface="Calibri"/>
              <a:buAutoNum type="alphaLcParenR"/>
            </a:pPr>
            <a:r>
              <a:rPr lang="en-GB" dirty="0"/>
              <a:t>False (counters show 325)</a:t>
            </a:r>
            <a:endParaRPr dirty="0"/>
          </a:p>
          <a:p>
            <a:pPr marL="228600" lvl="0" indent="-228600" algn="l" rtl="0">
              <a:spcBef>
                <a:spcPts val="0"/>
              </a:spcBef>
              <a:spcAft>
                <a:spcPts val="0"/>
              </a:spcAft>
              <a:buClr>
                <a:schemeClr val="dk1"/>
              </a:buClr>
              <a:buSzPts val="1200"/>
              <a:buFont typeface="Calibri"/>
              <a:buAutoNum type="alphaLcParenR"/>
            </a:pPr>
            <a:r>
              <a:rPr lang="en-GB" dirty="0"/>
              <a:t>False (counters show 553)</a:t>
            </a:r>
            <a:endParaRPr dirty="0"/>
          </a:p>
          <a:p>
            <a:pPr marL="228600" lvl="0" indent="-228600" algn="l" rtl="0">
              <a:spcBef>
                <a:spcPts val="0"/>
              </a:spcBef>
              <a:spcAft>
                <a:spcPts val="0"/>
              </a:spcAft>
              <a:buClr>
                <a:schemeClr val="dk1"/>
              </a:buClr>
              <a:buSzPts val="1200"/>
              <a:buFont typeface="Calibri"/>
              <a:buAutoNum type="alphaLcParenR"/>
            </a:pPr>
            <a:r>
              <a:rPr lang="en-GB" dirty="0"/>
              <a:t>False (counters show 340)</a:t>
            </a:r>
            <a:endParaRPr dirty="0"/>
          </a:p>
          <a:p>
            <a:pPr marL="228600" lvl="0" indent="-228600" algn="l" rtl="0">
              <a:spcBef>
                <a:spcPts val="0"/>
              </a:spcBef>
              <a:spcAft>
                <a:spcPts val="0"/>
              </a:spcAft>
              <a:buClr>
                <a:schemeClr val="dk1"/>
              </a:buClr>
              <a:buSzPts val="1200"/>
              <a:buFont typeface="Calibri"/>
              <a:buAutoNum type="alphaLcParenR"/>
            </a:pPr>
            <a:r>
              <a:rPr lang="en-GB" dirty="0"/>
              <a:t>True</a:t>
            </a:r>
            <a:endParaRPr dirty="0"/>
          </a:p>
        </p:txBody>
      </p:sp>
      <p:sp>
        <p:nvSpPr>
          <p:cNvPr id="266" name="Google Shape;26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Place value counters</a:t>
            </a:r>
            <a:endParaRPr b="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 are there? How many tens are there? How many ones are there? What could be confusing about this representation?  </a:t>
            </a:r>
            <a:endParaRPr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Some pupils may be confused by the counters not being in place value order.</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Replace one of the tens with 10 ones. Ask the pupils which number has been made now? Has the number changed? How do they know? </a:t>
            </a:r>
            <a:endParaRPr dirty="0"/>
          </a:p>
        </p:txBody>
      </p:sp>
      <p:sp>
        <p:nvSpPr>
          <p:cNvPr id="273" name="Google Shape;2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While most pupils will have used Base 10 before, some may not have explored the relationship between the resources before. Use this slide to explicitly teach how many ones make 1 ten.</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When have you used these before? What do they show? How many cubes make one orange stick? What does the yellow cuboid show?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say they show tens and ones but not be able to describe the relationship between the cube and stick.</a:t>
            </a:r>
            <a:endParaRPr dirty="0"/>
          </a:p>
        </p:txBody>
      </p:sp>
      <p:sp>
        <p:nvSpPr>
          <p:cNvPr id="300" name="Google Shape;3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this slide to reinforce how Base 10 is used to represent 3-digit numbers. Pupils need to have a strong understanding of the relationship between each column before they can move on to using place value counters confidently (as they need to in this lesson).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tens/ ones are there? Do you need to count each cube in the stick to know what it represents?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wring numbers including the place holders e.g. 503 as this is how they say the number (fifty-three).</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Pupils to make a number – which number have I made? </a:t>
            </a:r>
            <a:endParaRPr dirty="0"/>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this slide to reinforce how Base 10 is used to represent 3-digit numbers. Pupils need to have a strong understanding of the relationship between each column before they can move on to using place value counters confidently (as they need to in this lesson).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tens sticks? How many ones cubes? How do you know the value of each digit in a number? </a:t>
            </a:r>
            <a:endParaRPr dirty="0"/>
          </a:p>
        </p:txBody>
      </p:sp>
      <p:sp>
        <p:nvSpPr>
          <p:cNvPr id="350" name="Google Shape;3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Correct answer</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 has identified the digits represented but not put them in the correct order.</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The pupil has identified there are 7 tens but then found the number of ones then tens (they have not considered the value of the digits)</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has written the number backwards. </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Base 10, place value counters, items grouped into one hundred/ one ten/ one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tens are there? How many ones? How can you use the concrete resources to represent this number? Can you use pictorial representations? Can you use words? </a:t>
            </a:r>
            <a:endParaRPr/>
          </a:p>
        </p:txBody>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 should the Mathling use? How many tens are there? How would you represent this? Is it the same way the Mathling has represented it? What do you notice about how the Mathling has represented the number? Why is the 0 important in a number? What does 0 mean?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say the Mathling only needs 5 tens and 2 ones as they don’t understand 0 as a place holder.</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Make the number yourself using Base 10.</a:t>
            </a:r>
            <a:endParaRPr dirty="0"/>
          </a:p>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Real life context: The Babylonians, ancient Romans and ancient Greeks did not have a representation of 0. The Mayans had a representation for 0 but it was not a number in its own right. An Indian mathematician, Brahmagupta, was the first person to treat 0 as a number in its own right and make rules for it (although not all these rules still apply). </a:t>
            </a:r>
            <a:endParaRPr b="0" i="1" dirty="0"/>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Base 10</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 tens/ ones are there? How do you know? How do you write the last number (304)? Does it matter where you put the place holder in this number? How is this different to 340?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count how many pieces of base 10 there are (not identify the total). Pupils may not include the place holder in 304. Pupils may write the numbers as such: 200401. </a:t>
            </a:r>
            <a:endParaRPr dirty="0"/>
          </a:p>
        </p:txBody>
      </p:sp>
      <p:sp>
        <p:nvSpPr>
          <p:cNvPr id="124" name="Google Shape;1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213</a:t>
            </a:r>
            <a:endParaRPr dirty="0"/>
          </a:p>
          <a:p>
            <a:pPr marL="228600" lvl="0" indent="-228600" algn="l" rtl="0">
              <a:spcBef>
                <a:spcPts val="0"/>
              </a:spcBef>
              <a:spcAft>
                <a:spcPts val="0"/>
              </a:spcAft>
              <a:buClr>
                <a:schemeClr val="dk1"/>
              </a:buClr>
              <a:buSzPts val="1200"/>
              <a:buFont typeface="Calibri"/>
              <a:buAutoNum type="alphaLcParenR"/>
            </a:pPr>
            <a:r>
              <a:rPr lang="en-GB" dirty="0"/>
              <a:t>132</a:t>
            </a:r>
            <a:endParaRPr dirty="0"/>
          </a:p>
          <a:p>
            <a:pPr marL="228600" lvl="0" indent="-228600" algn="l" rtl="0">
              <a:spcBef>
                <a:spcPts val="0"/>
              </a:spcBef>
              <a:spcAft>
                <a:spcPts val="0"/>
              </a:spcAft>
              <a:buClr>
                <a:schemeClr val="dk1"/>
              </a:buClr>
              <a:buSzPts val="1200"/>
              <a:buFont typeface="Calibri"/>
              <a:buAutoNum type="alphaLcParenR"/>
            </a:pPr>
            <a:r>
              <a:rPr lang="en-GB" dirty="0"/>
              <a:t>321</a:t>
            </a:r>
            <a:endParaRPr dirty="0"/>
          </a:p>
          <a:p>
            <a:pPr marL="228600" lvl="0" indent="-228600" algn="l" rtl="0">
              <a:spcBef>
                <a:spcPts val="0"/>
              </a:spcBef>
              <a:spcAft>
                <a:spcPts val="0"/>
              </a:spcAft>
              <a:buClr>
                <a:schemeClr val="dk1"/>
              </a:buClr>
              <a:buSzPts val="1200"/>
              <a:buFont typeface="Calibri"/>
              <a:buAutoNum type="alphaLcParenR"/>
            </a:pPr>
            <a:r>
              <a:rPr lang="en-GB" dirty="0"/>
              <a:t>To f) Pupils should accurately represent the numbers using Base 10 </a:t>
            </a:r>
            <a:endParaRPr dirty="0"/>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represent numbers to 1,000</a:t>
            </a:r>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4</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a:t>To know how to represent numbers to 1,000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72" name="Google Shape;172;p10"/>
          <p:cNvSpPr txBox="1">
            <a:spLocks noGrp="1"/>
          </p:cNvSpPr>
          <p:nvPr>
            <p:ph type="body" idx="2"/>
          </p:nvPr>
        </p:nvSpPr>
        <p:spPr>
          <a:xfrm>
            <a:off x="263046" y="1176339"/>
            <a:ext cx="11736887" cy="12620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Sometimes it’s easier to use place value counters to represent numbers. </a:t>
            </a:r>
            <a:endParaRPr/>
          </a:p>
          <a:p>
            <a:pPr marL="0" lvl="0" indent="0" algn="l" rtl="0">
              <a:lnSpc>
                <a:spcPct val="150000"/>
              </a:lnSpc>
              <a:spcBef>
                <a:spcPts val="1000"/>
              </a:spcBef>
              <a:spcAft>
                <a:spcPts val="0"/>
              </a:spcAft>
              <a:buClr>
                <a:srgbClr val="222222"/>
              </a:buClr>
              <a:buSzPts val="1800"/>
              <a:buNone/>
            </a:pPr>
            <a:r>
              <a:rPr lang="en-GB" b="1"/>
              <a:t>Use place value counters to represent these numbers: </a:t>
            </a:r>
            <a:endParaRPr/>
          </a:p>
        </p:txBody>
      </p:sp>
      <p:sp>
        <p:nvSpPr>
          <p:cNvPr id="173" name="Google Shape;173;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74" name="Google Shape;174;p10"/>
          <p:cNvSpPr/>
          <p:nvPr/>
        </p:nvSpPr>
        <p:spPr>
          <a:xfrm>
            <a:off x="1872445" y="2438401"/>
            <a:ext cx="1163576" cy="727485"/>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546</a:t>
            </a:r>
            <a:endParaRPr/>
          </a:p>
        </p:txBody>
      </p:sp>
      <p:sp>
        <p:nvSpPr>
          <p:cNvPr id="175" name="Google Shape;175;p10"/>
          <p:cNvSpPr/>
          <p:nvPr/>
        </p:nvSpPr>
        <p:spPr>
          <a:xfrm>
            <a:off x="5514212" y="2438401"/>
            <a:ext cx="1163576" cy="727485"/>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465</a:t>
            </a:r>
            <a:endParaRPr/>
          </a:p>
        </p:txBody>
      </p:sp>
      <p:sp>
        <p:nvSpPr>
          <p:cNvPr id="176" name="Google Shape;176;p10"/>
          <p:cNvSpPr/>
          <p:nvPr/>
        </p:nvSpPr>
        <p:spPr>
          <a:xfrm>
            <a:off x="9155979" y="2438401"/>
            <a:ext cx="1163576" cy="727485"/>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654</a:t>
            </a:r>
            <a:endParaRPr/>
          </a:p>
        </p:txBody>
      </p:sp>
      <p:grpSp>
        <p:nvGrpSpPr>
          <p:cNvPr id="177" name="Google Shape;177;p10"/>
          <p:cNvGrpSpPr/>
          <p:nvPr/>
        </p:nvGrpSpPr>
        <p:grpSpPr>
          <a:xfrm>
            <a:off x="854216" y="3385261"/>
            <a:ext cx="2766291" cy="2663592"/>
            <a:chOff x="916441" y="3428995"/>
            <a:chExt cx="2766291" cy="2663592"/>
          </a:xfrm>
        </p:grpSpPr>
        <p:pic>
          <p:nvPicPr>
            <p:cNvPr id="178" name="Google Shape;178;p10"/>
            <p:cNvPicPr preferRelativeResize="0"/>
            <p:nvPr/>
          </p:nvPicPr>
          <p:blipFill rotWithShape="1">
            <a:blip r:embed="rId3">
              <a:alphaModFix/>
            </a:blip>
            <a:srcRect/>
            <a:stretch/>
          </p:blipFill>
          <p:spPr>
            <a:xfrm>
              <a:off x="916442" y="3429000"/>
              <a:ext cx="705775" cy="663001"/>
            </a:xfrm>
            <a:prstGeom prst="rect">
              <a:avLst/>
            </a:prstGeom>
            <a:noFill/>
            <a:ln>
              <a:noFill/>
            </a:ln>
          </p:spPr>
        </p:pic>
        <p:pic>
          <p:nvPicPr>
            <p:cNvPr id="179" name="Google Shape;179;p10"/>
            <p:cNvPicPr preferRelativeResize="0"/>
            <p:nvPr/>
          </p:nvPicPr>
          <p:blipFill rotWithShape="1">
            <a:blip r:embed="rId4">
              <a:alphaModFix/>
            </a:blip>
            <a:srcRect/>
            <a:stretch/>
          </p:blipFill>
          <p:spPr>
            <a:xfrm>
              <a:off x="2370652" y="5429583"/>
              <a:ext cx="663001" cy="663001"/>
            </a:xfrm>
            <a:prstGeom prst="rect">
              <a:avLst/>
            </a:prstGeom>
            <a:noFill/>
            <a:ln>
              <a:noFill/>
            </a:ln>
          </p:spPr>
        </p:pic>
        <p:pic>
          <p:nvPicPr>
            <p:cNvPr id="180" name="Google Shape;180;p10"/>
            <p:cNvPicPr preferRelativeResize="0"/>
            <p:nvPr/>
          </p:nvPicPr>
          <p:blipFill rotWithShape="1">
            <a:blip r:embed="rId5">
              <a:alphaModFix/>
            </a:blip>
            <a:srcRect/>
            <a:stretch/>
          </p:blipFill>
          <p:spPr>
            <a:xfrm>
              <a:off x="2328794" y="3428998"/>
              <a:ext cx="705775" cy="663001"/>
            </a:xfrm>
            <a:prstGeom prst="rect">
              <a:avLst/>
            </a:prstGeom>
            <a:noFill/>
            <a:ln>
              <a:noFill/>
            </a:ln>
          </p:spPr>
        </p:pic>
        <p:pic>
          <p:nvPicPr>
            <p:cNvPr id="181" name="Google Shape;181;p10"/>
            <p:cNvPicPr preferRelativeResize="0"/>
            <p:nvPr/>
          </p:nvPicPr>
          <p:blipFill rotWithShape="1">
            <a:blip r:embed="rId3">
              <a:alphaModFix/>
            </a:blip>
            <a:srcRect/>
            <a:stretch/>
          </p:blipFill>
          <p:spPr>
            <a:xfrm>
              <a:off x="1622114" y="3428999"/>
              <a:ext cx="705775" cy="663001"/>
            </a:xfrm>
            <a:prstGeom prst="rect">
              <a:avLst/>
            </a:prstGeom>
            <a:noFill/>
            <a:ln>
              <a:noFill/>
            </a:ln>
          </p:spPr>
        </p:pic>
        <p:pic>
          <p:nvPicPr>
            <p:cNvPr id="182" name="Google Shape;182;p10"/>
            <p:cNvPicPr preferRelativeResize="0"/>
            <p:nvPr/>
          </p:nvPicPr>
          <p:blipFill rotWithShape="1">
            <a:blip r:embed="rId3">
              <a:alphaModFix/>
            </a:blip>
            <a:srcRect/>
            <a:stretch/>
          </p:blipFill>
          <p:spPr>
            <a:xfrm>
              <a:off x="916442" y="4092001"/>
              <a:ext cx="705775" cy="663001"/>
            </a:xfrm>
            <a:prstGeom prst="rect">
              <a:avLst/>
            </a:prstGeom>
            <a:noFill/>
            <a:ln>
              <a:noFill/>
            </a:ln>
          </p:spPr>
        </p:pic>
        <p:pic>
          <p:nvPicPr>
            <p:cNvPr id="183" name="Google Shape;183;p10"/>
            <p:cNvPicPr preferRelativeResize="0"/>
            <p:nvPr/>
          </p:nvPicPr>
          <p:blipFill rotWithShape="1">
            <a:blip r:embed="rId3">
              <a:alphaModFix/>
            </a:blip>
            <a:srcRect/>
            <a:stretch/>
          </p:blipFill>
          <p:spPr>
            <a:xfrm>
              <a:off x="1622114" y="4092000"/>
              <a:ext cx="705775" cy="663001"/>
            </a:xfrm>
            <a:prstGeom prst="rect">
              <a:avLst/>
            </a:prstGeom>
            <a:noFill/>
            <a:ln>
              <a:noFill/>
            </a:ln>
          </p:spPr>
        </p:pic>
        <p:pic>
          <p:nvPicPr>
            <p:cNvPr id="184" name="Google Shape;184;p10"/>
            <p:cNvPicPr preferRelativeResize="0"/>
            <p:nvPr/>
          </p:nvPicPr>
          <p:blipFill rotWithShape="1">
            <a:blip r:embed="rId3">
              <a:alphaModFix/>
            </a:blip>
            <a:srcRect/>
            <a:stretch/>
          </p:blipFill>
          <p:spPr>
            <a:xfrm>
              <a:off x="916441" y="4755001"/>
              <a:ext cx="705775" cy="663001"/>
            </a:xfrm>
            <a:prstGeom prst="rect">
              <a:avLst/>
            </a:prstGeom>
            <a:noFill/>
            <a:ln>
              <a:noFill/>
            </a:ln>
          </p:spPr>
        </p:pic>
        <p:pic>
          <p:nvPicPr>
            <p:cNvPr id="185" name="Google Shape;185;p10"/>
            <p:cNvPicPr preferRelativeResize="0"/>
            <p:nvPr/>
          </p:nvPicPr>
          <p:blipFill rotWithShape="1">
            <a:blip r:embed="rId5">
              <a:alphaModFix/>
            </a:blip>
            <a:srcRect/>
            <a:stretch/>
          </p:blipFill>
          <p:spPr>
            <a:xfrm>
              <a:off x="1653010" y="4766582"/>
              <a:ext cx="705775" cy="663001"/>
            </a:xfrm>
            <a:prstGeom prst="rect">
              <a:avLst/>
            </a:prstGeom>
            <a:noFill/>
            <a:ln>
              <a:noFill/>
            </a:ln>
          </p:spPr>
        </p:pic>
        <p:pic>
          <p:nvPicPr>
            <p:cNvPr id="186" name="Google Shape;186;p10"/>
            <p:cNvPicPr preferRelativeResize="0"/>
            <p:nvPr/>
          </p:nvPicPr>
          <p:blipFill rotWithShape="1">
            <a:blip r:embed="rId5">
              <a:alphaModFix/>
            </a:blip>
            <a:srcRect/>
            <a:stretch/>
          </p:blipFill>
          <p:spPr>
            <a:xfrm>
              <a:off x="969633" y="5429586"/>
              <a:ext cx="705775" cy="663001"/>
            </a:xfrm>
            <a:prstGeom prst="rect">
              <a:avLst/>
            </a:prstGeom>
            <a:noFill/>
            <a:ln>
              <a:noFill/>
            </a:ln>
          </p:spPr>
        </p:pic>
        <p:pic>
          <p:nvPicPr>
            <p:cNvPr id="187" name="Google Shape;187;p10"/>
            <p:cNvPicPr preferRelativeResize="0"/>
            <p:nvPr/>
          </p:nvPicPr>
          <p:blipFill rotWithShape="1">
            <a:blip r:embed="rId5">
              <a:alphaModFix/>
            </a:blip>
            <a:srcRect/>
            <a:stretch/>
          </p:blipFill>
          <p:spPr>
            <a:xfrm>
              <a:off x="1637277" y="5429585"/>
              <a:ext cx="705775" cy="663001"/>
            </a:xfrm>
            <a:prstGeom prst="rect">
              <a:avLst/>
            </a:prstGeom>
            <a:noFill/>
            <a:ln>
              <a:noFill/>
            </a:ln>
          </p:spPr>
        </p:pic>
        <p:pic>
          <p:nvPicPr>
            <p:cNvPr id="188" name="Google Shape;188;p10"/>
            <p:cNvPicPr preferRelativeResize="0"/>
            <p:nvPr/>
          </p:nvPicPr>
          <p:blipFill rotWithShape="1">
            <a:blip r:embed="rId4">
              <a:alphaModFix/>
            </a:blip>
            <a:srcRect/>
            <a:stretch/>
          </p:blipFill>
          <p:spPr>
            <a:xfrm>
              <a:off x="3019731" y="3428995"/>
              <a:ext cx="663001" cy="663001"/>
            </a:xfrm>
            <a:prstGeom prst="rect">
              <a:avLst/>
            </a:prstGeom>
            <a:noFill/>
            <a:ln>
              <a:noFill/>
            </a:ln>
          </p:spPr>
        </p:pic>
        <p:pic>
          <p:nvPicPr>
            <p:cNvPr id="189" name="Google Shape;189;p10"/>
            <p:cNvPicPr preferRelativeResize="0"/>
            <p:nvPr/>
          </p:nvPicPr>
          <p:blipFill rotWithShape="1">
            <a:blip r:embed="rId4">
              <a:alphaModFix/>
            </a:blip>
            <a:srcRect/>
            <a:stretch/>
          </p:blipFill>
          <p:spPr>
            <a:xfrm>
              <a:off x="2356730" y="4092000"/>
              <a:ext cx="663001" cy="663001"/>
            </a:xfrm>
            <a:prstGeom prst="rect">
              <a:avLst/>
            </a:prstGeom>
            <a:noFill/>
            <a:ln>
              <a:noFill/>
            </a:ln>
          </p:spPr>
        </p:pic>
        <p:pic>
          <p:nvPicPr>
            <p:cNvPr id="190" name="Google Shape;190;p10"/>
            <p:cNvPicPr preferRelativeResize="0"/>
            <p:nvPr/>
          </p:nvPicPr>
          <p:blipFill rotWithShape="1">
            <a:blip r:embed="rId4">
              <a:alphaModFix/>
            </a:blip>
            <a:srcRect/>
            <a:stretch/>
          </p:blipFill>
          <p:spPr>
            <a:xfrm>
              <a:off x="3019731" y="4091998"/>
              <a:ext cx="663001" cy="663001"/>
            </a:xfrm>
            <a:prstGeom prst="rect">
              <a:avLst/>
            </a:prstGeom>
            <a:noFill/>
            <a:ln>
              <a:noFill/>
            </a:ln>
          </p:spPr>
        </p:pic>
        <p:pic>
          <p:nvPicPr>
            <p:cNvPr id="191" name="Google Shape;191;p10"/>
            <p:cNvPicPr preferRelativeResize="0"/>
            <p:nvPr/>
          </p:nvPicPr>
          <p:blipFill rotWithShape="1">
            <a:blip r:embed="rId4">
              <a:alphaModFix/>
            </a:blip>
            <a:srcRect/>
            <a:stretch/>
          </p:blipFill>
          <p:spPr>
            <a:xfrm>
              <a:off x="2356730" y="4751089"/>
              <a:ext cx="663001" cy="663001"/>
            </a:xfrm>
            <a:prstGeom prst="rect">
              <a:avLst/>
            </a:prstGeom>
            <a:noFill/>
            <a:ln>
              <a:noFill/>
            </a:ln>
          </p:spPr>
        </p:pic>
        <p:pic>
          <p:nvPicPr>
            <p:cNvPr id="192" name="Google Shape;192;p10"/>
            <p:cNvPicPr preferRelativeResize="0"/>
            <p:nvPr/>
          </p:nvPicPr>
          <p:blipFill rotWithShape="1">
            <a:blip r:embed="rId4">
              <a:alphaModFix/>
            </a:blip>
            <a:srcRect/>
            <a:stretch/>
          </p:blipFill>
          <p:spPr>
            <a:xfrm>
              <a:off x="3019731" y="4751087"/>
              <a:ext cx="663001" cy="663001"/>
            </a:xfrm>
            <a:prstGeom prst="rect">
              <a:avLst/>
            </a:prstGeom>
            <a:noFill/>
            <a:ln>
              <a:noFill/>
            </a:ln>
          </p:spPr>
        </p:pic>
      </p:grpSp>
      <p:grpSp>
        <p:nvGrpSpPr>
          <p:cNvPr id="193" name="Google Shape;193;p10"/>
          <p:cNvGrpSpPr/>
          <p:nvPr/>
        </p:nvGrpSpPr>
        <p:grpSpPr>
          <a:xfrm>
            <a:off x="4641725" y="3396485"/>
            <a:ext cx="2786136" cy="2652726"/>
            <a:chOff x="4645055" y="3161974"/>
            <a:chExt cx="2786136" cy="2652726"/>
          </a:xfrm>
        </p:grpSpPr>
        <p:pic>
          <p:nvPicPr>
            <p:cNvPr id="194" name="Google Shape;194;p10"/>
            <p:cNvPicPr preferRelativeResize="0"/>
            <p:nvPr/>
          </p:nvPicPr>
          <p:blipFill rotWithShape="1">
            <a:blip r:embed="rId3">
              <a:alphaModFix/>
            </a:blip>
            <a:srcRect/>
            <a:stretch/>
          </p:blipFill>
          <p:spPr>
            <a:xfrm>
              <a:off x="4645420" y="3161977"/>
              <a:ext cx="705775" cy="663001"/>
            </a:xfrm>
            <a:prstGeom prst="rect">
              <a:avLst/>
            </a:prstGeom>
            <a:noFill/>
            <a:ln>
              <a:noFill/>
            </a:ln>
          </p:spPr>
        </p:pic>
        <p:pic>
          <p:nvPicPr>
            <p:cNvPr id="195" name="Google Shape;195;p10"/>
            <p:cNvPicPr preferRelativeResize="0"/>
            <p:nvPr/>
          </p:nvPicPr>
          <p:blipFill rotWithShape="1">
            <a:blip r:embed="rId3">
              <a:alphaModFix/>
            </a:blip>
            <a:srcRect/>
            <a:stretch/>
          </p:blipFill>
          <p:spPr>
            <a:xfrm>
              <a:off x="5351092" y="3161976"/>
              <a:ext cx="705775" cy="663001"/>
            </a:xfrm>
            <a:prstGeom prst="rect">
              <a:avLst/>
            </a:prstGeom>
            <a:noFill/>
            <a:ln>
              <a:noFill/>
            </a:ln>
          </p:spPr>
        </p:pic>
        <p:pic>
          <p:nvPicPr>
            <p:cNvPr id="196" name="Google Shape;196;p10"/>
            <p:cNvPicPr preferRelativeResize="0"/>
            <p:nvPr/>
          </p:nvPicPr>
          <p:blipFill rotWithShape="1">
            <a:blip r:embed="rId3">
              <a:alphaModFix/>
            </a:blip>
            <a:srcRect/>
            <a:stretch/>
          </p:blipFill>
          <p:spPr>
            <a:xfrm>
              <a:off x="4645420" y="3824978"/>
              <a:ext cx="705775" cy="663001"/>
            </a:xfrm>
            <a:prstGeom prst="rect">
              <a:avLst/>
            </a:prstGeom>
            <a:noFill/>
            <a:ln>
              <a:noFill/>
            </a:ln>
          </p:spPr>
        </p:pic>
        <p:pic>
          <p:nvPicPr>
            <p:cNvPr id="197" name="Google Shape;197;p10"/>
            <p:cNvPicPr preferRelativeResize="0"/>
            <p:nvPr/>
          </p:nvPicPr>
          <p:blipFill rotWithShape="1">
            <a:blip r:embed="rId3">
              <a:alphaModFix/>
            </a:blip>
            <a:srcRect/>
            <a:stretch/>
          </p:blipFill>
          <p:spPr>
            <a:xfrm>
              <a:off x="5351092" y="3824977"/>
              <a:ext cx="705775" cy="663001"/>
            </a:xfrm>
            <a:prstGeom prst="rect">
              <a:avLst/>
            </a:prstGeom>
            <a:noFill/>
            <a:ln>
              <a:noFill/>
            </a:ln>
          </p:spPr>
        </p:pic>
        <p:pic>
          <p:nvPicPr>
            <p:cNvPr id="198" name="Google Shape;198;p10"/>
            <p:cNvPicPr preferRelativeResize="0"/>
            <p:nvPr/>
          </p:nvPicPr>
          <p:blipFill rotWithShape="1">
            <a:blip r:embed="rId5">
              <a:alphaModFix/>
            </a:blip>
            <a:srcRect/>
            <a:stretch/>
          </p:blipFill>
          <p:spPr>
            <a:xfrm>
              <a:off x="6057772" y="3161975"/>
              <a:ext cx="705775" cy="663001"/>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6725416" y="3161974"/>
              <a:ext cx="705775" cy="663001"/>
            </a:xfrm>
            <a:prstGeom prst="rect">
              <a:avLst/>
            </a:prstGeom>
            <a:noFill/>
            <a:ln>
              <a:noFill/>
            </a:ln>
          </p:spPr>
        </p:pic>
        <p:pic>
          <p:nvPicPr>
            <p:cNvPr id="200" name="Google Shape;200;p10"/>
            <p:cNvPicPr preferRelativeResize="0"/>
            <p:nvPr/>
          </p:nvPicPr>
          <p:blipFill rotWithShape="1">
            <a:blip r:embed="rId5">
              <a:alphaModFix/>
            </a:blip>
            <a:srcRect/>
            <a:stretch/>
          </p:blipFill>
          <p:spPr>
            <a:xfrm>
              <a:off x="4645055" y="4488699"/>
              <a:ext cx="705775" cy="663001"/>
            </a:xfrm>
            <a:prstGeom prst="rect">
              <a:avLst/>
            </a:prstGeom>
            <a:noFill/>
            <a:ln>
              <a:noFill/>
            </a:ln>
          </p:spPr>
        </p:pic>
        <p:pic>
          <p:nvPicPr>
            <p:cNvPr id="201" name="Google Shape;201;p10"/>
            <p:cNvPicPr preferRelativeResize="0"/>
            <p:nvPr/>
          </p:nvPicPr>
          <p:blipFill rotWithShape="1">
            <a:blip r:embed="rId5">
              <a:alphaModFix/>
            </a:blip>
            <a:srcRect/>
            <a:stretch/>
          </p:blipFill>
          <p:spPr>
            <a:xfrm>
              <a:off x="5312699" y="4488698"/>
              <a:ext cx="705775" cy="663001"/>
            </a:xfrm>
            <a:prstGeom prst="rect">
              <a:avLst/>
            </a:prstGeom>
            <a:noFill/>
            <a:ln>
              <a:noFill/>
            </a:ln>
          </p:spPr>
        </p:pic>
        <p:pic>
          <p:nvPicPr>
            <p:cNvPr id="202" name="Google Shape;202;p10"/>
            <p:cNvPicPr preferRelativeResize="0"/>
            <p:nvPr/>
          </p:nvPicPr>
          <p:blipFill rotWithShape="1">
            <a:blip r:embed="rId5">
              <a:alphaModFix/>
            </a:blip>
            <a:srcRect/>
            <a:stretch/>
          </p:blipFill>
          <p:spPr>
            <a:xfrm>
              <a:off x="4645055" y="5151699"/>
              <a:ext cx="705775" cy="663001"/>
            </a:xfrm>
            <a:prstGeom prst="rect">
              <a:avLst/>
            </a:prstGeom>
            <a:noFill/>
            <a:ln>
              <a:noFill/>
            </a:ln>
          </p:spPr>
        </p:pic>
        <p:pic>
          <p:nvPicPr>
            <p:cNvPr id="203" name="Google Shape;203;p10"/>
            <p:cNvPicPr preferRelativeResize="0"/>
            <p:nvPr/>
          </p:nvPicPr>
          <p:blipFill rotWithShape="1">
            <a:blip r:embed="rId5">
              <a:alphaModFix/>
            </a:blip>
            <a:srcRect/>
            <a:stretch/>
          </p:blipFill>
          <p:spPr>
            <a:xfrm>
              <a:off x="5312699" y="5151698"/>
              <a:ext cx="705775" cy="663001"/>
            </a:xfrm>
            <a:prstGeom prst="rect">
              <a:avLst/>
            </a:prstGeom>
            <a:noFill/>
            <a:ln>
              <a:noFill/>
            </a:ln>
          </p:spPr>
        </p:pic>
        <p:pic>
          <p:nvPicPr>
            <p:cNvPr id="204" name="Google Shape;204;p10"/>
            <p:cNvPicPr preferRelativeResize="0"/>
            <p:nvPr/>
          </p:nvPicPr>
          <p:blipFill rotWithShape="1">
            <a:blip r:embed="rId4">
              <a:alphaModFix/>
            </a:blip>
            <a:srcRect/>
            <a:stretch/>
          </p:blipFill>
          <p:spPr>
            <a:xfrm>
              <a:off x="6079717" y="3828887"/>
              <a:ext cx="663001" cy="663001"/>
            </a:xfrm>
            <a:prstGeom prst="rect">
              <a:avLst/>
            </a:prstGeom>
            <a:noFill/>
            <a:ln>
              <a:noFill/>
            </a:ln>
          </p:spPr>
        </p:pic>
        <p:pic>
          <p:nvPicPr>
            <p:cNvPr id="205" name="Google Shape;205;p10"/>
            <p:cNvPicPr preferRelativeResize="0"/>
            <p:nvPr/>
          </p:nvPicPr>
          <p:blipFill rotWithShape="1">
            <a:blip r:embed="rId4">
              <a:alphaModFix/>
            </a:blip>
            <a:srcRect/>
            <a:stretch/>
          </p:blipFill>
          <p:spPr>
            <a:xfrm>
              <a:off x="6742718" y="3828885"/>
              <a:ext cx="663001" cy="663001"/>
            </a:xfrm>
            <a:prstGeom prst="rect">
              <a:avLst/>
            </a:prstGeom>
            <a:noFill/>
            <a:ln>
              <a:noFill/>
            </a:ln>
          </p:spPr>
        </p:pic>
        <p:pic>
          <p:nvPicPr>
            <p:cNvPr id="206" name="Google Shape;206;p10"/>
            <p:cNvPicPr preferRelativeResize="0"/>
            <p:nvPr/>
          </p:nvPicPr>
          <p:blipFill rotWithShape="1">
            <a:blip r:embed="rId4">
              <a:alphaModFix/>
            </a:blip>
            <a:srcRect/>
            <a:stretch/>
          </p:blipFill>
          <p:spPr>
            <a:xfrm>
              <a:off x="6079717" y="4491890"/>
              <a:ext cx="663001" cy="663001"/>
            </a:xfrm>
            <a:prstGeom prst="rect">
              <a:avLst/>
            </a:prstGeom>
            <a:noFill/>
            <a:ln>
              <a:noFill/>
            </a:ln>
          </p:spPr>
        </p:pic>
        <p:pic>
          <p:nvPicPr>
            <p:cNvPr id="207" name="Google Shape;207;p10"/>
            <p:cNvPicPr preferRelativeResize="0"/>
            <p:nvPr/>
          </p:nvPicPr>
          <p:blipFill rotWithShape="1">
            <a:blip r:embed="rId4">
              <a:alphaModFix/>
            </a:blip>
            <a:srcRect/>
            <a:stretch/>
          </p:blipFill>
          <p:spPr>
            <a:xfrm>
              <a:off x="6742718" y="4491888"/>
              <a:ext cx="663001" cy="663001"/>
            </a:xfrm>
            <a:prstGeom prst="rect">
              <a:avLst/>
            </a:prstGeom>
            <a:noFill/>
            <a:ln>
              <a:noFill/>
            </a:ln>
          </p:spPr>
        </p:pic>
        <p:pic>
          <p:nvPicPr>
            <p:cNvPr id="208" name="Google Shape;208;p10"/>
            <p:cNvPicPr preferRelativeResize="0"/>
            <p:nvPr/>
          </p:nvPicPr>
          <p:blipFill rotWithShape="1">
            <a:blip r:embed="rId4">
              <a:alphaModFix/>
            </a:blip>
            <a:srcRect/>
            <a:stretch/>
          </p:blipFill>
          <p:spPr>
            <a:xfrm>
              <a:off x="6079717" y="5150979"/>
              <a:ext cx="663001" cy="663001"/>
            </a:xfrm>
            <a:prstGeom prst="rect">
              <a:avLst/>
            </a:prstGeom>
            <a:noFill/>
            <a:ln>
              <a:noFill/>
            </a:ln>
          </p:spPr>
        </p:pic>
      </p:grpSp>
      <p:grpSp>
        <p:nvGrpSpPr>
          <p:cNvPr id="209" name="Google Shape;209;p10"/>
          <p:cNvGrpSpPr/>
          <p:nvPr/>
        </p:nvGrpSpPr>
        <p:grpSpPr>
          <a:xfrm>
            <a:off x="8396902" y="3429000"/>
            <a:ext cx="2765045" cy="2684887"/>
            <a:chOff x="9073561" y="3146481"/>
            <a:chExt cx="2765045" cy="2684887"/>
          </a:xfrm>
        </p:grpSpPr>
        <p:pic>
          <p:nvPicPr>
            <p:cNvPr id="210" name="Google Shape;210;p10"/>
            <p:cNvPicPr preferRelativeResize="0"/>
            <p:nvPr/>
          </p:nvPicPr>
          <p:blipFill rotWithShape="1">
            <a:blip r:embed="rId3">
              <a:alphaModFix/>
            </a:blip>
            <a:srcRect/>
            <a:stretch/>
          </p:blipFill>
          <p:spPr>
            <a:xfrm>
              <a:off x="9073664" y="4503473"/>
              <a:ext cx="705775" cy="663001"/>
            </a:xfrm>
            <a:prstGeom prst="rect">
              <a:avLst/>
            </a:prstGeom>
            <a:noFill/>
            <a:ln>
              <a:noFill/>
            </a:ln>
          </p:spPr>
        </p:pic>
        <p:pic>
          <p:nvPicPr>
            <p:cNvPr id="211" name="Google Shape;211;p10"/>
            <p:cNvPicPr preferRelativeResize="0"/>
            <p:nvPr/>
          </p:nvPicPr>
          <p:blipFill rotWithShape="1">
            <a:blip r:embed="rId4">
              <a:alphaModFix/>
            </a:blip>
            <a:srcRect/>
            <a:stretch/>
          </p:blipFill>
          <p:spPr>
            <a:xfrm>
              <a:off x="11169682" y="3834886"/>
              <a:ext cx="663001" cy="663001"/>
            </a:xfrm>
            <a:prstGeom prst="rect">
              <a:avLst/>
            </a:prstGeom>
            <a:noFill/>
            <a:ln>
              <a:noFill/>
            </a:ln>
          </p:spPr>
        </p:pic>
        <p:pic>
          <p:nvPicPr>
            <p:cNvPr id="212" name="Google Shape;212;p10"/>
            <p:cNvPicPr preferRelativeResize="0"/>
            <p:nvPr/>
          </p:nvPicPr>
          <p:blipFill rotWithShape="1">
            <a:blip r:embed="rId3">
              <a:alphaModFix/>
            </a:blip>
            <a:srcRect/>
            <a:stretch/>
          </p:blipFill>
          <p:spPr>
            <a:xfrm>
              <a:off x="9073664" y="3165889"/>
              <a:ext cx="705775" cy="663001"/>
            </a:xfrm>
            <a:prstGeom prst="rect">
              <a:avLst/>
            </a:prstGeom>
            <a:noFill/>
            <a:ln>
              <a:noFill/>
            </a:ln>
          </p:spPr>
        </p:pic>
        <p:pic>
          <p:nvPicPr>
            <p:cNvPr id="213" name="Google Shape;213;p10"/>
            <p:cNvPicPr preferRelativeResize="0"/>
            <p:nvPr/>
          </p:nvPicPr>
          <p:blipFill rotWithShape="1">
            <a:blip r:embed="rId3">
              <a:alphaModFix/>
            </a:blip>
            <a:srcRect/>
            <a:stretch/>
          </p:blipFill>
          <p:spPr>
            <a:xfrm>
              <a:off x="9779336" y="3165888"/>
              <a:ext cx="705775" cy="663001"/>
            </a:xfrm>
            <a:prstGeom prst="rect">
              <a:avLst/>
            </a:prstGeom>
            <a:noFill/>
            <a:ln>
              <a:noFill/>
            </a:ln>
          </p:spPr>
        </p:pic>
        <p:pic>
          <p:nvPicPr>
            <p:cNvPr id="214" name="Google Shape;214;p10"/>
            <p:cNvPicPr preferRelativeResize="0"/>
            <p:nvPr/>
          </p:nvPicPr>
          <p:blipFill rotWithShape="1">
            <a:blip r:embed="rId3">
              <a:alphaModFix/>
            </a:blip>
            <a:srcRect/>
            <a:stretch/>
          </p:blipFill>
          <p:spPr>
            <a:xfrm>
              <a:off x="9073664" y="3828890"/>
              <a:ext cx="705775" cy="663001"/>
            </a:xfrm>
            <a:prstGeom prst="rect">
              <a:avLst/>
            </a:prstGeom>
            <a:noFill/>
            <a:ln>
              <a:noFill/>
            </a:ln>
          </p:spPr>
        </p:pic>
        <p:pic>
          <p:nvPicPr>
            <p:cNvPr id="215" name="Google Shape;215;p10"/>
            <p:cNvPicPr preferRelativeResize="0"/>
            <p:nvPr/>
          </p:nvPicPr>
          <p:blipFill rotWithShape="1">
            <a:blip r:embed="rId3">
              <a:alphaModFix/>
            </a:blip>
            <a:srcRect/>
            <a:stretch/>
          </p:blipFill>
          <p:spPr>
            <a:xfrm>
              <a:off x="9779336" y="3828889"/>
              <a:ext cx="705775" cy="663001"/>
            </a:xfrm>
            <a:prstGeom prst="rect">
              <a:avLst/>
            </a:prstGeom>
            <a:noFill/>
            <a:ln>
              <a:noFill/>
            </a:ln>
          </p:spPr>
        </p:pic>
        <p:pic>
          <p:nvPicPr>
            <p:cNvPr id="216" name="Google Shape;216;p10"/>
            <p:cNvPicPr preferRelativeResize="0"/>
            <p:nvPr/>
          </p:nvPicPr>
          <p:blipFill rotWithShape="1">
            <a:blip r:embed="rId3">
              <a:alphaModFix/>
            </a:blip>
            <a:srcRect/>
            <a:stretch/>
          </p:blipFill>
          <p:spPr>
            <a:xfrm>
              <a:off x="9779336" y="4484066"/>
              <a:ext cx="705775" cy="663001"/>
            </a:xfrm>
            <a:prstGeom prst="rect">
              <a:avLst/>
            </a:prstGeom>
            <a:noFill/>
            <a:ln>
              <a:noFill/>
            </a:ln>
          </p:spPr>
        </p:pic>
        <p:pic>
          <p:nvPicPr>
            <p:cNvPr id="217" name="Google Shape;217;p10"/>
            <p:cNvPicPr preferRelativeResize="0"/>
            <p:nvPr/>
          </p:nvPicPr>
          <p:blipFill rotWithShape="1">
            <a:blip r:embed="rId5">
              <a:alphaModFix/>
            </a:blip>
            <a:srcRect/>
            <a:stretch/>
          </p:blipFill>
          <p:spPr>
            <a:xfrm>
              <a:off x="9073561" y="5168367"/>
              <a:ext cx="705775" cy="663001"/>
            </a:xfrm>
            <a:prstGeom prst="rect">
              <a:avLst/>
            </a:prstGeom>
            <a:noFill/>
            <a:ln>
              <a:noFill/>
            </a:ln>
          </p:spPr>
        </p:pic>
        <p:pic>
          <p:nvPicPr>
            <p:cNvPr id="218" name="Google Shape;218;p10"/>
            <p:cNvPicPr preferRelativeResize="0"/>
            <p:nvPr/>
          </p:nvPicPr>
          <p:blipFill rotWithShape="1">
            <a:blip r:embed="rId5">
              <a:alphaModFix/>
            </a:blip>
            <a:srcRect/>
            <a:stretch/>
          </p:blipFill>
          <p:spPr>
            <a:xfrm>
              <a:off x="9741205" y="5168366"/>
              <a:ext cx="705775" cy="663001"/>
            </a:xfrm>
            <a:prstGeom prst="rect">
              <a:avLst/>
            </a:prstGeom>
            <a:noFill/>
            <a:ln>
              <a:noFill/>
            </a:ln>
          </p:spPr>
        </p:pic>
        <p:pic>
          <p:nvPicPr>
            <p:cNvPr id="219" name="Google Shape;219;p10"/>
            <p:cNvPicPr preferRelativeResize="0"/>
            <p:nvPr/>
          </p:nvPicPr>
          <p:blipFill rotWithShape="1">
            <a:blip r:embed="rId5">
              <a:alphaModFix/>
            </a:blip>
            <a:srcRect/>
            <a:stretch/>
          </p:blipFill>
          <p:spPr>
            <a:xfrm>
              <a:off x="10465187" y="3146482"/>
              <a:ext cx="705775" cy="663001"/>
            </a:xfrm>
            <a:prstGeom prst="rect">
              <a:avLst/>
            </a:prstGeom>
            <a:noFill/>
            <a:ln>
              <a:noFill/>
            </a:ln>
          </p:spPr>
        </p:pic>
        <p:pic>
          <p:nvPicPr>
            <p:cNvPr id="220" name="Google Shape;220;p10"/>
            <p:cNvPicPr preferRelativeResize="0"/>
            <p:nvPr/>
          </p:nvPicPr>
          <p:blipFill rotWithShape="1">
            <a:blip r:embed="rId5">
              <a:alphaModFix/>
            </a:blip>
            <a:srcRect/>
            <a:stretch/>
          </p:blipFill>
          <p:spPr>
            <a:xfrm>
              <a:off x="11132831" y="3146481"/>
              <a:ext cx="705775" cy="663001"/>
            </a:xfrm>
            <a:prstGeom prst="rect">
              <a:avLst/>
            </a:prstGeom>
            <a:noFill/>
            <a:ln>
              <a:noFill/>
            </a:ln>
          </p:spPr>
        </p:pic>
        <p:pic>
          <p:nvPicPr>
            <p:cNvPr id="221" name="Google Shape;221;p10"/>
            <p:cNvPicPr preferRelativeResize="0"/>
            <p:nvPr/>
          </p:nvPicPr>
          <p:blipFill rotWithShape="1">
            <a:blip r:embed="rId5">
              <a:alphaModFix/>
            </a:blip>
            <a:srcRect/>
            <a:stretch/>
          </p:blipFill>
          <p:spPr>
            <a:xfrm>
              <a:off x="10465187" y="3809482"/>
              <a:ext cx="705775" cy="663001"/>
            </a:xfrm>
            <a:prstGeom prst="rect">
              <a:avLst/>
            </a:prstGeom>
            <a:noFill/>
            <a:ln>
              <a:noFill/>
            </a:ln>
          </p:spPr>
        </p:pic>
        <p:pic>
          <p:nvPicPr>
            <p:cNvPr id="222" name="Google Shape;222;p10"/>
            <p:cNvPicPr preferRelativeResize="0"/>
            <p:nvPr/>
          </p:nvPicPr>
          <p:blipFill rotWithShape="1">
            <a:blip r:embed="rId4">
              <a:alphaModFix/>
            </a:blip>
            <a:srcRect/>
            <a:stretch/>
          </p:blipFill>
          <p:spPr>
            <a:xfrm>
              <a:off x="10465187" y="4491890"/>
              <a:ext cx="663001" cy="663001"/>
            </a:xfrm>
            <a:prstGeom prst="rect">
              <a:avLst/>
            </a:prstGeom>
            <a:noFill/>
            <a:ln>
              <a:noFill/>
            </a:ln>
          </p:spPr>
        </p:pic>
        <p:pic>
          <p:nvPicPr>
            <p:cNvPr id="223" name="Google Shape;223;p10"/>
            <p:cNvPicPr preferRelativeResize="0"/>
            <p:nvPr/>
          </p:nvPicPr>
          <p:blipFill rotWithShape="1">
            <a:blip r:embed="rId4">
              <a:alphaModFix/>
            </a:blip>
            <a:srcRect/>
            <a:stretch/>
          </p:blipFill>
          <p:spPr>
            <a:xfrm>
              <a:off x="11128188" y="4491888"/>
              <a:ext cx="663001" cy="663001"/>
            </a:xfrm>
            <a:prstGeom prst="rect">
              <a:avLst/>
            </a:prstGeom>
            <a:noFill/>
            <a:ln>
              <a:noFill/>
            </a:ln>
          </p:spPr>
        </p:pic>
        <p:pic>
          <p:nvPicPr>
            <p:cNvPr id="224" name="Google Shape;224;p10"/>
            <p:cNvPicPr preferRelativeResize="0"/>
            <p:nvPr/>
          </p:nvPicPr>
          <p:blipFill rotWithShape="1">
            <a:blip r:embed="rId4">
              <a:alphaModFix/>
            </a:blip>
            <a:srcRect/>
            <a:stretch/>
          </p:blipFill>
          <p:spPr>
            <a:xfrm>
              <a:off x="10465187" y="5154893"/>
              <a:ext cx="663001" cy="663001"/>
            </a:xfrm>
            <a:prstGeom prst="rect">
              <a:avLst/>
            </a:prstGeom>
            <a:noFill/>
            <a:ln>
              <a:noFill/>
            </a:ln>
          </p:spPr>
        </p:pic>
        <p:pic>
          <p:nvPicPr>
            <p:cNvPr id="225" name="Google Shape;225;p10"/>
            <p:cNvPicPr preferRelativeResize="0"/>
            <p:nvPr/>
          </p:nvPicPr>
          <p:blipFill rotWithShape="1">
            <a:blip r:embed="rId4">
              <a:alphaModFix/>
            </a:blip>
            <a:srcRect/>
            <a:stretch/>
          </p:blipFill>
          <p:spPr>
            <a:xfrm>
              <a:off x="11128188" y="5154891"/>
              <a:ext cx="663001" cy="663001"/>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childTnLst>
                          </p:cTn>
                        </p:par>
                      </p:childTnLst>
                    </p:cTn>
                  </p:par>
                </p:childTnLst>
              </p:cTn>
              <p:nextCondLst>
                <p:cond evt="onClick" delay="0">
                  <p:tgtEl>
                    <p:spTgt spid="17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232" name="Google Shape;232;p11" descr="A picture containing text, electronics&#10;&#10;Description automatically generated"/>
          <p:cNvPicPr preferRelativeResize="0"/>
          <p:nvPr/>
        </p:nvPicPr>
        <p:blipFill rotWithShape="1">
          <a:blip r:embed="rId3">
            <a:alphaModFix/>
          </a:blip>
          <a:srcRect/>
          <a:stretch/>
        </p:blipFill>
        <p:spPr>
          <a:xfrm>
            <a:off x="263524" y="1077158"/>
            <a:ext cx="5548630" cy="357314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39" name="Google Shape;239;p12"/>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Explain the mistake. </a:t>
            </a:r>
            <a:endParaRPr/>
          </a:p>
        </p:txBody>
      </p:sp>
      <p:sp>
        <p:nvSpPr>
          <p:cNvPr id="240" name="Google Shape;240;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41" name="Google Shape;241;p12"/>
          <p:cNvSpPr txBox="1"/>
          <p:nvPr/>
        </p:nvSpPr>
        <p:spPr>
          <a:xfrm>
            <a:off x="263046" y="5541998"/>
            <a:ext cx="10224845"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has not understood the value of the place value counters. It has counted each counter as if they had a value of 1. </a:t>
            </a:r>
            <a:endParaRPr/>
          </a:p>
        </p:txBody>
      </p:sp>
      <p:pic>
        <p:nvPicPr>
          <p:cNvPr id="242" name="Google Shape;242;p12"/>
          <p:cNvPicPr preferRelativeResize="0"/>
          <p:nvPr/>
        </p:nvPicPr>
        <p:blipFill rotWithShape="1">
          <a:blip r:embed="rId3">
            <a:alphaModFix/>
          </a:blip>
          <a:srcRect/>
          <a:stretch/>
        </p:blipFill>
        <p:spPr>
          <a:xfrm>
            <a:off x="763453" y="4290918"/>
            <a:ext cx="1302007" cy="1314519"/>
          </a:xfrm>
          <a:prstGeom prst="rect">
            <a:avLst/>
          </a:prstGeom>
          <a:noFill/>
          <a:ln>
            <a:noFill/>
          </a:ln>
        </p:spPr>
      </p:pic>
      <p:sp>
        <p:nvSpPr>
          <p:cNvPr id="243" name="Google Shape;243;p12"/>
          <p:cNvSpPr/>
          <p:nvPr/>
        </p:nvSpPr>
        <p:spPr>
          <a:xfrm>
            <a:off x="1530182" y="3317074"/>
            <a:ext cx="3787738" cy="882728"/>
          </a:xfrm>
          <a:prstGeom prst="wedgeEllipseCallout">
            <a:avLst>
              <a:gd name="adj1" fmla="val -36561"/>
              <a:gd name="adj2" fmla="val 81334"/>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This shows the number 18</a:t>
            </a:r>
            <a:endParaRPr/>
          </a:p>
        </p:txBody>
      </p:sp>
      <p:grpSp>
        <p:nvGrpSpPr>
          <p:cNvPr id="244" name="Google Shape;244;p12"/>
          <p:cNvGrpSpPr/>
          <p:nvPr/>
        </p:nvGrpSpPr>
        <p:grpSpPr>
          <a:xfrm>
            <a:off x="3738734" y="1557088"/>
            <a:ext cx="4338251" cy="2798927"/>
            <a:chOff x="2699643" y="1408024"/>
            <a:chExt cx="4338251" cy="2798927"/>
          </a:xfrm>
        </p:grpSpPr>
        <p:pic>
          <p:nvPicPr>
            <p:cNvPr id="245" name="Google Shape;245;p12"/>
            <p:cNvPicPr preferRelativeResize="0"/>
            <p:nvPr/>
          </p:nvPicPr>
          <p:blipFill rotWithShape="1">
            <a:blip r:embed="rId4">
              <a:alphaModFix/>
            </a:blip>
            <a:srcRect/>
            <a:stretch/>
          </p:blipFill>
          <p:spPr>
            <a:xfrm>
              <a:off x="5645157" y="1408024"/>
              <a:ext cx="680446" cy="680446"/>
            </a:xfrm>
            <a:prstGeom prst="rect">
              <a:avLst/>
            </a:prstGeom>
            <a:noFill/>
            <a:ln>
              <a:noFill/>
            </a:ln>
          </p:spPr>
        </p:pic>
        <p:pic>
          <p:nvPicPr>
            <p:cNvPr id="246" name="Google Shape;246;p12"/>
            <p:cNvPicPr preferRelativeResize="0"/>
            <p:nvPr/>
          </p:nvPicPr>
          <p:blipFill rotWithShape="1">
            <a:blip r:embed="rId5">
              <a:alphaModFix/>
            </a:blip>
            <a:srcRect/>
            <a:stretch/>
          </p:blipFill>
          <p:spPr>
            <a:xfrm>
              <a:off x="4148335" y="1408024"/>
              <a:ext cx="724346" cy="680446"/>
            </a:xfrm>
            <a:prstGeom prst="rect">
              <a:avLst/>
            </a:prstGeom>
            <a:noFill/>
            <a:ln>
              <a:noFill/>
            </a:ln>
          </p:spPr>
        </p:pic>
        <p:pic>
          <p:nvPicPr>
            <p:cNvPr id="247" name="Google Shape;247;p12"/>
            <p:cNvPicPr preferRelativeResize="0"/>
            <p:nvPr/>
          </p:nvPicPr>
          <p:blipFill rotWithShape="1">
            <a:blip r:embed="rId6">
              <a:alphaModFix/>
            </a:blip>
            <a:srcRect/>
            <a:stretch/>
          </p:blipFill>
          <p:spPr>
            <a:xfrm>
              <a:off x="3423989" y="1413871"/>
              <a:ext cx="724346" cy="680446"/>
            </a:xfrm>
            <a:prstGeom prst="rect">
              <a:avLst/>
            </a:prstGeom>
            <a:noFill/>
            <a:ln>
              <a:noFill/>
            </a:ln>
          </p:spPr>
        </p:pic>
        <p:pic>
          <p:nvPicPr>
            <p:cNvPr id="248" name="Google Shape;248;p12"/>
            <p:cNvPicPr preferRelativeResize="0"/>
            <p:nvPr/>
          </p:nvPicPr>
          <p:blipFill rotWithShape="1">
            <a:blip r:embed="rId6">
              <a:alphaModFix/>
            </a:blip>
            <a:srcRect/>
            <a:stretch/>
          </p:blipFill>
          <p:spPr>
            <a:xfrm>
              <a:off x="3423989" y="2115023"/>
              <a:ext cx="724346" cy="680446"/>
            </a:xfrm>
            <a:prstGeom prst="rect">
              <a:avLst/>
            </a:prstGeom>
            <a:noFill/>
            <a:ln>
              <a:noFill/>
            </a:ln>
          </p:spPr>
        </p:pic>
        <p:pic>
          <p:nvPicPr>
            <p:cNvPr id="249" name="Google Shape;249;p12"/>
            <p:cNvPicPr preferRelativeResize="0"/>
            <p:nvPr/>
          </p:nvPicPr>
          <p:blipFill rotWithShape="1">
            <a:blip r:embed="rId6">
              <a:alphaModFix/>
            </a:blip>
            <a:srcRect/>
            <a:stretch/>
          </p:blipFill>
          <p:spPr>
            <a:xfrm>
              <a:off x="2699643" y="1408024"/>
              <a:ext cx="724346" cy="680446"/>
            </a:xfrm>
            <a:prstGeom prst="rect">
              <a:avLst/>
            </a:prstGeom>
            <a:noFill/>
            <a:ln>
              <a:noFill/>
            </a:ln>
          </p:spPr>
        </p:pic>
        <p:pic>
          <p:nvPicPr>
            <p:cNvPr id="250" name="Google Shape;250;p12"/>
            <p:cNvPicPr preferRelativeResize="0"/>
            <p:nvPr/>
          </p:nvPicPr>
          <p:blipFill rotWithShape="1">
            <a:blip r:embed="rId6">
              <a:alphaModFix/>
            </a:blip>
            <a:srcRect/>
            <a:stretch/>
          </p:blipFill>
          <p:spPr>
            <a:xfrm>
              <a:off x="2699643" y="2112507"/>
              <a:ext cx="724346" cy="680446"/>
            </a:xfrm>
            <a:prstGeom prst="rect">
              <a:avLst/>
            </a:prstGeom>
            <a:noFill/>
            <a:ln>
              <a:noFill/>
            </a:ln>
          </p:spPr>
        </p:pic>
        <p:pic>
          <p:nvPicPr>
            <p:cNvPr id="251" name="Google Shape;251;p12"/>
            <p:cNvPicPr preferRelativeResize="0"/>
            <p:nvPr/>
          </p:nvPicPr>
          <p:blipFill rotWithShape="1">
            <a:blip r:embed="rId5">
              <a:alphaModFix/>
            </a:blip>
            <a:srcRect/>
            <a:stretch/>
          </p:blipFill>
          <p:spPr>
            <a:xfrm>
              <a:off x="4148335" y="2115023"/>
              <a:ext cx="724346" cy="680446"/>
            </a:xfrm>
            <a:prstGeom prst="rect">
              <a:avLst/>
            </a:prstGeom>
            <a:noFill/>
            <a:ln>
              <a:noFill/>
            </a:ln>
          </p:spPr>
        </p:pic>
        <p:pic>
          <p:nvPicPr>
            <p:cNvPr id="252" name="Google Shape;252;p12"/>
            <p:cNvPicPr preferRelativeResize="0"/>
            <p:nvPr/>
          </p:nvPicPr>
          <p:blipFill rotWithShape="1">
            <a:blip r:embed="rId5">
              <a:alphaModFix/>
            </a:blip>
            <a:srcRect/>
            <a:stretch/>
          </p:blipFill>
          <p:spPr>
            <a:xfrm>
              <a:off x="4128407" y="2819506"/>
              <a:ext cx="724346" cy="680446"/>
            </a:xfrm>
            <a:prstGeom prst="rect">
              <a:avLst/>
            </a:prstGeom>
            <a:noFill/>
            <a:ln>
              <a:noFill/>
            </a:ln>
          </p:spPr>
        </p:pic>
        <p:pic>
          <p:nvPicPr>
            <p:cNvPr id="253" name="Google Shape;253;p12"/>
            <p:cNvPicPr preferRelativeResize="0"/>
            <p:nvPr/>
          </p:nvPicPr>
          <p:blipFill rotWithShape="1">
            <a:blip r:embed="rId5">
              <a:alphaModFix/>
            </a:blip>
            <a:srcRect/>
            <a:stretch/>
          </p:blipFill>
          <p:spPr>
            <a:xfrm>
              <a:off x="4896746" y="1408024"/>
              <a:ext cx="724346" cy="680446"/>
            </a:xfrm>
            <a:prstGeom prst="rect">
              <a:avLst/>
            </a:prstGeom>
            <a:noFill/>
            <a:ln>
              <a:noFill/>
            </a:ln>
          </p:spPr>
        </p:pic>
        <p:pic>
          <p:nvPicPr>
            <p:cNvPr id="254" name="Google Shape;254;p12"/>
            <p:cNvPicPr preferRelativeResize="0"/>
            <p:nvPr/>
          </p:nvPicPr>
          <p:blipFill rotWithShape="1">
            <a:blip r:embed="rId5">
              <a:alphaModFix/>
            </a:blip>
            <a:srcRect/>
            <a:stretch/>
          </p:blipFill>
          <p:spPr>
            <a:xfrm>
              <a:off x="4896746" y="2115023"/>
              <a:ext cx="724346" cy="680446"/>
            </a:xfrm>
            <a:prstGeom prst="rect">
              <a:avLst/>
            </a:prstGeom>
            <a:noFill/>
            <a:ln>
              <a:noFill/>
            </a:ln>
          </p:spPr>
        </p:pic>
        <p:pic>
          <p:nvPicPr>
            <p:cNvPr id="255" name="Google Shape;255;p12"/>
            <p:cNvPicPr preferRelativeResize="0"/>
            <p:nvPr/>
          </p:nvPicPr>
          <p:blipFill rotWithShape="1">
            <a:blip r:embed="rId5">
              <a:alphaModFix/>
            </a:blip>
            <a:srcRect/>
            <a:stretch/>
          </p:blipFill>
          <p:spPr>
            <a:xfrm>
              <a:off x="4876818" y="2819506"/>
              <a:ext cx="724346" cy="680446"/>
            </a:xfrm>
            <a:prstGeom prst="rect">
              <a:avLst/>
            </a:prstGeom>
            <a:noFill/>
            <a:ln>
              <a:noFill/>
            </a:ln>
          </p:spPr>
        </p:pic>
        <p:pic>
          <p:nvPicPr>
            <p:cNvPr id="256" name="Google Shape;256;p12"/>
            <p:cNvPicPr preferRelativeResize="0"/>
            <p:nvPr/>
          </p:nvPicPr>
          <p:blipFill rotWithShape="1">
            <a:blip r:embed="rId4">
              <a:alphaModFix/>
            </a:blip>
            <a:srcRect/>
            <a:stretch/>
          </p:blipFill>
          <p:spPr>
            <a:xfrm>
              <a:off x="6357448" y="1408024"/>
              <a:ext cx="680446" cy="680446"/>
            </a:xfrm>
            <a:prstGeom prst="rect">
              <a:avLst/>
            </a:prstGeom>
            <a:noFill/>
            <a:ln>
              <a:noFill/>
            </a:ln>
          </p:spPr>
        </p:pic>
        <p:pic>
          <p:nvPicPr>
            <p:cNvPr id="257" name="Google Shape;257;p12"/>
            <p:cNvPicPr preferRelativeResize="0"/>
            <p:nvPr/>
          </p:nvPicPr>
          <p:blipFill rotWithShape="1">
            <a:blip r:embed="rId4">
              <a:alphaModFix/>
            </a:blip>
            <a:srcRect/>
            <a:stretch/>
          </p:blipFill>
          <p:spPr>
            <a:xfrm>
              <a:off x="5645157" y="2112507"/>
              <a:ext cx="680446" cy="680446"/>
            </a:xfrm>
            <a:prstGeom prst="rect">
              <a:avLst/>
            </a:prstGeom>
            <a:noFill/>
            <a:ln>
              <a:noFill/>
            </a:ln>
          </p:spPr>
        </p:pic>
        <p:pic>
          <p:nvPicPr>
            <p:cNvPr id="258" name="Google Shape;258;p12"/>
            <p:cNvPicPr preferRelativeResize="0"/>
            <p:nvPr/>
          </p:nvPicPr>
          <p:blipFill rotWithShape="1">
            <a:blip r:embed="rId4">
              <a:alphaModFix/>
            </a:blip>
            <a:srcRect/>
            <a:stretch/>
          </p:blipFill>
          <p:spPr>
            <a:xfrm>
              <a:off x="6357448" y="2112507"/>
              <a:ext cx="680446" cy="680446"/>
            </a:xfrm>
            <a:prstGeom prst="rect">
              <a:avLst/>
            </a:prstGeom>
            <a:noFill/>
            <a:ln>
              <a:noFill/>
            </a:ln>
          </p:spPr>
        </p:pic>
        <p:pic>
          <p:nvPicPr>
            <p:cNvPr id="259" name="Google Shape;259;p12"/>
            <p:cNvPicPr preferRelativeResize="0"/>
            <p:nvPr/>
          </p:nvPicPr>
          <p:blipFill rotWithShape="1">
            <a:blip r:embed="rId4">
              <a:alphaModFix/>
            </a:blip>
            <a:srcRect/>
            <a:stretch/>
          </p:blipFill>
          <p:spPr>
            <a:xfrm>
              <a:off x="5645157" y="2819506"/>
              <a:ext cx="680446" cy="680446"/>
            </a:xfrm>
            <a:prstGeom prst="rect">
              <a:avLst/>
            </a:prstGeom>
            <a:noFill/>
            <a:ln>
              <a:noFill/>
            </a:ln>
          </p:spPr>
        </p:pic>
        <p:pic>
          <p:nvPicPr>
            <p:cNvPr id="260" name="Google Shape;260;p12"/>
            <p:cNvPicPr preferRelativeResize="0"/>
            <p:nvPr/>
          </p:nvPicPr>
          <p:blipFill rotWithShape="1">
            <a:blip r:embed="rId4">
              <a:alphaModFix/>
            </a:blip>
            <a:srcRect/>
            <a:stretch/>
          </p:blipFill>
          <p:spPr>
            <a:xfrm>
              <a:off x="6357448" y="2819506"/>
              <a:ext cx="680446" cy="680446"/>
            </a:xfrm>
            <a:prstGeom prst="rect">
              <a:avLst/>
            </a:prstGeom>
            <a:noFill/>
            <a:ln>
              <a:noFill/>
            </a:ln>
          </p:spPr>
        </p:pic>
        <p:pic>
          <p:nvPicPr>
            <p:cNvPr id="261" name="Google Shape;261;p12"/>
            <p:cNvPicPr preferRelativeResize="0"/>
            <p:nvPr/>
          </p:nvPicPr>
          <p:blipFill rotWithShape="1">
            <a:blip r:embed="rId4">
              <a:alphaModFix/>
            </a:blip>
            <a:srcRect/>
            <a:stretch/>
          </p:blipFill>
          <p:spPr>
            <a:xfrm>
              <a:off x="5645157" y="3526505"/>
              <a:ext cx="680446" cy="680446"/>
            </a:xfrm>
            <a:prstGeom prst="rect">
              <a:avLst/>
            </a:prstGeom>
            <a:noFill/>
            <a:ln>
              <a:noFill/>
            </a:ln>
          </p:spPr>
        </p:pic>
        <p:pic>
          <p:nvPicPr>
            <p:cNvPr id="262" name="Google Shape;262;p12"/>
            <p:cNvPicPr preferRelativeResize="0"/>
            <p:nvPr/>
          </p:nvPicPr>
          <p:blipFill rotWithShape="1">
            <a:blip r:embed="rId4">
              <a:alphaModFix/>
            </a:blip>
            <a:srcRect/>
            <a:stretch/>
          </p:blipFill>
          <p:spPr>
            <a:xfrm>
              <a:off x="6357448" y="3526505"/>
              <a:ext cx="680446" cy="680446"/>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childTnLst>
              </p:cTn>
              <p:nextCondLst>
                <p:cond evt="onClick" delay="0">
                  <p:tgtEl>
                    <p:spTgt spid="24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269" name="Google Shape;269;p13" descr="Chart&#10;&#10;Description automatically generated with low confidence"/>
          <p:cNvPicPr preferRelativeResize="0"/>
          <p:nvPr/>
        </p:nvPicPr>
        <p:blipFill rotWithShape="1">
          <a:blip r:embed="rId3">
            <a:alphaModFix/>
          </a:blip>
          <a:srcRect/>
          <a:stretch/>
        </p:blipFill>
        <p:spPr>
          <a:xfrm>
            <a:off x="263524" y="1077157"/>
            <a:ext cx="5570220" cy="54838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76" name="Google Shape;276;p14"/>
          <p:cNvSpPr txBox="1">
            <a:spLocks noGrp="1"/>
          </p:cNvSpPr>
          <p:nvPr>
            <p:ph type="body" idx="2"/>
          </p:nvPr>
        </p:nvSpPr>
        <p:spPr>
          <a:xfrm>
            <a:off x="263046" y="1176338"/>
            <a:ext cx="11736887" cy="58346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has the Mathling made? </a:t>
            </a:r>
            <a:endParaRPr/>
          </a:p>
        </p:txBody>
      </p:sp>
      <p:sp>
        <p:nvSpPr>
          <p:cNvPr id="277" name="Google Shape;277;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78" name="Google Shape;278;p14"/>
          <p:cNvSpPr txBox="1"/>
          <p:nvPr/>
        </p:nvSpPr>
        <p:spPr>
          <a:xfrm>
            <a:off x="263046" y="4556230"/>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has made the number 632.</a:t>
            </a:r>
            <a:endParaRPr/>
          </a:p>
        </p:txBody>
      </p:sp>
      <p:grpSp>
        <p:nvGrpSpPr>
          <p:cNvPr id="279" name="Google Shape;279;p14"/>
          <p:cNvGrpSpPr/>
          <p:nvPr/>
        </p:nvGrpSpPr>
        <p:grpSpPr>
          <a:xfrm>
            <a:off x="3465249" y="1867180"/>
            <a:ext cx="4356197" cy="2107666"/>
            <a:chOff x="2398449" y="1853985"/>
            <a:chExt cx="4356197" cy="2107666"/>
          </a:xfrm>
        </p:grpSpPr>
        <p:pic>
          <p:nvPicPr>
            <p:cNvPr id="280" name="Google Shape;280;p14"/>
            <p:cNvPicPr preferRelativeResize="0"/>
            <p:nvPr/>
          </p:nvPicPr>
          <p:blipFill rotWithShape="1">
            <a:blip r:embed="rId3">
              <a:alphaModFix/>
            </a:blip>
            <a:srcRect/>
            <a:stretch/>
          </p:blipFill>
          <p:spPr>
            <a:xfrm>
              <a:off x="3099338" y="1863983"/>
              <a:ext cx="700889" cy="700889"/>
            </a:xfrm>
            <a:prstGeom prst="rect">
              <a:avLst/>
            </a:prstGeom>
            <a:noFill/>
            <a:ln>
              <a:noFill/>
            </a:ln>
          </p:spPr>
        </p:pic>
        <p:pic>
          <p:nvPicPr>
            <p:cNvPr id="281" name="Google Shape;281;p14"/>
            <p:cNvPicPr preferRelativeResize="0"/>
            <p:nvPr/>
          </p:nvPicPr>
          <p:blipFill rotWithShape="1">
            <a:blip r:embed="rId4">
              <a:alphaModFix/>
            </a:blip>
            <a:srcRect/>
            <a:stretch/>
          </p:blipFill>
          <p:spPr>
            <a:xfrm>
              <a:off x="5262430" y="1853985"/>
              <a:ext cx="746108" cy="700889"/>
            </a:xfrm>
            <a:prstGeom prst="rect">
              <a:avLst/>
            </a:prstGeom>
            <a:noFill/>
            <a:ln>
              <a:noFill/>
            </a:ln>
          </p:spPr>
        </p:pic>
        <p:pic>
          <p:nvPicPr>
            <p:cNvPr id="282" name="Google Shape;282;p14"/>
            <p:cNvPicPr preferRelativeResize="0"/>
            <p:nvPr/>
          </p:nvPicPr>
          <p:blipFill rotWithShape="1">
            <a:blip r:embed="rId5">
              <a:alphaModFix/>
            </a:blip>
            <a:srcRect/>
            <a:stretch/>
          </p:blipFill>
          <p:spPr>
            <a:xfrm>
              <a:off x="3800227" y="1858984"/>
              <a:ext cx="746108" cy="700889"/>
            </a:xfrm>
            <a:prstGeom prst="rect">
              <a:avLst/>
            </a:prstGeom>
            <a:noFill/>
            <a:ln>
              <a:noFill/>
            </a:ln>
          </p:spPr>
        </p:pic>
        <p:pic>
          <p:nvPicPr>
            <p:cNvPr id="283" name="Google Shape;283;p14"/>
            <p:cNvPicPr preferRelativeResize="0"/>
            <p:nvPr/>
          </p:nvPicPr>
          <p:blipFill rotWithShape="1">
            <a:blip r:embed="rId5">
              <a:alphaModFix/>
            </a:blip>
            <a:srcRect/>
            <a:stretch/>
          </p:blipFill>
          <p:spPr>
            <a:xfrm>
              <a:off x="4546335" y="1863983"/>
              <a:ext cx="746108" cy="700889"/>
            </a:xfrm>
            <a:prstGeom prst="rect">
              <a:avLst/>
            </a:prstGeom>
            <a:noFill/>
            <a:ln>
              <a:noFill/>
            </a:ln>
          </p:spPr>
        </p:pic>
        <p:pic>
          <p:nvPicPr>
            <p:cNvPr id="284" name="Google Shape;284;p14"/>
            <p:cNvPicPr preferRelativeResize="0"/>
            <p:nvPr/>
          </p:nvPicPr>
          <p:blipFill rotWithShape="1">
            <a:blip r:embed="rId5">
              <a:alphaModFix/>
            </a:blip>
            <a:srcRect/>
            <a:stretch/>
          </p:blipFill>
          <p:spPr>
            <a:xfrm>
              <a:off x="3800227" y="2554874"/>
              <a:ext cx="746108" cy="700889"/>
            </a:xfrm>
            <a:prstGeom prst="rect">
              <a:avLst/>
            </a:prstGeom>
            <a:noFill/>
            <a:ln>
              <a:noFill/>
            </a:ln>
          </p:spPr>
        </p:pic>
        <p:pic>
          <p:nvPicPr>
            <p:cNvPr id="285" name="Google Shape;285;p14"/>
            <p:cNvPicPr preferRelativeResize="0"/>
            <p:nvPr/>
          </p:nvPicPr>
          <p:blipFill rotWithShape="1">
            <a:blip r:embed="rId5">
              <a:alphaModFix/>
            </a:blip>
            <a:srcRect/>
            <a:stretch/>
          </p:blipFill>
          <p:spPr>
            <a:xfrm>
              <a:off x="4546335" y="2559873"/>
              <a:ext cx="746108" cy="700889"/>
            </a:xfrm>
            <a:prstGeom prst="rect">
              <a:avLst/>
            </a:prstGeom>
            <a:noFill/>
            <a:ln>
              <a:noFill/>
            </a:ln>
          </p:spPr>
        </p:pic>
        <p:pic>
          <p:nvPicPr>
            <p:cNvPr id="286" name="Google Shape;286;p14"/>
            <p:cNvPicPr preferRelativeResize="0"/>
            <p:nvPr/>
          </p:nvPicPr>
          <p:blipFill rotWithShape="1">
            <a:blip r:embed="rId5">
              <a:alphaModFix/>
            </a:blip>
            <a:srcRect/>
            <a:stretch/>
          </p:blipFill>
          <p:spPr>
            <a:xfrm>
              <a:off x="3800227" y="3255763"/>
              <a:ext cx="746108" cy="700889"/>
            </a:xfrm>
            <a:prstGeom prst="rect">
              <a:avLst/>
            </a:prstGeom>
            <a:noFill/>
            <a:ln>
              <a:noFill/>
            </a:ln>
          </p:spPr>
        </p:pic>
        <p:pic>
          <p:nvPicPr>
            <p:cNvPr id="287" name="Google Shape;287;p14"/>
            <p:cNvPicPr preferRelativeResize="0"/>
            <p:nvPr/>
          </p:nvPicPr>
          <p:blipFill rotWithShape="1">
            <a:blip r:embed="rId5">
              <a:alphaModFix/>
            </a:blip>
            <a:srcRect/>
            <a:stretch/>
          </p:blipFill>
          <p:spPr>
            <a:xfrm>
              <a:off x="4546335" y="3260762"/>
              <a:ext cx="746108" cy="700889"/>
            </a:xfrm>
            <a:prstGeom prst="rect">
              <a:avLst/>
            </a:prstGeom>
            <a:noFill/>
            <a:ln>
              <a:noFill/>
            </a:ln>
          </p:spPr>
        </p:pic>
        <p:pic>
          <p:nvPicPr>
            <p:cNvPr id="288" name="Google Shape;288;p14"/>
            <p:cNvPicPr preferRelativeResize="0"/>
            <p:nvPr/>
          </p:nvPicPr>
          <p:blipFill rotWithShape="1">
            <a:blip r:embed="rId3">
              <a:alphaModFix/>
            </a:blip>
            <a:srcRect/>
            <a:stretch/>
          </p:blipFill>
          <p:spPr>
            <a:xfrm>
              <a:off x="2398449" y="1863983"/>
              <a:ext cx="700889" cy="700889"/>
            </a:xfrm>
            <a:prstGeom prst="rect">
              <a:avLst/>
            </a:prstGeom>
            <a:noFill/>
            <a:ln>
              <a:noFill/>
            </a:ln>
          </p:spPr>
        </p:pic>
        <p:pic>
          <p:nvPicPr>
            <p:cNvPr id="289" name="Google Shape;289;p14"/>
            <p:cNvPicPr preferRelativeResize="0"/>
            <p:nvPr/>
          </p:nvPicPr>
          <p:blipFill rotWithShape="1">
            <a:blip r:embed="rId4">
              <a:alphaModFix/>
            </a:blip>
            <a:srcRect/>
            <a:stretch/>
          </p:blipFill>
          <p:spPr>
            <a:xfrm>
              <a:off x="6008538" y="1863983"/>
              <a:ext cx="746108" cy="700889"/>
            </a:xfrm>
            <a:prstGeom prst="rect">
              <a:avLst/>
            </a:prstGeom>
            <a:noFill/>
            <a:ln>
              <a:noFill/>
            </a:ln>
          </p:spPr>
        </p:pic>
        <p:pic>
          <p:nvPicPr>
            <p:cNvPr id="290" name="Google Shape;290;p14"/>
            <p:cNvPicPr preferRelativeResize="0"/>
            <p:nvPr/>
          </p:nvPicPr>
          <p:blipFill rotWithShape="1">
            <a:blip r:embed="rId4">
              <a:alphaModFix/>
            </a:blip>
            <a:srcRect/>
            <a:stretch/>
          </p:blipFill>
          <p:spPr>
            <a:xfrm>
              <a:off x="5247224" y="2557374"/>
              <a:ext cx="746108" cy="700889"/>
            </a:xfrm>
            <a:prstGeom prst="rect">
              <a:avLst/>
            </a:prstGeom>
            <a:noFill/>
            <a:ln>
              <a:noFill/>
            </a:ln>
          </p:spPr>
        </p:pic>
      </p:grpSp>
      <p:pic>
        <p:nvPicPr>
          <p:cNvPr id="291" name="Google Shape;291;p14"/>
          <p:cNvPicPr preferRelativeResize="0"/>
          <p:nvPr/>
        </p:nvPicPr>
        <p:blipFill rotWithShape="1">
          <a:blip r:embed="rId6">
            <a:alphaModFix/>
          </a:blip>
          <a:srcRect/>
          <a:stretch/>
        </p:blipFill>
        <p:spPr>
          <a:xfrm>
            <a:off x="10461888" y="2611173"/>
            <a:ext cx="1401206" cy="1358674"/>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childTnLst>
              </p:cTn>
              <p:nextCondLst>
                <p:cond evt="onClick" delay="0">
                  <p:tgtEl>
                    <p:spTgt spid="27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Represent numbers to 100 using Base 10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6"/>
          <p:cNvSpPr txBox="1">
            <a:spLocks noGrp="1"/>
          </p:cNvSpPr>
          <p:nvPr>
            <p:ph type="body" idx="2"/>
          </p:nvPr>
        </p:nvSpPr>
        <p:spPr>
          <a:xfrm>
            <a:off x="263046" y="700644"/>
            <a:ext cx="11736887" cy="12528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do you notice about these? </a:t>
            </a:r>
            <a:endParaRPr/>
          </a:p>
          <a:p>
            <a:pPr marL="0" lvl="0" indent="0" algn="l" rtl="0">
              <a:lnSpc>
                <a:spcPct val="150000"/>
              </a:lnSpc>
              <a:spcBef>
                <a:spcPts val="1000"/>
              </a:spcBef>
              <a:spcAft>
                <a:spcPts val="0"/>
              </a:spcAft>
              <a:buClr>
                <a:srgbClr val="222222"/>
              </a:buClr>
              <a:buSzPts val="1800"/>
              <a:buNone/>
            </a:pPr>
            <a:r>
              <a:rPr lang="en-GB" b="1"/>
              <a:t>How many ones make 1 ten? </a:t>
            </a:r>
            <a:endParaRPr/>
          </a:p>
        </p:txBody>
      </p:sp>
      <p:sp>
        <p:nvSpPr>
          <p:cNvPr id="303" name="Google Shape;303;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04" name="Google Shape;304;p16"/>
          <p:cNvSpPr txBox="1"/>
          <p:nvPr/>
        </p:nvSpPr>
        <p:spPr>
          <a:xfrm>
            <a:off x="263047" y="4922614"/>
            <a:ext cx="5035368"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These are Base 10 concrete resources.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 ones make 1 ten.</a:t>
            </a:r>
            <a:endParaRPr/>
          </a:p>
        </p:txBody>
      </p:sp>
      <p:pic>
        <p:nvPicPr>
          <p:cNvPr id="305" name="Google Shape;305;p16"/>
          <p:cNvPicPr preferRelativeResize="0"/>
          <p:nvPr/>
        </p:nvPicPr>
        <p:blipFill rotWithShape="1">
          <a:blip r:embed="rId3">
            <a:alphaModFix/>
          </a:blip>
          <a:srcRect/>
          <a:stretch/>
        </p:blipFill>
        <p:spPr>
          <a:xfrm>
            <a:off x="6322760" y="3887486"/>
            <a:ext cx="412458" cy="455125"/>
          </a:xfrm>
          <a:prstGeom prst="rect">
            <a:avLst/>
          </a:prstGeom>
          <a:noFill/>
          <a:ln>
            <a:noFill/>
          </a:ln>
        </p:spPr>
      </p:pic>
      <p:pic>
        <p:nvPicPr>
          <p:cNvPr id="306" name="Google Shape;306;p16"/>
          <p:cNvPicPr preferRelativeResize="0"/>
          <p:nvPr/>
        </p:nvPicPr>
        <p:blipFill rotWithShape="1">
          <a:blip r:embed="rId4">
            <a:alphaModFix/>
          </a:blip>
          <a:srcRect/>
          <a:stretch/>
        </p:blipFill>
        <p:spPr>
          <a:xfrm>
            <a:off x="5618213" y="1953491"/>
            <a:ext cx="412458" cy="2432074"/>
          </a:xfrm>
          <a:prstGeom prst="rect">
            <a:avLst/>
          </a:prstGeom>
          <a:noFill/>
          <a:ln>
            <a:noFill/>
          </a:ln>
        </p:spPr>
      </p:pic>
      <p:grpSp>
        <p:nvGrpSpPr>
          <p:cNvPr id="307" name="Google Shape;307;p16"/>
          <p:cNvGrpSpPr/>
          <p:nvPr/>
        </p:nvGrpSpPr>
        <p:grpSpPr>
          <a:xfrm>
            <a:off x="6322760" y="1953491"/>
            <a:ext cx="412458" cy="2161557"/>
            <a:chOff x="5602324" y="1821815"/>
            <a:chExt cx="412458" cy="2161557"/>
          </a:xfrm>
        </p:grpSpPr>
        <p:pic>
          <p:nvPicPr>
            <p:cNvPr id="308" name="Google Shape;308;p16"/>
            <p:cNvPicPr preferRelativeResize="0"/>
            <p:nvPr/>
          </p:nvPicPr>
          <p:blipFill rotWithShape="1">
            <a:blip r:embed="rId3">
              <a:alphaModFix/>
            </a:blip>
            <a:srcRect/>
            <a:stretch/>
          </p:blipFill>
          <p:spPr>
            <a:xfrm>
              <a:off x="5602324" y="3528247"/>
              <a:ext cx="412458" cy="455125"/>
            </a:xfrm>
            <a:prstGeom prst="rect">
              <a:avLst/>
            </a:prstGeom>
            <a:noFill/>
            <a:ln>
              <a:noFill/>
            </a:ln>
          </p:spPr>
        </p:pic>
        <p:pic>
          <p:nvPicPr>
            <p:cNvPr id="309" name="Google Shape;309;p16"/>
            <p:cNvPicPr preferRelativeResize="0"/>
            <p:nvPr/>
          </p:nvPicPr>
          <p:blipFill rotWithShape="1">
            <a:blip r:embed="rId3">
              <a:alphaModFix/>
            </a:blip>
            <a:srcRect/>
            <a:stretch/>
          </p:blipFill>
          <p:spPr>
            <a:xfrm>
              <a:off x="5602324" y="3329753"/>
              <a:ext cx="412458" cy="455125"/>
            </a:xfrm>
            <a:prstGeom prst="rect">
              <a:avLst/>
            </a:prstGeom>
            <a:noFill/>
            <a:ln>
              <a:noFill/>
            </a:ln>
          </p:spPr>
        </p:pic>
        <p:pic>
          <p:nvPicPr>
            <p:cNvPr id="310" name="Google Shape;310;p16"/>
            <p:cNvPicPr preferRelativeResize="0"/>
            <p:nvPr/>
          </p:nvPicPr>
          <p:blipFill rotWithShape="1">
            <a:blip r:embed="rId3">
              <a:alphaModFix/>
            </a:blip>
            <a:srcRect/>
            <a:stretch/>
          </p:blipFill>
          <p:spPr>
            <a:xfrm>
              <a:off x="5602324" y="3100964"/>
              <a:ext cx="412458" cy="455125"/>
            </a:xfrm>
            <a:prstGeom prst="rect">
              <a:avLst/>
            </a:prstGeom>
            <a:noFill/>
            <a:ln>
              <a:noFill/>
            </a:ln>
          </p:spPr>
        </p:pic>
        <p:pic>
          <p:nvPicPr>
            <p:cNvPr id="311" name="Google Shape;311;p16"/>
            <p:cNvPicPr preferRelativeResize="0"/>
            <p:nvPr/>
          </p:nvPicPr>
          <p:blipFill rotWithShape="1">
            <a:blip r:embed="rId3">
              <a:alphaModFix/>
            </a:blip>
            <a:srcRect/>
            <a:stretch/>
          </p:blipFill>
          <p:spPr>
            <a:xfrm>
              <a:off x="5602324" y="2902470"/>
              <a:ext cx="412458" cy="455125"/>
            </a:xfrm>
            <a:prstGeom prst="rect">
              <a:avLst/>
            </a:prstGeom>
            <a:noFill/>
            <a:ln>
              <a:noFill/>
            </a:ln>
          </p:spPr>
        </p:pic>
        <p:pic>
          <p:nvPicPr>
            <p:cNvPr id="312" name="Google Shape;312;p16"/>
            <p:cNvPicPr preferRelativeResize="0"/>
            <p:nvPr/>
          </p:nvPicPr>
          <p:blipFill rotWithShape="1">
            <a:blip r:embed="rId3">
              <a:alphaModFix/>
            </a:blip>
            <a:srcRect/>
            <a:stretch/>
          </p:blipFill>
          <p:spPr>
            <a:xfrm>
              <a:off x="5602324" y="2671473"/>
              <a:ext cx="412458" cy="455125"/>
            </a:xfrm>
            <a:prstGeom prst="rect">
              <a:avLst/>
            </a:prstGeom>
            <a:noFill/>
            <a:ln>
              <a:noFill/>
            </a:ln>
          </p:spPr>
        </p:pic>
        <p:pic>
          <p:nvPicPr>
            <p:cNvPr id="313" name="Google Shape;313;p16"/>
            <p:cNvPicPr preferRelativeResize="0"/>
            <p:nvPr/>
          </p:nvPicPr>
          <p:blipFill rotWithShape="1">
            <a:blip r:embed="rId3">
              <a:alphaModFix/>
            </a:blip>
            <a:srcRect/>
            <a:stretch/>
          </p:blipFill>
          <p:spPr>
            <a:xfrm>
              <a:off x="5602324" y="2472979"/>
              <a:ext cx="412458" cy="455125"/>
            </a:xfrm>
            <a:prstGeom prst="rect">
              <a:avLst/>
            </a:prstGeom>
            <a:noFill/>
            <a:ln>
              <a:noFill/>
            </a:ln>
          </p:spPr>
        </p:pic>
        <p:pic>
          <p:nvPicPr>
            <p:cNvPr id="314" name="Google Shape;314;p16"/>
            <p:cNvPicPr preferRelativeResize="0"/>
            <p:nvPr/>
          </p:nvPicPr>
          <p:blipFill rotWithShape="1">
            <a:blip r:embed="rId3">
              <a:alphaModFix/>
            </a:blip>
            <a:srcRect/>
            <a:stretch/>
          </p:blipFill>
          <p:spPr>
            <a:xfrm>
              <a:off x="5602324" y="2251306"/>
              <a:ext cx="412458" cy="455125"/>
            </a:xfrm>
            <a:prstGeom prst="rect">
              <a:avLst/>
            </a:prstGeom>
            <a:noFill/>
            <a:ln>
              <a:noFill/>
            </a:ln>
          </p:spPr>
        </p:pic>
        <p:pic>
          <p:nvPicPr>
            <p:cNvPr id="315" name="Google Shape;315;p16"/>
            <p:cNvPicPr preferRelativeResize="0"/>
            <p:nvPr/>
          </p:nvPicPr>
          <p:blipFill rotWithShape="1">
            <a:blip r:embed="rId3">
              <a:alphaModFix/>
            </a:blip>
            <a:srcRect/>
            <a:stretch/>
          </p:blipFill>
          <p:spPr>
            <a:xfrm>
              <a:off x="5602324" y="2020309"/>
              <a:ext cx="412458" cy="455125"/>
            </a:xfrm>
            <a:prstGeom prst="rect">
              <a:avLst/>
            </a:prstGeom>
            <a:noFill/>
            <a:ln>
              <a:noFill/>
            </a:ln>
          </p:spPr>
        </p:pic>
        <p:pic>
          <p:nvPicPr>
            <p:cNvPr id="316" name="Google Shape;316;p16"/>
            <p:cNvPicPr preferRelativeResize="0"/>
            <p:nvPr/>
          </p:nvPicPr>
          <p:blipFill rotWithShape="1">
            <a:blip r:embed="rId3">
              <a:alphaModFix/>
            </a:blip>
            <a:srcRect/>
            <a:stretch/>
          </p:blipFill>
          <p:spPr>
            <a:xfrm>
              <a:off x="5602324" y="1821815"/>
              <a:ext cx="412458" cy="455125"/>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500"/>
                                        <p:tgtEl>
                                          <p:spTgt spid="307"/>
                                        </p:tgtEl>
                                      </p:cBhvr>
                                    </p:animEffect>
                                  </p:childTnLst>
                                </p:cTn>
                              </p:par>
                            </p:childTnLst>
                          </p:cTn>
                        </p:par>
                      </p:childTnLst>
                    </p:cTn>
                  </p:par>
                </p:childTnLst>
              </p:cTn>
              <p:nextCondLst>
                <p:cond evt="onClick" delay="0">
                  <p:tgtEl>
                    <p:spTgt spid="30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txBox="1">
            <a:spLocks noGrp="1"/>
          </p:cNvSpPr>
          <p:nvPr>
            <p:ph type="body" idx="2"/>
          </p:nvPr>
        </p:nvSpPr>
        <p:spPr>
          <a:xfrm>
            <a:off x="263046" y="700644"/>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is represented using the Base 10? </a:t>
            </a:r>
            <a:endParaRPr/>
          </a:p>
        </p:txBody>
      </p:sp>
      <p:sp>
        <p:nvSpPr>
          <p:cNvPr id="323" name="Google Shape;323;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24" name="Google Shape;324;p17"/>
          <p:cNvSpPr txBox="1"/>
          <p:nvPr/>
        </p:nvSpPr>
        <p:spPr>
          <a:xfrm>
            <a:off x="1660923" y="4702371"/>
            <a:ext cx="288463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53</a:t>
            </a:r>
            <a:endParaRPr/>
          </a:p>
        </p:txBody>
      </p:sp>
      <p:grpSp>
        <p:nvGrpSpPr>
          <p:cNvPr id="325" name="Google Shape;325;p17"/>
          <p:cNvGrpSpPr/>
          <p:nvPr/>
        </p:nvGrpSpPr>
        <p:grpSpPr>
          <a:xfrm>
            <a:off x="1842334" y="1700504"/>
            <a:ext cx="2884637" cy="2548474"/>
            <a:chOff x="3058962" y="1344654"/>
            <a:chExt cx="2884637" cy="2548474"/>
          </a:xfrm>
        </p:grpSpPr>
        <p:pic>
          <p:nvPicPr>
            <p:cNvPr id="326" name="Google Shape;326;p17"/>
            <p:cNvPicPr preferRelativeResize="0"/>
            <p:nvPr/>
          </p:nvPicPr>
          <p:blipFill rotWithShape="1">
            <a:blip r:embed="rId3">
              <a:alphaModFix/>
            </a:blip>
            <a:srcRect/>
            <a:stretch/>
          </p:blipFill>
          <p:spPr>
            <a:xfrm>
              <a:off x="3509781" y="3289923"/>
              <a:ext cx="252077" cy="278154"/>
            </a:xfrm>
            <a:prstGeom prst="rect">
              <a:avLst/>
            </a:prstGeom>
            <a:noFill/>
            <a:ln>
              <a:noFill/>
            </a:ln>
          </p:spPr>
        </p:pic>
        <p:pic>
          <p:nvPicPr>
            <p:cNvPr id="327" name="Google Shape;327;p17"/>
            <p:cNvPicPr preferRelativeResize="0"/>
            <p:nvPr/>
          </p:nvPicPr>
          <p:blipFill rotWithShape="1">
            <a:blip r:embed="rId4">
              <a:alphaModFix/>
            </a:blip>
            <a:srcRect/>
            <a:stretch/>
          </p:blipFill>
          <p:spPr>
            <a:xfrm>
              <a:off x="3509780" y="1579664"/>
              <a:ext cx="252078" cy="1486388"/>
            </a:xfrm>
            <a:prstGeom prst="rect">
              <a:avLst/>
            </a:prstGeom>
            <a:noFill/>
            <a:ln>
              <a:noFill/>
            </a:ln>
          </p:spPr>
        </p:pic>
        <p:sp>
          <p:nvSpPr>
            <p:cNvPr id="328" name="Google Shape;328;p17"/>
            <p:cNvSpPr/>
            <p:nvPr/>
          </p:nvSpPr>
          <p:spPr>
            <a:xfrm>
              <a:off x="3058962" y="1344654"/>
              <a:ext cx="2884637" cy="254847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329" name="Google Shape;329;p17"/>
            <p:cNvPicPr preferRelativeResize="0"/>
            <p:nvPr/>
          </p:nvPicPr>
          <p:blipFill rotWithShape="1">
            <a:blip r:embed="rId4">
              <a:alphaModFix/>
            </a:blip>
            <a:srcRect/>
            <a:stretch/>
          </p:blipFill>
          <p:spPr>
            <a:xfrm>
              <a:off x="3913050" y="1579664"/>
              <a:ext cx="252078" cy="1486388"/>
            </a:xfrm>
            <a:prstGeom prst="rect">
              <a:avLst/>
            </a:prstGeom>
            <a:noFill/>
            <a:ln>
              <a:noFill/>
            </a:ln>
          </p:spPr>
        </p:pic>
        <p:pic>
          <p:nvPicPr>
            <p:cNvPr id="330" name="Google Shape;330;p17"/>
            <p:cNvPicPr preferRelativeResize="0"/>
            <p:nvPr/>
          </p:nvPicPr>
          <p:blipFill rotWithShape="1">
            <a:blip r:embed="rId4">
              <a:alphaModFix/>
            </a:blip>
            <a:srcRect/>
            <a:stretch/>
          </p:blipFill>
          <p:spPr>
            <a:xfrm>
              <a:off x="4319870" y="1579664"/>
              <a:ext cx="252078" cy="1486388"/>
            </a:xfrm>
            <a:prstGeom prst="rect">
              <a:avLst/>
            </a:prstGeom>
            <a:noFill/>
            <a:ln>
              <a:noFill/>
            </a:ln>
          </p:spPr>
        </p:pic>
        <p:pic>
          <p:nvPicPr>
            <p:cNvPr id="331" name="Google Shape;331;p17"/>
            <p:cNvPicPr preferRelativeResize="0"/>
            <p:nvPr/>
          </p:nvPicPr>
          <p:blipFill rotWithShape="1">
            <a:blip r:embed="rId4">
              <a:alphaModFix/>
            </a:blip>
            <a:srcRect/>
            <a:stretch/>
          </p:blipFill>
          <p:spPr>
            <a:xfrm>
              <a:off x="4721884" y="1579664"/>
              <a:ext cx="252078" cy="1486388"/>
            </a:xfrm>
            <a:prstGeom prst="rect">
              <a:avLst/>
            </a:prstGeom>
            <a:noFill/>
            <a:ln>
              <a:noFill/>
            </a:ln>
          </p:spPr>
        </p:pic>
        <p:pic>
          <p:nvPicPr>
            <p:cNvPr id="332" name="Google Shape;332;p17"/>
            <p:cNvPicPr preferRelativeResize="0"/>
            <p:nvPr/>
          </p:nvPicPr>
          <p:blipFill rotWithShape="1">
            <a:blip r:embed="rId4">
              <a:alphaModFix/>
            </a:blip>
            <a:srcRect/>
            <a:stretch/>
          </p:blipFill>
          <p:spPr>
            <a:xfrm>
              <a:off x="5122410" y="1579664"/>
              <a:ext cx="252078" cy="1486388"/>
            </a:xfrm>
            <a:prstGeom prst="rect">
              <a:avLst/>
            </a:prstGeom>
            <a:noFill/>
            <a:ln>
              <a:noFill/>
            </a:ln>
          </p:spPr>
        </p:pic>
        <p:pic>
          <p:nvPicPr>
            <p:cNvPr id="333" name="Google Shape;333;p17"/>
            <p:cNvPicPr preferRelativeResize="0"/>
            <p:nvPr/>
          </p:nvPicPr>
          <p:blipFill rotWithShape="1">
            <a:blip r:embed="rId3">
              <a:alphaModFix/>
            </a:blip>
            <a:srcRect/>
            <a:stretch/>
          </p:blipFill>
          <p:spPr>
            <a:xfrm>
              <a:off x="3913050" y="3289923"/>
              <a:ext cx="252077" cy="278154"/>
            </a:xfrm>
            <a:prstGeom prst="rect">
              <a:avLst/>
            </a:prstGeom>
            <a:noFill/>
            <a:ln>
              <a:noFill/>
            </a:ln>
          </p:spPr>
        </p:pic>
        <p:pic>
          <p:nvPicPr>
            <p:cNvPr id="334" name="Google Shape;334;p17"/>
            <p:cNvPicPr preferRelativeResize="0"/>
            <p:nvPr/>
          </p:nvPicPr>
          <p:blipFill rotWithShape="1">
            <a:blip r:embed="rId3">
              <a:alphaModFix/>
            </a:blip>
            <a:srcRect/>
            <a:stretch/>
          </p:blipFill>
          <p:spPr>
            <a:xfrm>
              <a:off x="4319871" y="3289923"/>
              <a:ext cx="252077" cy="278154"/>
            </a:xfrm>
            <a:prstGeom prst="rect">
              <a:avLst/>
            </a:prstGeom>
            <a:noFill/>
            <a:ln>
              <a:noFill/>
            </a:ln>
          </p:spPr>
        </p:pic>
      </p:grpSp>
      <p:grpSp>
        <p:nvGrpSpPr>
          <p:cNvPr id="335" name="Google Shape;335;p17"/>
          <p:cNvGrpSpPr/>
          <p:nvPr/>
        </p:nvGrpSpPr>
        <p:grpSpPr>
          <a:xfrm>
            <a:off x="6862557" y="1700504"/>
            <a:ext cx="2884637" cy="2548474"/>
            <a:chOff x="8756368" y="1344654"/>
            <a:chExt cx="2884637" cy="2548474"/>
          </a:xfrm>
        </p:grpSpPr>
        <p:sp>
          <p:nvSpPr>
            <p:cNvPr id="336" name="Google Shape;336;p17"/>
            <p:cNvSpPr/>
            <p:nvPr/>
          </p:nvSpPr>
          <p:spPr>
            <a:xfrm>
              <a:off x="8756368" y="1344654"/>
              <a:ext cx="2884637" cy="254847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337" name="Google Shape;337;p17"/>
            <p:cNvPicPr preferRelativeResize="0"/>
            <p:nvPr/>
          </p:nvPicPr>
          <p:blipFill rotWithShape="1">
            <a:blip r:embed="rId4">
              <a:alphaModFix/>
            </a:blip>
            <a:srcRect/>
            <a:stretch/>
          </p:blipFill>
          <p:spPr>
            <a:xfrm>
              <a:off x="9393777" y="1631750"/>
              <a:ext cx="252078" cy="1486388"/>
            </a:xfrm>
            <a:prstGeom prst="rect">
              <a:avLst/>
            </a:prstGeom>
            <a:noFill/>
            <a:ln>
              <a:noFill/>
            </a:ln>
          </p:spPr>
        </p:pic>
        <p:pic>
          <p:nvPicPr>
            <p:cNvPr id="338" name="Google Shape;338;p17"/>
            <p:cNvPicPr preferRelativeResize="0"/>
            <p:nvPr/>
          </p:nvPicPr>
          <p:blipFill rotWithShape="1">
            <a:blip r:embed="rId4">
              <a:alphaModFix/>
            </a:blip>
            <a:srcRect/>
            <a:stretch/>
          </p:blipFill>
          <p:spPr>
            <a:xfrm>
              <a:off x="9711475" y="1651812"/>
              <a:ext cx="252078" cy="1486388"/>
            </a:xfrm>
            <a:prstGeom prst="rect">
              <a:avLst/>
            </a:prstGeom>
            <a:noFill/>
            <a:ln>
              <a:noFill/>
            </a:ln>
          </p:spPr>
        </p:pic>
        <p:pic>
          <p:nvPicPr>
            <p:cNvPr id="339" name="Google Shape;339;p17"/>
            <p:cNvPicPr preferRelativeResize="0"/>
            <p:nvPr/>
          </p:nvPicPr>
          <p:blipFill rotWithShape="1">
            <a:blip r:embed="rId3">
              <a:alphaModFix/>
            </a:blip>
            <a:srcRect/>
            <a:stretch/>
          </p:blipFill>
          <p:spPr>
            <a:xfrm>
              <a:off x="10152687" y="3463251"/>
              <a:ext cx="252077" cy="278154"/>
            </a:xfrm>
            <a:prstGeom prst="rect">
              <a:avLst/>
            </a:prstGeom>
            <a:noFill/>
            <a:ln>
              <a:noFill/>
            </a:ln>
          </p:spPr>
        </p:pic>
        <p:pic>
          <p:nvPicPr>
            <p:cNvPr id="340" name="Google Shape;340;p17"/>
            <p:cNvPicPr preferRelativeResize="0"/>
            <p:nvPr/>
          </p:nvPicPr>
          <p:blipFill rotWithShape="1">
            <a:blip r:embed="rId3">
              <a:alphaModFix/>
            </a:blip>
            <a:srcRect/>
            <a:stretch/>
          </p:blipFill>
          <p:spPr>
            <a:xfrm>
              <a:off x="10457489" y="3468737"/>
              <a:ext cx="252077" cy="278154"/>
            </a:xfrm>
            <a:prstGeom prst="rect">
              <a:avLst/>
            </a:prstGeom>
            <a:noFill/>
            <a:ln>
              <a:noFill/>
            </a:ln>
          </p:spPr>
        </p:pic>
        <p:pic>
          <p:nvPicPr>
            <p:cNvPr id="341" name="Google Shape;341;p17"/>
            <p:cNvPicPr preferRelativeResize="0"/>
            <p:nvPr/>
          </p:nvPicPr>
          <p:blipFill rotWithShape="1">
            <a:blip r:embed="rId3">
              <a:alphaModFix/>
            </a:blip>
            <a:srcRect/>
            <a:stretch/>
          </p:blipFill>
          <p:spPr>
            <a:xfrm>
              <a:off x="10745352" y="3463251"/>
              <a:ext cx="252077" cy="278154"/>
            </a:xfrm>
            <a:prstGeom prst="rect">
              <a:avLst/>
            </a:prstGeom>
            <a:noFill/>
            <a:ln>
              <a:noFill/>
            </a:ln>
          </p:spPr>
        </p:pic>
        <p:pic>
          <p:nvPicPr>
            <p:cNvPr id="342" name="Google Shape;342;p17"/>
            <p:cNvPicPr preferRelativeResize="0"/>
            <p:nvPr/>
          </p:nvPicPr>
          <p:blipFill rotWithShape="1">
            <a:blip r:embed="rId3">
              <a:alphaModFix/>
            </a:blip>
            <a:srcRect/>
            <a:stretch/>
          </p:blipFill>
          <p:spPr>
            <a:xfrm>
              <a:off x="11050154" y="3468737"/>
              <a:ext cx="252077" cy="278154"/>
            </a:xfrm>
            <a:prstGeom prst="rect">
              <a:avLst/>
            </a:prstGeom>
            <a:noFill/>
            <a:ln>
              <a:noFill/>
            </a:ln>
          </p:spPr>
        </p:pic>
        <p:pic>
          <p:nvPicPr>
            <p:cNvPr id="343" name="Google Shape;343;p17"/>
            <p:cNvPicPr preferRelativeResize="0"/>
            <p:nvPr/>
          </p:nvPicPr>
          <p:blipFill rotWithShape="1">
            <a:blip r:embed="rId3">
              <a:alphaModFix/>
            </a:blip>
            <a:srcRect/>
            <a:stretch/>
          </p:blipFill>
          <p:spPr>
            <a:xfrm>
              <a:off x="10291234" y="3191646"/>
              <a:ext cx="252077" cy="278154"/>
            </a:xfrm>
            <a:prstGeom prst="rect">
              <a:avLst/>
            </a:prstGeom>
            <a:noFill/>
            <a:ln>
              <a:noFill/>
            </a:ln>
          </p:spPr>
        </p:pic>
        <p:pic>
          <p:nvPicPr>
            <p:cNvPr id="344" name="Google Shape;344;p17"/>
            <p:cNvPicPr preferRelativeResize="0"/>
            <p:nvPr/>
          </p:nvPicPr>
          <p:blipFill rotWithShape="1">
            <a:blip r:embed="rId3">
              <a:alphaModFix/>
            </a:blip>
            <a:srcRect/>
            <a:stretch/>
          </p:blipFill>
          <p:spPr>
            <a:xfrm>
              <a:off x="10579097" y="3186160"/>
              <a:ext cx="252077" cy="278154"/>
            </a:xfrm>
            <a:prstGeom prst="rect">
              <a:avLst/>
            </a:prstGeom>
            <a:noFill/>
            <a:ln>
              <a:noFill/>
            </a:ln>
          </p:spPr>
        </p:pic>
        <p:pic>
          <p:nvPicPr>
            <p:cNvPr id="345" name="Google Shape;345;p17"/>
            <p:cNvPicPr preferRelativeResize="0"/>
            <p:nvPr/>
          </p:nvPicPr>
          <p:blipFill rotWithShape="1">
            <a:blip r:embed="rId3">
              <a:alphaModFix/>
            </a:blip>
            <a:srcRect/>
            <a:stretch/>
          </p:blipFill>
          <p:spPr>
            <a:xfrm>
              <a:off x="10883899" y="3191646"/>
              <a:ext cx="252077" cy="278154"/>
            </a:xfrm>
            <a:prstGeom prst="rect">
              <a:avLst/>
            </a:prstGeom>
            <a:noFill/>
            <a:ln>
              <a:noFill/>
            </a:ln>
          </p:spPr>
        </p:pic>
      </p:grpSp>
      <p:sp>
        <p:nvSpPr>
          <p:cNvPr id="346" name="Google Shape;346;p17"/>
          <p:cNvSpPr txBox="1"/>
          <p:nvPr/>
        </p:nvSpPr>
        <p:spPr>
          <a:xfrm>
            <a:off x="7088786" y="4702371"/>
            <a:ext cx="2432178"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27</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par>
                                <p:cTn id="8" presetID="10" presetClass="entr" presetSubtype="0" fill="hold" nodeType="withEffect">
                                  <p:stCondLst>
                                    <p:cond delay="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nextCondLst>
                <p:cond evt="onClick" delay="0">
                  <p:tgtEl>
                    <p:spTgt spid="32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body" idx="2"/>
          </p:nvPr>
        </p:nvSpPr>
        <p:spPr>
          <a:xfrm>
            <a:off x="263046" y="700645"/>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Represent these numbers using Base 10.</a:t>
            </a:r>
            <a:endParaRPr/>
          </a:p>
        </p:txBody>
      </p:sp>
      <p:sp>
        <p:nvSpPr>
          <p:cNvPr id="353" name="Google Shape;353;p18"/>
          <p:cNvSpPr/>
          <p:nvPr/>
        </p:nvSpPr>
        <p:spPr>
          <a:xfrm>
            <a:off x="2119952" y="1849461"/>
            <a:ext cx="1246703" cy="71363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81</a:t>
            </a:r>
            <a:endParaRPr/>
          </a:p>
        </p:txBody>
      </p:sp>
      <p:sp>
        <p:nvSpPr>
          <p:cNvPr id="354" name="Google Shape;354;p18"/>
          <p:cNvSpPr/>
          <p:nvPr/>
        </p:nvSpPr>
        <p:spPr>
          <a:xfrm>
            <a:off x="5472648" y="1849461"/>
            <a:ext cx="1246703" cy="71363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74</a:t>
            </a:r>
            <a:endParaRPr/>
          </a:p>
        </p:txBody>
      </p:sp>
      <p:sp>
        <p:nvSpPr>
          <p:cNvPr id="355" name="Google Shape;355;p18"/>
          <p:cNvSpPr/>
          <p:nvPr/>
        </p:nvSpPr>
        <p:spPr>
          <a:xfrm>
            <a:off x="8825345" y="1849461"/>
            <a:ext cx="1246703" cy="71363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Represent the 2-digit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Representing using Base 10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Representing using Base 10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Representing using place value counters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Match the number and representation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 the mistake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True or false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representing numbers to 100 using Base 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128612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(item) represents (number). The value of (items) is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 green counter represents 10.</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value of the 3 green counters is 30.</a:t>
            </a:r>
            <a:endParaRPr/>
          </a:p>
        </p:txBody>
      </p:sp>
      <p:graphicFrame>
        <p:nvGraphicFramePr>
          <p:cNvPr id="63" name="Google Shape;63;p3"/>
          <p:cNvGraphicFramePr/>
          <p:nvPr>
            <p:extLst>
              <p:ext uri="{D42A27DB-BD31-4B8C-83A1-F6EECF244321}">
                <p14:modId xmlns:p14="http://schemas.microsoft.com/office/powerpoint/2010/main" val="3218960074"/>
              </p:ext>
            </p:extLst>
          </p:nvPr>
        </p:nvGraphicFramePr>
        <p:xfrm>
          <a:off x="263524" y="1155866"/>
          <a:ext cx="11736400" cy="1107470"/>
        </p:xfrm>
        <a:graphic>
          <a:graphicData uri="http://schemas.openxmlformats.org/drawingml/2006/table">
            <a:tbl>
              <a:tblPr firstRow="1" bandRow="1">
                <a:noFill/>
                <a:tableStyleId>{EAE2B2BE-F9AC-43B5-B716-8C55C049E7F0}</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represent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hundred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ten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One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place holder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56269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have I represented?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725</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752</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275</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527</a:t>
            </a:r>
            <a:endParaRPr/>
          </a:p>
        </p:txBody>
      </p:sp>
      <p:grpSp>
        <p:nvGrpSpPr>
          <p:cNvPr id="74" name="Google Shape;74;p4"/>
          <p:cNvGrpSpPr/>
          <p:nvPr/>
        </p:nvGrpSpPr>
        <p:grpSpPr>
          <a:xfrm>
            <a:off x="3411024" y="1794622"/>
            <a:ext cx="5187675" cy="1370972"/>
            <a:chOff x="2551449" y="1773144"/>
            <a:chExt cx="5187675" cy="1370972"/>
          </a:xfrm>
        </p:grpSpPr>
        <p:pic>
          <p:nvPicPr>
            <p:cNvPr id="75" name="Google Shape;75;p4"/>
            <p:cNvPicPr preferRelativeResize="0"/>
            <p:nvPr/>
          </p:nvPicPr>
          <p:blipFill rotWithShape="1">
            <a:blip r:embed="rId3">
              <a:alphaModFix/>
            </a:blip>
            <a:srcRect/>
            <a:stretch/>
          </p:blipFill>
          <p:spPr>
            <a:xfrm>
              <a:off x="2551449" y="1776551"/>
              <a:ext cx="705775" cy="663001"/>
            </a:xfrm>
            <a:prstGeom prst="rect">
              <a:avLst/>
            </a:prstGeom>
            <a:noFill/>
            <a:ln>
              <a:noFill/>
            </a:ln>
          </p:spPr>
        </p:pic>
        <p:pic>
          <p:nvPicPr>
            <p:cNvPr id="76" name="Google Shape;76;p4"/>
            <p:cNvPicPr preferRelativeResize="0"/>
            <p:nvPr/>
          </p:nvPicPr>
          <p:blipFill rotWithShape="1">
            <a:blip r:embed="rId4">
              <a:alphaModFix/>
            </a:blip>
            <a:srcRect/>
            <a:stretch/>
          </p:blipFill>
          <p:spPr>
            <a:xfrm>
              <a:off x="3257224" y="1777558"/>
              <a:ext cx="705775" cy="663001"/>
            </a:xfrm>
            <a:prstGeom prst="rect">
              <a:avLst/>
            </a:prstGeom>
            <a:noFill/>
            <a:ln>
              <a:noFill/>
            </a:ln>
          </p:spPr>
        </p:pic>
        <p:pic>
          <p:nvPicPr>
            <p:cNvPr id="77" name="Google Shape;77;p4"/>
            <p:cNvPicPr preferRelativeResize="0"/>
            <p:nvPr/>
          </p:nvPicPr>
          <p:blipFill rotWithShape="1">
            <a:blip r:embed="rId5">
              <a:alphaModFix/>
            </a:blip>
            <a:srcRect/>
            <a:stretch/>
          </p:blipFill>
          <p:spPr>
            <a:xfrm>
              <a:off x="5560314" y="2480108"/>
              <a:ext cx="663001" cy="663001"/>
            </a:xfrm>
            <a:prstGeom prst="rect">
              <a:avLst/>
            </a:prstGeom>
            <a:noFill/>
            <a:ln>
              <a:noFill/>
            </a:ln>
          </p:spPr>
        </p:pic>
        <p:pic>
          <p:nvPicPr>
            <p:cNvPr id="78" name="Google Shape;78;p4"/>
            <p:cNvPicPr preferRelativeResize="0"/>
            <p:nvPr/>
          </p:nvPicPr>
          <p:blipFill rotWithShape="1">
            <a:blip r:embed="rId4">
              <a:alphaModFix/>
            </a:blip>
            <a:srcRect/>
            <a:stretch/>
          </p:blipFill>
          <p:spPr>
            <a:xfrm>
              <a:off x="3257224" y="2481115"/>
              <a:ext cx="705775" cy="663001"/>
            </a:xfrm>
            <a:prstGeom prst="rect">
              <a:avLst/>
            </a:prstGeom>
            <a:noFill/>
            <a:ln>
              <a:noFill/>
            </a:ln>
          </p:spPr>
        </p:pic>
        <p:pic>
          <p:nvPicPr>
            <p:cNvPr id="79" name="Google Shape;79;p4"/>
            <p:cNvPicPr preferRelativeResize="0"/>
            <p:nvPr/>
          </p:nvPicPr>
          <p:blipFill rotWithShape="1">
            <a:blip r:embed="rId4">
              <a:alphaModFix/>
            </a:blip>
            <a:srcRect/>
            <a:stretch/>
          </p:blipFill>
          <p:spPr>
            <a:xfrm>
              <a:off x="4014059" y="1776551"/>
              <a:ext cx="705775" cy="663001"/>
            </a:xfrm>
            <a:prstGeom prst="rect">
              <a:avLst/>
            </a:prstGeom>
            <a:noFill/>
            <a:ln>
              <a:noFill/>
            </a:ln>
          </p:spPr>
        </p:pic>
        <p:pic>
          <p:nvPicPr>
            <p:cNvPr id="80" name="Google Shape;80;p4"/>
            <p:cNvPicPr preferRelativeResize="0"/>
            <p:nvPr/>
          </p:nvPicPr>
          <p:blipFill rotWithShape="1">
            <a:blip r:embed="rId4">
              <a:alphaModFix/>
            </a:blip>
            <a:srcRect/>
            <a:stretch/>
          </p:blipFill>
          <p:spPr>
            <a:xfrm>
              <a:off x="4014059" y="2480108"/>
              <a:ext cx="705775" cy="663001"/>
            </a:xfrm>
            <a:prstGeom prst="rect">
              <a:avLst/>
            </a:prstGeom>
            <a:noFill/>
            <a:ln>
              <a:noFill/>
            </a:ln>
          </p:spPr>
        </p:pic>
        <p:pic>
          <p:nvPicPr>
            <p:cNvPr id="81" name="Google Shape;81;p4"/>
            <p:cNvPicPr preferRelativeResize="0"/>
            <p:nvPr/>
          </p:nvPicPr>
          <p:blipFill rotWithShape="1">
            <a:blip r:embed="rId4">
              <a:alphaModFix/>
            </a:blip>
            <a:srcRect/>
            <a:stretch/>
          </p:blipFill>
          <p:spPr>
            <a:xfrm>
              <a:off x="4780902" y="1776551"/>
              <a:ext cx="705775" cy="663001"/>
            </a:xfrm>
            <a:prstGeom prst="rect">
              <a:avLst/>
            </a:prstGeom>
            <a:noFill/>
            <a:ln>
              <a:noFill/>
            </a:ln>
          </p:spPr>
        </p:pic>
        <p:pic>
          <p:nvPicPr>
            <p:cNvPr id="82" name="Google Shape;82;p4"/>
            <p:cNvPicPr preferRelativeResize="0"/>
            <p:nvPr/>
          </p:nvPicPr>
          <p:blipFill rotWithShape="1">
            <a:blip r:embed="rId4">
              <a:alphaModFix/>
            </a:blip>
            <a:srcRect/>
            <a:stretch/>
          </p:blipFill>
          <p:spPr>
            <a:xfrm>
              <a:off x="4780902" y="2480108"/>
              <a:ext cx="705775" cy="663001"/>
            </a:xfrm>
            <a:prstGeom prst="rect">
              <a:avLst/>
            </a:prstGeom>
            <a:noFill/>
            <a:ln>
              <a:noFill/>
            </a:ln>
          </p:spPr>
        </p:pic>
        <p:pic>
          <p:nvPicPr>
            <p:cNvPr id="83" name="Google Shape;83;p4"/>
            <p:cNvPicPr preferRelativeResize="0"/>
            <p:nvPr/>
          </p:nvPicPr>
          <p:blipFill rotWithShape="1">
            <a:blip r:embed="rId4">
              <a:alphaModFix/>
            </a:blip>
            <a:srcRect/>
            <a:stretch/>
          </p:blipFill>
          <p:spPr>
            <a:xfrm>
              <a:off x="5550095" y="1776551"/>
              <a:ext cx="705775" cy="663001"/>
            </a:xfrm>
            <a:prstGeom prst="rect">
              <a:avLst/>
            </a:prstGeom>
            <a:noFill/>
            <a:ln>
              <a:noFill/>
            </a:ln>
          </p:spPr>
        </p:pic>
        <p:pic>
          <p:nvPicPr>
            <p:cNvPr id="84" name="Google Shape;84;p4"/>
            <p:cNvPicPr preferRelativeResize="0"/>
            <p:nvPr/>
          </p:nvPicPr>
          <p:blipFill rotWithShape="1">
            <a:blip r:embed="rId3">
              <a:alphaModFix/>
            </a:blip>
            <a:srcRect/>
            <a:stretch/>
          </p:blipFill>
          <p:spPr>
            <a:xfrm>
              <a:off x="2551449" y="2480108"/>
              <a:ext cx="705775" cy="663001"/>
            </a:xfrm>
            <a:prstGeom prst="rect">
              <a:avLst/>
            </a:prstGeom>
            <a:noFill/>
            <a:ln>
              <a:noFill/>
            </a:ln>
          </p:spPr>
        </p:pic>
        <p:pic>
          <p:nvPicPr>
            <p:cNvPr id="85" name="Google Shape;85;p4"/>
            <p:cNvPicPr preferRelativeResize="0"/>
            <p:nvPr/>
          </p:nvPicPr>
          <p:blipFill rotWithShape="1">
            <a:blip r:embed="rId5">
              <a:alphaModFix/>
            </a:blip>
            <a:srcRect/>
            <a:stretch/>
          </p:blipFill>
          <p:spPr>
            <a:xfrm>
              <a:off x="6319288" y="1773144"/>
              <a:ext cx="663001" cy="663001"/>
            </a:xfrm>
            <a:prstGeom prst="rect">
              <a:avLst/>
            </a:prstGeom>
            <a:noFill/>
            <a:ln>
              <a:noFill/>
            </a:ln>
          </p:spPr>
        </p:pic>
        <p:pic>
          <p:nvPicPr>
            <p:cNvPr id="86" name="Google Shape;86;p4"/>
            <p:cNvPicPr preferRelativeResize="0"/>
            <p:nvPr/>
          </p:nvPicPr>
          <p:blipFill rotWithShape="1">
            <a:blip r:embed="rId5">
              <a:alphaModFix/>
            </a:blip>
            <a:srcRect/>
            <a:stretch/>
          </p:blipFill>
          <p:spPr>
            <a:xfrm>
              <a:off x="6319288" y="2480108"/>
              <a:ext cx="663001" cy="663001"/>
            </a:xfrm>
            <a:prstGeom prst="rect">
              <a:avLst/>
            </a:prstGeom>
            <a:noFill/>
            <a:ln>
              <a:noFill/>
            </a:ln>
          </p:spPr>
        </p:pic>
        <p:pic>
          <p:nvPicPr>
            <p:cNvPr id="87" name="Google Shape;87;p4"/>
            <p:cNvPicPr preferRelativeResize="0"/>
            <p:nvPr/>
          </p:nvPicPr>
          <p:blipFill rotWithShape="1">
            <a:blip r:embed="rId5">
              <a:alphaModFix/>
            </a:blip>
            <a:srcRect/>
            <a:stretch/>
          </p:blipFill>
          <p:spPr>
            <a:xfrm>
              <a:off x="7076123" y="1773144"/>
              <a:ext cx="663001" cy="663001"/>
            </a:xfrm>
            <a:prstGeom prst="rect">
              <a:avLst/>
            </a:prstGeom>
            <a:noFill/>
            <a:ln>
              <a:noFill/>
            </a:ln>
          </p:spPr>
        </p:pic>
        <p:pic>
          <p:nvPicPr>
            <p:cNvPr id="88" name="Google Shape;88;p4"/>
            <p:cNvPicPr preferRelativeResize="0"/>
            <p:nvPr/>
          </p:nvPicPr>
          <p:blipFill rotWithShape="1">
            <a:blip r:embed="rId5">
              <a:alphaModFix/>
            </a:blip>
            <a:srcRect/>
            <a:stretch/>
          </p:blipFill>
          <p:spPr>
            <a:xfrm>
              <a:off x="7076123" y="2480108"/>
              <a:ext cx="663001" cy="66300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represent numbers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100" name="Google Shape;100;p6"/>
          <p:cNvSpPr txBox="1">
            <a:spLocks noGrp="1"/>
          </p:cNvSpPr>
          <p:nvPr>
            <p:ph type="body" idx="2"/>
          </p:nvPr>
        </p:nvSpPr>
        <p:spPr>
          <a:xfrm>
            <a:off x="263046" y="1176338"/>
            <a:ext cx="11736887" cy="73558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ways can you represent this number?</a:t>
            </a:r>
            <a:endParaRPr/>
          </a:p>
        </p:txBody>
      </p:sp>
      <p:sp>
        <p:nvSpPr>
          <p:cNvPr id="101" name="Google Shape;101;p6"/>
          <p:cNvSpPr/>
          <p:nvPr/>
        </p:nvSpPr>
        <p:spPr>
          <a:xfrm>
            <a:off x="5514212" y="2270696"/>
            <a:ext cx="1163576" cy="727485"/>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71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8" name="Google Shape;108;p7"/>
          <p:cNvSpPr txBox="1">
            <a:spLocks noGrp="1"/>
          </p:cNvSpPr>
          <p:nvPr>
            <p:ph type="body" idx="2"/>
          </p:nvPr>
        </p:nvSpPr>
        <p:spPr>
          <a:xfrm>
            <a:off x="263046" y="1176338"/>
            <a:ext cx="11736887" cy="12482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says that he has used Base 10 to make this number. </a:t>
            </a:r>
            <a:endParaRPr/>
          </a:p>
          <a:p>
            <a:pPr marL="0" lvl="0" indent="0" algn="l" rtl="0">
              <a:lnSpc>
                <a:spcPct val="150000"/>
              </a:lnSpc>
              <a:spcBef>
                <a:spcPts val="1000"/>
              </a:spcBef>
              <a:spcAft>
                <a:spcPts val="0"/>
              </a:spcAft>
              <a:buClr>
                <a:srgbClr val="222222"/>
              </a:buClr>
              <a:buSzPts val="1800"/>
              <a:buNone/>
            </a:pPr>
            <a:r>
              <a:rPr lang="en-GB" b="1"/>
              <a:t>Do you agree? </a:t>
            </a:r>
            <a:endParaRPr/>
          </a:p>
        </p:txBody>
      </p:sp>
      <p:sp>
        <p:nvSpPr>
          <p:cNvPr id="109" name="Google Shape;109;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10" name="Google Shape;110;p7"/>
          <p:cNvSpPr txBox="1"/>
          <p:nvPr/>
        </p:nvSpPr>
        <p:spPr>
          <a:xfrm>
            <a:off x="263046" y="5226537"/>
            <a:ext cx="11166954"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has made the number 520, not 502. It has used ten sticks instead of one cubes. </a:t>
            </a:r>
            <a:endParaRPr/>
          </a:p>
        </p:txBody>
      </p:sp>
      <p:pic>
        <p:nvPicPr>
          <p:cNvPr id="111" name="Google Shape;111;p7"/>
          <p:cNvPicPr preferRelativeResize="0"/>
          <p:nvPr/>
        </p:nvPicPr>
        <p:blipFill rotWithShape="1">
          <a:blip r:embed="rId3">
            <a:alphaModFix/>
          </a:blip>
          <a:srcRect/>
          <a:stretch/>
        </p:blipFill>
        <p:spPr>
          <a:xfrm>
            <a:off x="10404764" y="1238413"/>
            <a:ext cx="1325549" cy="1285313"/>
          </a:xfrm>
          <a:prstGeom prst="rect">
            <a:avLst/>
          </a:prstGeom>
          <a:noFill/>
          <a:ln>
            <a:noFill/>
          </a:ln>
        </p:spPr>
      </p:pic>
      <p:sp>
        <p:nvSpPr>
          <p:cNvPr id="112" name="Google Shape;112;p7"/>
          <p:cNvSpPr/>
          <p:nvPr/>
        </p:nvSpPr>
        <p:spPr>
          <a:xfrm>
            <a:off x="5514212" y="2270696"/>
            <a:ext cx="1163576" cy="727485"/>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502</a:t>
            </a:r>
            <a:endParaRPr/>
          </a:p>
        </p:txBody>
      </p:sp>
      <p:grpSp>
        <p:nvGrpSpPr>
          <p:cNvPr id="113" name="Google Shape;113;p7"/>
          <p:cNvGrpSpPr/>
          <p:nvPr/>
        </p:nvGrpSpPr>
        <p:grpSpPr>
          <a:xfrm>
            <a:off x="2980705" y="3307353"/>
            <a:ext cx="5766388" cy="1743075"/>
            <a:chOff x="738440" y="3335441"/>
            <a:chExt cx="5766388" cy="1743075"/>
          </a:xfrm>
        </p:grpSpPr>
        <p:pic>
          <p:nvPicPr>
            <p:cNvPr id="114" name="Google Shape;114;p7"/>
            <p:cNvPicPr preferRelativeResize="0"/>
            <p:nvPr/>
          </p:nvPicPr>
          <p:blipFill rotWithShape="1">
            <a:blip r:embed="rId4">
              <a:alphaModFix/>
            </a:blip>
            <a:srcRect/>
            <a:stretch/>
          </p:blipFill>
          <p:spPr>
            <a:xfrm>
              <a:off x="738440" y="3335441"/>
              <a:ext cx="1064419" cy="1743075"/>
            </a:xfrm>
            <a:prstGeom prst="rect">
              <a:avLst/>
            </a:prstGeom>
            <a:noFill/>
            <a:ln>
              <a:noFill/>
            </a:ln>
          </p:spPr>
        </p:pic>
        <p:pic>
          <p:nvPicPr>
            <p:cNvPr id="115" name="Google Shape;115;p7"/>
            <p:cNvPicPr preferRelativeResize="0"/>
            <p:nvPr/>
          </p:nvPicPr>
          <p:blipFill rotWithShape="1">
            <a:blip r:embed="rId5">
              <a:alphaModFix/>
            </a:blip>
            <a:srcRect/>
            <a:stretch/>
          </p:blipFill>
          <p:spPr>
            <a:xfrm>
              <a:off x="5901490" y="3429000"/>
              <a:ext cx="207169" cy="1221581"/>
            </a:xfrm>
            <a:prstGeom prst="rect">
              <a:avLst/>
            </a:prstGeom>
            <a:noFill/>
            <a:ln>
              <a:noFill/>
            </a:ln>
          </p:spPr>
        </p:pic>
        <p:pic>
          <p:nvPicPr>
            <p:cNvPr id="116" name="Google Shape;116;p7"/>
            <p:cNvPicPr preferRelativeResize="0"/>
            <p:nvPr/>
          </p:nvPicPr>
          <p:blipFill rotWithShape="1">
            <a:blip r:embed="rId4">
              <a:alphaModFix/>
            </a:blip>
            <a:srcRect/>
            <a:stretch/>
          </p:blipFill>
          <p:spPr>
            <a:xfrm>
              <a:off x="1686529" y="3335441"/>
              <a:ext cx="1064419" cy="1743075"/>
            </a:xfrm>
            <a:prstGeom prst="rect">
              <a:avLst/>
            </a:prstGeom>
            <a:noFill/>
            <a:ln>
              <a:noFill/>
            </a:ln>
          </p:spPr>
        </p:pic>
        <p:pic>
          <p:nvPicPr>
            <p:cNvPr id="117" name="Google Shape;117;p7"/>
            <p:cNvPicPr preferRelativeResize="0"/>
            <p:nvPr/>
          </p:nvPicPr>
          <p:blipFill rotWithShape="1">
            <a:blip r:embed="rId4">
              <a:alphaModFix/>
            </a:blip>
            <a:srcRect/>
            <a:stretch/>
          </p:blipFill>
          <p:spPr>
            <a:xfrm>
              <a:off x="2601927" y="3335441"/>
              <a:ext cx="1064419" cy="1743075"/>
            </a:xfrm>
            <a:prstGeom prst="rect">
              <a:avLst/>
            </a:prstGeom>
            <a:noFill/>
            <a:ln>
              <a:noFill/>
            </a:ln>
          </p:spPr>
        </p:pic>
        <p:pic>
          <p:nvPicPr>
            <p:cNvPr id="118" name="Google Shape;118;p7"/>
            <p:cNvPicPr preferRelativeResize="0"/>
            <p:nvPr/>
          </p:nvPicPr>
          <p:blipFill rotWithShape="1">
            <a:blip r:embed="rId4">
              <a:alphaModFix/>
            </a:blip>
            <a:srcRect/>
            <a:stretch/>
          </p:blipFill>
          <p:spPr>
            <a:xfrm>
              <a:off x="3534395" y="3335441"/>
              <a:ext cx="1064419" cy="1743075"/>
            </a:xfrm>
            <a:prstGeom prst="rect">
              <a:avLst/>
            </a:prstGeom>
            <a:noFill/>
            <a:ln>
              <a:noFill/>
            </a:ln>
          </p:spPr>
        </p:pic>
        <p:pic>
          <p:nvPicPr>
            <p:cNvPr id="119" name="Google Shape;119;p7"/>
            <p:cNvPicPr preferRelativeResize="0"/>
            <p:nvPr/>
          </p:nvPicPr>
          <p:blipFill rotWithShape="1">
            <a:blip r:embed="rId4">
              <a:alphaModFix/>
            </a:blip>
            <a:srcRect/>
            <a:stretch/>
          </p:blipFill>
          <p:spPr>
            <a:xfrm>
              <a:off x="4449793" y="3335441"/>
              <a:ext cx="1064419" cy="1743075"/>
            </a:xfrm>
            <a:prstGeom prst="rect">
              <a:avLst/>
            </a:prstGeom>
            <a:noFill/>
            <a:ln>
              <a:noFill/>
            </a:ln>
          </p:spPr>
        </p:pic>
        <p:pic>
          <p:nvPicPr>
            <p:cNvPr id="120" name="Google Shape;120;p7"/>
            <p:cNvPicPr preferRelativeResize="0"/>
            <p:nvPr/>
          </p:nvPicPr>
          <p:blipFill rotWithShape="1">
            <a:blip r:embed="rId5">
              <a:alphaModFix/>
            </a:blip>
            <a:srcRect/>
            <a:stretch/>
          </p:blipFill>
          <p:spPr>
            <a:xfrm>
              <a:off x="6297659" y="3429000"/>
              <a:ext cx="207169" cy="1221581"/>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nextCondLst>
                <p:cond evt="onClick" delay="0">
                  <p:tgtEl>
                    <p:spTgt spid="10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7" name="Google Shape;127;p8"/>
          <p:cNvSpPr txBox="1">
            <a:spLocks noGrp="1"/>
          </p:cNvSpPr>
          <p:nvPr>
            <p:ph type="body" idx="2"/>
          </p:nvPr>
        </p:nvSpPr>
        <p:spPr>
          <a:xfrm>
            <a:off x="263046" y="1176338"/>
            <a:ext cx="11736887" cy="6386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numbers are represented here? </a:t>
            </a:r>
            <a:endParaRPr/>
          </a:p>
        </p:txBody>
      </p:sp>
      <p:sp>
        <p:nvSpPr>
          <p:cNvPr id="128" name="Google Shape;128;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29" name="Google Shape;129;p8"/>
          <p:cNvSpPr txBox="1"/>
          <p:nvPr/>
        </p:nvSpPr>
        <p:spPr>
          <a:xfrm>
            <a:off x="678530" y="3785889"/>
            <a:ext cx="4604352"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241</a:t>
            </a:r>
            <a:endParaRPr/>
          </a:p>
        </p:txBody>
      </p:sp>
      <p:grpSp>
        <p:nvGrpSpPr>
          <p:cNvPr id="130" name="Google Shape;130;p8"/>
          <p:cNvGrpSpPr/>
          <p:nvPr/>
        </p:nvGrpSpPr>
        <p:grpSpPr>
          <a:xfrm>
            <a:off x="678529" y="1815595"/>
            <a:ext cx="4604352" cy="1967346"/>
            <a:chOff x="263046" y="1814945"/>
            <a:chExt cx="4604352" cy="1967346"/>
          </a:xfrm>
        </p:grpSpPr>
        <p:sp>
          <p:nvSpPr>
            <p:cNvPr id="131" name="Google Shape;131;p8"/>
            <p:cNvSpPr/>
            <p:nvPr/>
          </p:nvSpPr>
          <p:spPr>
            <a:xfrm>
              <a:off x="263046" y="1814945"/>
              <a:ext cx="4604352" cy="196734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132" name="Google Shape;132;p8"/>
            <p:cNvPicPr preferRelativeResize="0"/>
            <p:nvPr/>
          </p:nvPicPr>
          <p:blipFill rotWithShape="1">
            <a:blip r:embed="rId3">
              <a:alphaModFix/>
            </a:blip>
            <a:srcRect/>
            <a:stretch/>
          </p:blipFill>
          <p:spPr>
            <a:xfrm>
              <a:off x="422808" y="1914126"/>
              <a:ext cx="1064419" cy="1743075"/>
            </a:xfrm>
            <a:prstGeom prst="rect">
              <a:avLst/>
            </a:prstGeom>
            <a:noFill/>
            <a:ln>
              <a:noFill/>
            </a:ln>
          </p:spPr>
        </p:pic>
        <p:pic>
          <p:nvPicPr>
            <p:cNvPr id="133" name="Google Shape;133;p8"/>
            <p:cNvPicPr preferRelativeResize="0"/>
            <p:nvPr/>
          </p:nvPicPr>
          <p:blipFill rotWithShape="1">
            <a:blip r:embed="rId4">
              <a:alphaModFix/>
            </a:blip>
            <a:srcRect/>
            <a:stretch/>
          </p:blipFill>
          <p:spPr>
            <a:xfrm>
              <a:off x="4199948" y="3075344"/>
              <a:ext cx="207169" cy="228600"/>
            </a:xfrm>
            <a:prstGeom prst="rect">
              <a:avLst/>
            </a:prstGeom>
            <a:noFill/>
            <a:ln>
              <a:noFill/>
            </a:ln>
          </p:spPr>
        </p:pic>
        <p:pic>
          <p:nvPicPr>
            <p:cNvPr id="134" name="Google Shape;134;p8"/>
            <p:cNvPicPr preferRelativeResize="0"/>
            <p:nvPr/>
          </p:nvPicPr>
          <p:blipFill rotWithShape="1">
            <a:blip r:embed="rId5">
              <a:alphaModFix/>
            </a:blip>
            <a:srcRect/>
            <a:stretch/>
          </p:blipFill>
          <p:spPr>
            <a:xfrm>
              <a:off x="2773536" y="2082363"/>
              <a:ext cx="207169" cy="1221581"/>
            </a:xfrm>
            <a:prstGeom prst="rect">
              <a:avLst/>
            </a:prstGeom>
            <a:noFill/>
            <a:ln>
              <a:noFill/>
            </a:ln>
          </p:spPr>
        </p:pic>
        <p:pic>
          <p:nvPicPr>
            <p:cNvPr id="135" name="Google Shape;135;p8"/>
            <p:cNvPicPr preferRelativeResize="0"/>
            <p:nvPr/>
          </p:nvPicPr>
          <p:blipFill rotWithShape="1">
            <a:blip r:embed="rId3">
              <a:alphaModFix/>
            </a:blip>
            <a:srcRect/>
            <a:stretch/>
          </p:blipFill>
          <p:spPr>
            <a:xfrm>
              <a:off x="1538174" y="1914126"/>
              <a:ext cx="1064419" cy="1743075"/>
            </a:xfrm>
            <a:prstGeom prst="rect">
              <a:avLst/>
            </a:prstGeom>
            <a:noFill/>
            <a:ln>
              <a:noFill/>
            </a:ln>
          </p:spPr>
        </p:pic>
        <p:pic>
          <p:nvPicPr>
            <p:cNvPr id="136" name="Google Shape;136;p8"/>
            <p:cNvPicPr preferRelativeResize="0"/>
            <p:nvPr/>
          </p:nvPicPr>
          <p:blipFill rotWithShape="1">
            <a:blip r:embed="rId5">
              <a:alphaModFix/>
            </a:blip>
            <a:srcRect/>
            <a:stretch/>
          </p:blipFill>
          <p:spPr>
            <a:xfrm>
              <a:off x="3114984" y="2082363"/>
              <a:ext cx="207169" cy="1221581"/>
            </a:xfrm>
            <a:prstGeom prst="rect">
              <a:avLst/>
            </a:prstGeom>
            <a:noFill/>
            <a:ln>
              <a:noFill/>
            </a:ln>
          </p:spPr>
        </p:pic>
        <p:pic>
          <p:nvPicPr>
            <p:cNvPr id="137" name="Google Shape;137;p8"/>
            <p:cNvPicPr preferRelativeResize="0"/>
            <p:nvPr/>
          </p:nvPicPr>
          <p:blipFill rotWithShape="1">
            <a:blip r:embed="rId5">
              <a:alphaModFix/>
            </a:blip>
            <a:srcRect/>
            <a:stretch/>
          </p:blipFill>
          <p:spPr>
            <a:xfrm>
              <a:off x="3456432" y="2082363"/>
              <a:ext cx="207169" cy="1221581"/>
            </a:xfrm>
            <a:prstGeom prst="rect">
              <a:avLst/>
            </a:prstGeom>
            <a:noFill/>
            <a:ln>
              <a:noFill/>
            </a:ln>
          </p:spPr>
        </p:pic>
        <p:pic>
          <p:nvPicPr>
            <p:cNvPr id="138" name="Google Shape;138;p8"/>
            <p:cNvPicPr preferRelativeResize="0"/>
            <p:nvPr/>
          </p:nvPicPr>
          <p:blipFill rotWithShape="1">
            <a:blip r:embed="rId5">
              <a:alphaModFix/>
            </a:blip>
            <a:srcRect/>
            <a:stretch/>
          </p:blipFill>
          <p:spPr>
            <a:xfrm>
              <a:off x="3797880" y="2083660"/>
              <a:ext cx="207169" cy="1221581"/>
            </a:xfrm>
            <a:prstGeom prst="rect">
              <a:avLst/>
            </a:prstGeom>
            <a:noFill/>
            <a:ln>
              <a:noFill/>
            </a:ln>
          </p:spPr>
        </p:pic>
      </p:grpSp>
      <p:grpSp>
        <p:nvGrpSpPr>
          <p:cNvPr id="139" name="Google Shape;139;p8"/>
          <p:cNvGrpSpPr/>
          <p:nvPr/>
        </p:nvGrpSpPr>
        <p:grpSpPr>
          <a:xfrm>
            <a:off x="7048115" y="1815595"/>
            <a:ext cx="4604352" cy="1967346"/>
            <a:chOff x="7048115" y="1815595"/>
            <a:chExt cx="4604352" cy="1967346"/>
          </a:xfrm>
        </p:grpSpPr>
        <p:sp>
          <p:nvSpPr>
            <p:cNvPr id="140" name="Google Shape;140;p8"/>
            <p:cNvSpPr/>
            <p:nvPr/>
          </p:nvSpPr>
          <p:spPr>
            <a:xfrm>
              <a:off x="7048115" y="1815595"/>
              <a:ext cx="4604352" cy="196734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141" name="Google Shape;141;p8"/>
            <p:cNvPicPr preferRelativeResize="0"/>
            <p:nvPr/>
          </p:nvPicPr>
          <p:blipFill rotWithShape="1">
            <a:blip r:embed="rId3">
              <a:alphaModFix/>
            </a:blip>
            <a:srcRect/>
            <a:stretch/>
          </p:blipFill>
          <p:spPr>
            <a:xfrm>
              <a:off x="7207877" y="1914776"/>
              <a:ext cx="1064419" cy="1743075"/>
            </a:xfrm>
            <a:prstGeom prst="rect">
              <a:avLst/>
            </a:prstGeom>
            <a:noFill/>
            <a:ln>
              <a:noFill/>
            </a:ln>
          </p:spPr>
        </p:pic>
        <p:pic>
          <p:nvPicPr>
            <p:cNvPr id="142" name="Google Shape;142;p8"/>
            <p:cNvPicPr preferRelativeResize="0"/>
            <p:nvPr/>
          </p:nvPicPr>
          <p:blipFill rotWithShape="1">
            <a:blip r:embed="rId4">
              <a:alphaModFix/>
            </a:blip>
            <a:srcRect/>
            <a:stretch/>
          </p:blipFill>
          <p:spPr>
            <a:xfrm>
              <a:off x="10985017" y="3075994"/>
              <a:ext cx="207169" cy="228600"/>
            </a:xfrm>
            <a:prstGeom prst="rect">
              <a:avLst/>
            </a:prstGeom>
            <a:noFill/>
            <a:ln>
              <a:noFill/>
            </a:ln>
          </p:spPr>
        </p:pic>
        <p:pic>
          <p:nvPicPr>
            <p:cNvPr id="143" name="Google Shape;143;p8"/>
            <p:cNvPicPr preferRelativeResize="0"/>
            <p:nvPr/>
          </p:nvPicPr>
          <p:blipFill rotWithShape="1">
            <a:blip r:embed="rId3">
              <a:alphaModFix/>
            </a:blip>
            <a:srcRect/>
            <a:stretch/>
          </p:blipFill>
          <p:spPr>
            <a:xfrm>
              <a:off x="8323243" y="1914776"/>
              <a:ext cx="1064419" cy="1743075"/>
            </a:xfrm>
            <a:prstGeom prst="rect">
              <a:avLst/>
            </a:prstGeom>
            <a:noFill/>
            <a:ln>
              <a:noFill/>
            </a:ln>
          </p:spPr>
        </p:pic>
        <p:pic>
          <p:nvPicPr>
            <p:cNvPr id="144" name="Google Shape;144;p8"/>
            <p:cNvPicPr preferRelativeResize="0"/>
            <p:nvPr/>
          </p:nvPicPr>
          <p:blipFill rotWithShape="1">
            <a:blip r:embed="rId5">
              <a:alphaModFix/>
            </a:blip>
            <a:srcRect/>
            <a:stretch/>
          </p:blipFill>
          <p:spPr>
            <a:xfrm>
              <a:off x="10582949" y="2084310"/>
              <a:ext cx="207169" cy="1221581"/>
            </a:xfrm>
            <a:prstGeom prst="rect">
              <a:avLst/>
            </a:prstGeom>
            <a:noFill/>
            <a:ln>
              <a:noFill/>
            </a:ln>
          </p:spPr>
        </p:pic>
        <p:pic>
          <p:nvPicPr>
            <p:cNvPr id="145" name="Google Shape;145;p8"/>
            <p:cNvPicPr preferRelativeResize="0"/>
            <p:nvPr/>
          </p:nvPicPr>
          <p:blipFill rotWithShape="1">
            <a:blip r:embed="rId3">
              <a:alphaModFix/>
            </a:blip>
            <a:srcRect/>
            <a:stretch/>
          </p:blipFill>
          <p:spPr>
            <a:xfrm>
              <a:off x="9438609" y="1927730"/>
              <a:ext cx="1064419" cy="1743075"/>
            </a:xfrm>
            <a:prstGeom prst="rect">
              <a:avLst/>
            </a:prstGeom>
            <a:noFill/>
            <a:ln>
              <a:noFill/>
            </a:ln>
          </p:spPr>
        </p:pic>
        <p:pic>
          <p:nvPicPr>
            <p:cNvPr id="146" name="Google Shape;146;p8"/>
            <p:cNvPicPr preferRelativeResize="0"/>
            <p:nvPr/>
          </p:nvPicPr>
          <p:blipFill rotWithShape="1">
            <a:blip r:embed="rId4">
              <a:alphaModFix/>
            </a:blip>
            <a:srcRect/>
            <a:stretch/>
          </p:blipFill>
          <p:spPr>
            <a:xfrm>
              <a:off x="10985017" y="2799267"/>
              <a:ext cx="207169" cy="228600"/>
            </a:xfrm>
            <a:prstGeom prst="rect">
              <a:avLst/>
            </a:prstGeom>
            <a:noFill/>
            <a:ln>
              <a:noFill/>
            </a:ln>
          </p:spPr>
        </p:pic>
        <p:pic>
          <p:nvPicPr>
            <p:cNvPr id="147" name="Google Shape;147;p8"/>
            <p:cNvPicPr preferRelativeResize="0"/>
            <p:nvPr/>
          </p:nvPicPr>
          <p:blipFill rotWithShape="1">
            <a:blip r:embed="rId4">
              <a:alphaModFix/>
            </a:blip>
            <a:srcRect/>
            <a:stretch/>
          </p:blipFill>
          <p:spPr>
            <a:xfrm>
              <a:off x="10985017" y="2522540"/>
              <a:ext cx="207169" cy="228600"/>
            </a:xfrm>
            <a:prstGeom prst="rect">
              <a:avLst/>
            </a:prstGeom>
            <a:noFill/>
            <a:ln>
              <a:noFill/>
            </a:ln>
          </p:spPr>
        </p:pic>
      </p:grpSp>
      <p:grpSp>
        <p:nvGrpSpPr>
          <p:cNvPr id="148" name="Google Shape;148;p8"/>
          <p:cNvGrpSpPr/>
          <p:nvPr/>
        </p:nvGrpSpPr>
        <p:grpSpPr>
          <a:xfrm>
            <a:off x="3975499" y="4291249"/>
            <a:ext cx="4604352" cy="1967346"/>
            <a:chOff x="4171936" y="4195655"/>
            <a:chExt cx="4604352" cy="1967346"/>
          </a:xfrm>
        </p:grpSpPr>
        <p:sp>
          <p:nvSpPr>
            <p:cNvPr id="149" name="Google Shape;149;p8"/>
            <p:cNvSpPr/>
            <p:nvPr/>
          </p:nvSpPr>
          <p:spPr>
            <a:xfrm>
              <a:off x="4171936" y="4195655"/>
              <a:ext cx="4604352" cy="196734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150" name="Google Shape;150;p8"/>
            <p:cNvPicPr preferRelativeResize="0"/>
            <p:nvPr/>
          </p:nvPicPr>
          <p:blipFill rotWithShape="1">
            <a:blip r:embed="rId3">
              <a:alphaModFix/>
            </a:blip>
            <a:srcRect/>
            <a:stretch/>
          </p:blipFill>
          <p:spPr>
            <a:xfrm>
              <a:off x="4331698" y="4294836"/>
              <a:ext cx="1064419" cy="1743075"/>
            </a:xfrm>
            <a:prstGeom prst="rect">
              <a:avLst/>
            </a:prstGeom>
            <a:noFill/>
            <a:ln>
              <a:noFill/>
            </a:ln>
          </p:spPr>
        </p:pic>
        <p:pic>
          <p:nvPicPr>
            <p:cNvPr id="151" name="Google Shape;151;p8"/>
            <p:cNvPicPr preferRelativeResize="0"/>
            <p:nvPr/>
          </p:nvPicPr>
          <p:blipFill rotWithShape="1">
            <a:blip r:embed="rId4">
              <a:alphaModFix/>
            </a:blip>
            <a:srcRect/>
            <a:stretch/>
          </p:blipFill>
          <p:spPr>
            <a:xfrm>
              <a:off x="8108838" y="5456054"/>
              <a:ext cx="207169" cy="228600"/>
            </a:xfrm>
            <a:prstGeom prst="rect">
              <a:avLst/>
            </a:prstGeom>
            <a:noFill/>
            <a:ln>
              <a:noFill/>
            </a:ln>
          </p:spPr>
        </p:pic>
        <p:pic>
          <p:nvPicPr>
            <p:cNvPr id="152" name="Google Shape;152;p8"/>
            <p:cNvPicPr preferRelativeResize="0"/>
            <p:nvPr/>
          </p:nvPicPr>
          <p:blipFill rotWithShape="1">
            <a:blip r:embed="rId3">
              <a:alphaModFix/>
            </a:blip>
            <a:srcRect/>
            <a:stretch/>
          </p:blipFill>
          <p:spPr>
            <a:xfrm>
              <a:off x="5447064" y="4294836"/>
              <a:ext cx="1064419" cy="1743075"/>
            </a:xfrm>
            <a:prstGeom prst="rect">
              <a:avLst/>
            </a:prstGeom>
            <a:noFill/>
            <a:ln>
              <a:noFill/>
            </a:ln>
          </p:spPr>
        </p:pic>
        <p:pic>
          <p:nvPicPr>
            <p:cNvPr id="153" name="Google Shape;153;p8"/>
            <p:cNvPicPr preferRelativeResize="0"/>
            <p:nvPr/>
          </p:nvPicPr>
          <p:blipFill rotWithShape="1">
            <a:blip r:embed="rId3">
              <a:alphaModFix/>
            </a:blip>
            <a:srcRect/>
            <a:stretch/>
          </p:blipFill>
          <p:spPr>
            <a:xfrm>
              <a:off x="6562430" y="4307790"/>
              <a:ext cx="1064419" cy="1743075"/>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8108838" y="5179327"/>
              <a:ext cx="207169" cy="228600"/>
            </a:xfrm>
            <a:prstGeom prst="rect">
              <a:avLst/>
            </a:prstGeom>
            <a:noFill/>
            <a:ln>
              <a:noFill/>
            </a:ln>
          </p:spPr>
        </p:pic>
        <p:pic>
          <p:nvPicPr>
            <p:cNvPr id="155" name="Google Shape;155;p8"/>
            <p:cNvPicPr preferRelativeResize="0"/>
            <p:nvPr/>
          </p:nvPicPr>
          <p:blipFill rotWithShape="1">
            <a:blip r:embed="rId4">
              <a:alphaModFix/>
            </a:blip>
            <a:srcRect/>
            <a:stretch/>
          </p:blipFill>
          <p:spPr>
            <a:xfrm>
              <a:off x="8108838" y="4902600"/>
              <a:ext cx="207169" cy="228600"/>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8108838" y="4603182"/>
              <a:ext cx="207169" cy="228600"/>
            </a:xfrm>
            <a:prstGeom prst="rect">
              <a:avLst/>
            </a:prstGeom>
            <a:noFill/>
            <a:ln>
              <a:noFill/>
            </a:ln>
          </p:spPr>
        </p:pic>
      </p:grpSp>
      <p:sp>
        <p:nvSpPr>
          <p:cNvPr id="157" name="Google Shape;157;p8"/>
          <p:cNvSpPr txBox="1"/>
          <p:nvPr/>
        </p:nvSpPr>
        <p:spPr>
          <a:xfrm>
            <a:off x="7085486" y="3785273"/>
            <a:ext cx="4604352"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313</a:t>
            </a:r>
            <a:endParaRPr/>
          </a:p>
        </p:txBody>
      </p:sp>
      <p:sp>
        <p:nvSpPr>
          <p:cNvPr id="158" name="Google Shape;158;p8"/>
          <p:cNvSpPr txBox="1"/>
          <p:nvPr/>
        </p:nvSpPr>
        <p:spPr>
          <a:xfrm>
            <a:off x="4012870" y="6306722"/>
            <a:ext cx="4604352"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304</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p:cTn id="13" dur="500"/>
                                        <p:tgtEl>
                                          <p:spTgt spid="157"/>
                                        </p:tgtEl>
                                      </p:cBhvr>
                                    </p:animEffect>
                                  </p:childTnLst>
                                </p:cTn>
                              </p:par>
                            </p:childTnLst>
                          </p:cTn>
                        </p:par>
                      </p:childTnLst>
                    </p:cTn>
                  </p:par>
                </p:childTnLst>
              </p:cTn>
              <p:nextCondLst>
                <p:cond evt="onClick" delay="0">
                  <p:tgtEl>
                    <p:spTgt spid="12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165" name="Google Shape;165;p9" descr="A picture containing diagram&#10;&#10;Description automatically generated"/>
          <p:cNvPicPr preferRelativeResize="0"/>
          <p:nvPr/>
        </p:nvPicPr>
        <p:blipFill rotWithShape="1">
          <a:blip r:embed="rId3">
            <a:alphaModFix/>
          </a:blip>
          <a:srcRect/>
          <a:stretch/>
        </p:blipFill>
        <p:spPr>
          <a:xfrm>
            <a:off x="263524" y="977324"/>
            <a:ext cx="5634990" cy="29902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1362</Words>
  <Application>Microsoft Macintosh PowerPoint</Application>
  <PresentationFormat>Widescreen</PresentationFormat>
  <Paragraphs>143</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represent numbers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 numbers to 100 using Base 10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1</cp:revision>
  <dcterms:created xsi:type="dcterms:W3CDTF">2022-06-30T10:03:35Z</dcterms:created>
  <dcterms:modified xsi:type="dcterms:W3CDTF">2022-08-25T08:04:12Z</dcterms:modified>
</cp:coreProperties>
</file>