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Nunito Sans" pitchFamily="2" charset="77"/>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wu1wWssIV5LDM1o+fB37eeVP5g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EE934E-B3C4-4667-B48C-1E2A64DA6F78}">
  <a:tblStyle styleId="{75EE934E-B3C4-4667-B48C-1E2A64DA6F7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9864"/>
  </p:normalViewPr>
  <p:slideViewPr>
    <p:cSldViewPr snapToGrid="0" snapToObjects="1">
      <p:cViewPr varScale="1">
        <p:scale>
          <a:sx n="96" d="100"/>
          <a:sy n="96"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rPr>
              <a:t>Concrete resources </a:t>
            </a:r>
            <a:r>
              <a:rPr lang="en-GB" sz="1200" i="0" u="none" strike="noStrike" dirty="0">
                <a:solidFill>
                  <a:schemeClr val="dk1"/>
                </a:solidFill>
              </a:rPr>
              <a:t>– base 10 equipment</a:t>
            </a:r>
            <a:endParaRPr dirty="0"/>
          </a:p>
          <a:p>
            <a:pPr marL="0" lvl="0" indent="0" algn="l" rtl="0">
              <a:spcBef>
                <a:spcPts val="0"/>
              </a:spcBef>
              <a:spcAft>
                <a:spcPts val="0"/>
              </a:spcAft>
              <a:buNone/>
            </a:pPr>
            <a:r>
              <a:rPr lang="en-GB" sz="1200" b="1" i="0" u="none" strike="noStrike" dirty="0">
                <a:solidFill>
                  <a:schemeClr val="dk1"/>
                </a:solidFill>
              </a:rPr>
              <a:t>Key Questions </a:t>
            </a:r>
            <a:r>
              <a:rPr lang="en-GB" sz="1200" i="0" u="none" strike="noStrike" dirty="0">
                <a:solidFill>
                  <a:schemeClr val="dk1"/>
                </a:solidFill>
              </a:rPr>
              <a:t>– </a:t>
            </a:r>
            <a:r>
              <a:rPr lang="en-GB" dirty="0"/>
              <a:t>What number is represented by the base 10 equipment? How many tens are there? How many ones? How has the number been partitioned in the first row? What’s different in the second row? What has stayed the same? Now check the third row, what is different and what has stayed the same? Can you predict what the fifth row of this pattern might look like? Can you describe the pattern? What do you notice about the sum of the tens digits? What do you notice about the ones digits?</a:t>
            </a:r>
            <a:endParaRPr dirty="0"/>
          </a:p>
          <a:p>
            <a:pPr marL="0" lvl="0" indent="0" algn="l" rtl="0">
              <a:spcBef>
                <a:spcPts val="0"/>
              </a:spcBef>
              <a:spcAft>
                <a:spcPts val="0"/>
              </a:spcAft>
              <a:buNone/>
            </a:pPr>
            <a:r>
              <a:rPr lang="en-GB" sz="1200" b="1" i="0" u="none" strike="noStrike" dirty="0">
                <a:solidFill>
                  <a:schemeClr val="dk1"/>
                </a:solidFill>
              </a:rPr>
              <a:t>Misconceptions/ Common Errors </a:t>
            </a:r>
            <a:r>
              <a:rPr lang="en-GB" sz="1200" i="0" u="none" strike="noStrike" dirty="0">
                <a:solidFill>
                  <a:schemeClr val="dk1"/>
                </a:solidFill>
              </a:rPr>
              <a:t>– </a:t>
            </a:r>
            <a:r>
              <a:rPr lang="en-GB" dirty="0"/>
              <a:t>Pupils may complete a part-whole model or number sentence incorrectly, forgetting the zero that is needed to represent tens, for example 74 = 7 + 4 instead of 74 = 70 + 4</a:t>
            </a:r>
            <a:endParaRPr dirty="0"/>
          </a:p>
          <a:p>
            <a:pPr marL="0" lvl="0" indent="0" algn="l" rtl="0">
              <a:spcBef>
                <a:spcPts val="0"/>
              </a:spcBef>
              <a:spcAft>
                <a:spcPts val="0"/>
              </a:spcAft>
              <a:buNone/>
            </a:pPr>
            <a:r>
              <a:rPr lang="en-GB" sz="1200" b="1" i="0" u="none" strike="noStrike" dirty="0">
                <a:solidFill>
                  <a:schemeClr val="dk1"/>
                </a:solidFill>
              </a:rPr>
              <a:t>Further Practice </a:t>
            </a:r>
            <a:r>
              <a:rPr lang="en-GB" sz="1200" i="0" u="none" strike="noStrike" dirty="0">
                <a:solidFill>
                  <a:schemeClr val="dk1"/>
                </a:solidFill>
              </a:rPr>
              <a:t>–</a:t>
            </a:r>
            <a:r>
              <a:rPr lang="en-GB" dirty="0"/>
              <a:t> use base 10 equipment to investigate partitioning a different 2-digit number. Encourage pupils to work systematically.</a:t>
            </a:r>
            <a:endParaRPr dirty="0"/>
          </a:p>
        </p:txBody>
      </p:sp>
      <p:sp>
        <p:nvSpPr>
          <p:cNvPr id="210" name="Google Shape;21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63 = 60 + 3</a:t>
            </a:r>
          </a:p>
          <a:p>
            <a:pPr marL="3683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en-GB" dirty="0"/>
              <a:t>63 = 50 + 13</a:t>
            </a:r>
          </a:p>
          <a:p>
            <a:pPr marL="368300" marR="0" lvl="0" indent="-228600" algn="l" defTabSz="914400" rtl="0" eaLnBrk="1" fontAlgn="auto" latinLnBrk="0" hangingPunct="1">
              <a:lnSpc>
                <a:spcPct val="100000"/>
              </a:lnSpc>
              <a:spcBef>
                <a:spcPts val="0"/>
              </a:spcBef>
              <a:spcAft>
                <a:spcPts val="0"/>
              </a:spcAft>
              <a:buClr>
                <a:srgbClr val="000000"/>
              </a:buClr>
              <a:buSzPts val="1400"/>
              <a:buFont typeface="Arial"/>
              <a:buAutoNum type="alphaLcParenR"/>
              <a:tabLst/>
              <a:defRPr/>
            </a:pPr>
            <a:r>
              <a:rPr lang="en-GB" dirty="0"/>
              <a:t>63 = 40 + 23</a:t>
            </a:r>
          </a:p>
          <a:p>
            <a:pPr marL="368300" lvl="0" indent="-228600" algn="l" rtl="0">
              <a:spcBef>
                <a:spcPts val="0"/>
              </a:spcBef>
              <a:spcAft>
                <a:spcPts val="0"/>
              </a:spcAft>
              <a:buSzPts val="1400"/>
              <a:buAutoNum type="alphaLcParenR"/>
            </a:pPr>
            <a:r>
              <a:rPr lang="en-GB" dirty="0"/>
              <a:t>63 = 30 + 33</a:t>
            </a:r>
          </a:p>
          <a:p>
            <a:pPr marL="368300" lvl="0" indent="-228600" algn="l" rtl="0">
              <a:spcBef>
                <a:spcPts val="0"/>
              </a:spcBef>
              <a:spcAft>
                <a:spcPts val="0"/>
              </a:spcAft>
              <a:buSzPts val="1400"/>
              <a:buAutoNum type="alphaLcParenR"/>
            </a:pPr>
            <a:r>
              <a:rPr lang="en-GB" dirty="0"/>
              <a:t>63 = 20 + 43</a:t>
            </a:r>
          </a:p>
          <a:p>
            <a:pPr marL="368300" lvl="0" indent="-228600" algn="l" rtl="0">
              <a:spcBef>
                <a:spcPts val="0"/>
              </a:spcBef>
              <a:spcAft>
                <a:spcPts val="0"/>
              </a:spcAft>
              <a:buSzPts val="1400"/>
              <a:buAutoNum type="alphaLcParenR"/>
            </a:pPr>
            <a:r>
              <a:rPr lang="en-GB" dirty="0"/>
              <a:t>63 = 10 + 53</a:t>
            </a:r>
            <a:endParaRPr dirty="0"/>
          </a:p>
        </p:txBody>
      </p:sp>
      <p:sp>
        <p:nvSpPr>
          <p:cNvPr id="292" name="Google Shape;29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Number shapes, bead strings, Base 10, sticks, cubes, paper/ whiteboard to draw on etc</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What number is shown </a:t>
            </a:r>
            <a:r>
              <a:rPr lang="en-GB" dirty="0"/>
              <a:t>as the whole? Is this the same ‘whole’ for all the part-whole models? If the whole is the same (35), what’s different?  Can you see where the 3 tens are in each model? Does it matter that they are not together in one of the circles? What would the number sentences be for the part-whole models.</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may complete a part-whole model or number sentence incorrectly, forgetting the zero that is needed to represent tens, for example 58 = 5 + 8 instead of 58 = 50 + 8. Representations may be interpreted incorrectly, for example 40 + 2 = 402.</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Find 4 different pa</a:t>
            </a:r>
            <a:r>
              <a:rPr lang="en-GB" dirty="0"/>
              <a:t>rt-whole models for the number 74. Write number sentences for each part-whole model.</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Find 3 different part-whole mod</a:t>
            </a:r>
            <a:r>
              <a:rPr lang="en-GB" dirty="0"/>
              <a:t>els for 35. Can you split one of the tens into 10 ones in your solutions? Write number sentences for each part-whole model.</a:t>
            </a:r>
            <a:endParaRPr dirty="0"/>
          </a:p>
        </p:txBody>
      </p:sp>
      <p:sp>
        <p:nvSpPr>
          <p:cNvPr id="397" name="Google Shape;39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34 = 20 + 14</a:t>
            </a:r>
          </a:p>
          <a:p>
            <a:pPr marL="368300" lvl="0" indent="-228600" algn="l" rtl="0">
              <a:spcBef>
                <a:spcPts val="0"/>
              </a:spcBef>
              <a:spcAft>
                <a:spcPts val="0"/>
              </a:spcAft>
              <a:buSzPts val="1400"/>
              <a:buAutoNum type="alphaLcParenR"/>
            </a:pPr>
            <a:r>
              <a:rPr lang="en-GB" dirty="0"/>
              <a:t>34 = 10 + 24</a:t>
            </a:r>
          </a:p>
          <a:p>
            <a:pPr marL="368300" lvl="0" indent="-228600" algn="l" rtl="0">
              <a:spcBef>
                <a:spcPts val="0"/>
              </a:spcBef>
              <a:spcAft>
                <a:spcPts val="0"/>
              </a:spcAft>
              <a:buSzPts val="1400"/>
              <a:buAutoNum type="alphaLcParenR"/>
            </a:pPr>
            <a:r>
              <a:rPr lang="en-GB" dirty="0"/>
              <a:t>56 = 20 + 36</a:t>
            </a:r>
          </a:p>
          <a:p>
            <a:pPr marL="368300" lvl="0" indent="-228600" algn="l" rtl="0">
              <a:spcBef>
                <a:spcPts val="0"/>
              </a:spcBef>
              <a:spcAft>
                <a:spcPts val="0"/>
              </a:spcAft>
              <a:buSzPts val="1400"/>
              <a:buAutoNum type="alphaLcParenR"/>
            </a:pPr>
            <a:r>
              <a:rPr lang="en-GB" dirty="0"/>
              <a:t>Various possible answers. </a:t>
            </a:r>
            <a:r>
              <a:rPr lang="en-GB" dirty="0">
                <a:effectLst/>
              </a:rPr>
              <a:t>For example 50 and 6, 40 and 16.</a:t>
            </a:r>
            <a:endParaRPr dirty="0"/>
          </a:p>
        </p:txBody>
      </p:sp>
      <p:sp>
        <p:nvSpPr>
          <p:cNvPr id="488" name="Google Shape;48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Base 10, paper/ whiteboard to draw on etc</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What number is shown as the whole? Is this the same ‘whole’ for all the part-whole models? If the whole is the same (24), what’s different? How many tens are there in 24? How many ones? Which parts show 2 tens and 4 ones? Does it matter if the tens are grouped together? What mistake has been made in the green box? </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When representing a 2-digit number, children may not understand that tens and ones have a different value. For example, they may use </a:t>
            </a:r>
            <a:r>
              <a:rPr lang="en-GB" dirty="0"/>
              <a:t>2</a:t>
            </a:r>
            <a:r>
              <a:rPr lang="en-GB" sz="1200" b="0" i="0" u="none" strike="noStrike" dirty="0">
                <a:solidFill>
                  <a:schemeClr val="dk1"/>
                </a:solidFill>
                <a:latin typeface="Calibri"/>
                <a:ea typeface="Calibri"/>
                <a:cs typeface="Calibri"/>
                <a:sym typeface="Calibri"/>
              </a:rPr>
              <a:t> ones to represent </a:t>
            </a:r>
            <a:r>
              <a:rPr lang="en-GB" dirty="0"/>
              <a:t>2</a:t>
            </a:r>
            <a:r>
              <a:rPr lang="en-GB" sz="1200" b="0" i="0" u="none" strike="noStrike" dirty="0">
                <a:solidFill>
                  <a:schemeClr val="dk1"/>
                </a:solidFill>
                <a:latin typeface="Calibri"/>
                <a:ea typeface="Calibri"/>
                <a:cs typeface="Calibri"/>
                <a:sym typeface="Calibri"/>
              </a:rPr>
              <a:t>0 instead</a:t>
            </a:r>
            <a:r>
              <a:rPr lang="en-GB" dirty="0"/>
              <a:t> </a:t>
            </a:r>
            <a:r>
              <a:rPr lang="en-GB" sz="1200" b="0" i="0" u="none" strike="noStrike" dirty="0">
                <a:solidFill>
                  <a:schemeClr val="dk1"/>
                </a:solidFill>
                <a:latin typeface="Calibri"/>
                <a:ea typeface="Calibri"/>
                <a:cs typeface="Calibri"/>
                <a:sym typeface="Calibri"/>
              </a:rPr>
              <a:t>of using </a:t>
            </a:r>
            <a:r>
              <a:rPr lang="en-GB" dirty="0"/>
              <a:t>2</a:t>
            </a:r>
            <a:r>
              <a:rPr lang="en-GB" sz="1200" b="0" i="0" u="none" strike="noStrike" dirty="0">
                <a:solidFill>
                  <a:schemeClr val="dk1"/>
                </a:solidFill>
                <a:latin typeface="Calibri"/>
                <a:ea typeface="Calibri"/>
                <a:cs typeface="Calibri"/>
                <a:sym typeface="Calibri"/>
              </a:rPr>
              <a:t> tens.</a:t>
            </a:r>
            <a:r>
              <a:rPr lang="en-GB" dirty="0"/>
              <a:t> Pupils </a:t>
            </a:r>
            <a:r>
              <a:rPr lang="en-GB" sz="1200" b="0" i="0" u="none" strike="noStrike" dirty="0">
                <a:solidFill>
                  <a:schemeClr val="dk1"/>
                </a:solidFill>
                <a:latin typeface="Calibri"/>
                <a:ea typeface="Calibri"/>
                <a:cs typeface="Calibri"/>
                <a:sym typeface="Calibri"/>
              </a:rPr>
              <a:t>may complete a part-whole model or number</a:t>
            </a:r>
            <a:r>
              <a:rPr lang="en-GB" dirty="0"/>
              <a:t> </a:t>
            </a:r>
            <a:r>
              <a:rPr lang="en-GB" sz="1200" b="0" i="0" u="none" strike="noStrike" dirty="0">
                <a:solidFill>
                  <a:schemeClr val="dk1"/>
                </a:solidFill>
                <a:latin typeface="Calibri"/>
                <a:ea typeface="Calibri"/>
                <a:cs typeface="Calibri"/>
                <a:sym typeface="Calibri"/>
              </a:rPr>
              <a:t>sentence incorrectly, forgetting the zero that is needed to</a:t>
            </a:r>
            <a:r>
              <a:rPr lang="en-GB" dirty="0"/>
              <a:t> </a:t>
            </a:r>
            <a:r>
              <a:rPr lang="en-GB" sz="1200" b="0" i="0" u="none" strike="noStrike" dirty="0">
                <a:solidFill>
                  <a:schemeClr val="dk1"/>
                </a:solidFill>
                <a:latin typeface="Calibri"/>
                <a:ea typeface="Calibri"/>
                <a:cs typeface="Calibri"/>
                <a:sym typeface="Calibri"/>
              </a:rPr>
              <a:t>represent tens, for example </a:t>
            </a:r>
            <a:r>
              <a:rPr lang="en-GB" dirty="0"/>
              <a:t>24 =</a:t>
            </a:r>
            <a:r>
              <a:rPr lang="en-GB" sz="1200" b="0" i="0" u="none" strike="noStrike" dirty="0">
                <a:solidFill>
                  <a:schemeClr val="dk1"/>
                </a:solidFill>
                <a:latin typeface="Calibri"/>
                <a:ea typeface="Calibri"/>
                <a:cs typeface="Calibri"/>
                <a:sym typeface="Calibri"/>
              </a:rPr>
              <a:t> </a:t>
            </a:r>
            <a:r>
              <a:rPr lang="en-GB" dirty="0"/>
              <a:t>2</a:t>
            </a:r>
            <a:r>
              <a:rPr lang="en-GB" sz="1200" b="0" i="0" u="none" strike="noStrike" dirty="0">
                <a:solidFill>
                  <a:schemeClr val="dk1"/>
                </a:solidFill>
                <a:latin typeface="Calibri"/>
                <a:ea typeface="Calibri"/>
                <a:cs typeface="Calibri"/>
                <a:sym typeface="Calibri"/>
              </a:rPr>
              <a:t> + </a:t>
            </a:r>
            <a:r>
              <a:rPr lang="en-GB" dirty="0"/>
              <a:t>4</a:t>
            </a:r>
            <a:r>
              <a:rPr lang="en-GB" sz="1200" b="0" i="0" u="none" strike="noStrike" dirty="0">
                <a:solidFill>
                  <a:schemeClr val="dk1"/>
                </a:solidFill>
                <a:latin typeface="Calibri"/>
                <a:ea typeface="Calibri"/>
                <a:cs typeface="Calibri"/>
                <a:sym typeface="Calibri"/>
              </a:rPr>
              <a:t> instead of </a:t>
            </a:r>
            <a:r>
              <a:rPr lang="en-GB" dirty="0"/>
              <a:t>24</a:t>
            </a:r>
            <a:r>
              <a:rPr lang="en-GB" sz="1200" b="0" i="0" u="none" strike="noStrike" dirty="0">
                <a:solidFill>
                  <a:schemeClr val="dk1"/>
                </a:solidFill>
                <a:latin typeface="Calibri"/>
                <a:ea typeface="Calibri"/>
                <a:cs typeface="Calibri"/>
                <a:sym typeface="Calibri"/>
              </a:rPr>
              <a:t> = </a:t>
            </a:r>
            <a:r>
              <a:rPr lang="en-GB" dirty="0"/>
              <a:t>2</a:t>
            </a:r>
            <a:r>
              <a:rPr lang="en-GB" sz="1200" b="0" i="0" u="none" strike="noStrike" dirty="0">
                <a:solidFill>
                  <a:schemeClr val="dk1"/>
                </a:solidFill>
                <a:latin typeface="Calibri"/>
                <a:ea typeface="Calibri"/>
                <a:cs typeface="Calibri"/>
                <a:sym typeface="Calibri"/>
              </a:rPr>
              <a:t>0 + </a:t>
            </a:r>
            <a:r>
              <a:rPr lang="en-GB" dirty="0"/>
              <a:t>4.  </a:t>
            </a:r>
            <a:r>
              <a:rPr lang="en-GB" sz="1200" b="0" i="0" u="none" strike="noStrike" dirty="0">
                <a:solidFill>
                  <a:schemeClr val="dk1"/>
                </a:solidFill>
                <a:latin typeface="Calibri"/>
                <a:ea typeface="Calibri"/>
                <a:cs typeface="Calibri"/>
                <a:sym typeface="Calibri"/>
              </a:rPr>
              <a:t>Representations may be interpreted incorrectly, for</a:t>
            </a:r>
            <a:r>
              <a:rPr lang="en-GB" dirty="0"/>
              <a:t> </a:t>
            </a:r>
            <a:r>
              <a:rPr lang="en-GB" sz="1200" b="0" i="0" u="none" strike="noStrike" dirty="0">
                <a:solidFill>
                  <a:schemeClr val="dk1"/>
                </a:solidFill>
                <a:latin typeface="Calibri"/>
                <a:ea typeface="Calibri"/>
                <a:cs typeface="Calibri"/>
                <a:sym typeface="Calibri"/>
              </a:rPr>
              <a:t>example </a:t>
            </a:r>
            <a:r>
              <a:rPr lang="en-GB" dirty="0"/>
              <a:t>2</a:t>
            </a:r>
            <a:r>
              <a:rPr lang="en-GB" sz="1200" b="0" i="0" u="none" strike="noStrike" dirty="0">
                <a:solidFill>
                  <a:schemeClr val="dk1"/>
                </a:solidFill>
                <a:latin typeface="Calibri"/>
                <a:ea typeface="Calibri"/>
                <a:cs typeface="Calibri"/>
                <a:sym typeface="Calibri"/>
              </a:rPr>
              <a:t>0 + </a:t>
            </a:r>
            <a:r>
              <a:rPr lang="en-GB" dirty="0"/>
              <a:t>4</a:t>
            </a:r>
            <a:r>
              <a:rPr lang="en-GB" sz="1200" b="0" i="0" u="none" strike="noStrike" dirty="0">
                <a:solidFill>
                  <a:schemeClr val="dk1"/>
                </a:solidFill>
                <a:latin typeface="Calibri"/>
                <a:ea typeface="Calibri"/>
                <a:cs typeface="Calibri"/>
                <a:sym typeface="Calibri"/>
              </a:rPr>
              <a:t> = </a:t>
            </a:r>
            <a:r>
              <a:rPr lang="en-GB" dirty="0"/>
              <a:t>2</a:t>
            </a:r>
            <a:r>
              <a:rPr lang="en-GB" sz="1200" b="0" i="0" u="none" strike="noStrike" dirty="0">
                <a:solidFill>
                  <a:schemeClr val="dk1"/>
                </a:solidFill>
                <a:latin typeface="Calibri"/>
                <a:ea typeface="Calibri"/>
                <a:cs typeface="Calibri"/>
                <a:sym typeface="Calibri"/>
              </a:rPr>
              <a:t>0</a:t>
            </a:r>
            <a:r>
              <a:rPr lang="en-GB" dirty="0"/>
              <a:t>4</a:t>
            </a:r>
            <a:endParaRPr dirty="0"/>
          </a:p>
        </p:txBody>
      </p:sp>
      <p:sp>
        <p:nvSpPr>
          <p:cNvPr id="569" name="Google Shape;5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i="0" u="none" strike="noStrike" dirty="0">
                <a:solidFill>
                  <a:schemeClr val="dk1"/>
                </a:solidFill>
              </a:rPr>
              <a:t>How and when to use these slides </a:t>
            </a:r>
            <a:r>
              <a:rPr lang="en-GB" sz="1200" i="0" u="none" strike="noStrike" dirty="0">
                <a:solidFill>
                  <a:schemeClr val="dk1"/>
                </a:solidFill>
              </a:rPr>
              <a:t>– </a:t>
            </a:r>
            <a:r>
              <a:rPr lang="en-GB" dirty="0"/>
              <a:t>These slides support pupils who are struggling to understand the place value of tens and ones in a numbers. This slide is based on the Y2 objectives </a:t>
            </a:r>
            <a:r>
              <a:rPr lang="en-GB" i="1" dirty="0"/>
              <a:t>Count Objects to 100 by making 10s </a:t>
            </a:r>
            <a:r>
              <a:rPr lang="en-GB" dirty="0"/>
              <a:t>and </a:t>
            </a:r>
            <a:r>
              <a:rPr lang="en-GB" i="1" dirty="0"/>
              <a:t>recognise tens and ones.</a:t>
            </a:r>
            <a:endParaRPr i="1" dirty="0"/>
          </a:p>
          <a:p>
            <a:pPr marL="0" lvl="0" indent="0" algn="l" rtl="0">
              <a:spcBef>
                <a:spcPts val="0"/>
              </a:spcBef>
              <a:spcAft>
                <a:spcPts val="0"/>
              </a:spcAft>
              <a:buNone/>
            </a:pPr>
            <a:r>
              <a:rPr lang="en-GB" sz="1200" b="1" i="0" u="none" strike="noStrike" dirty="0">
                <a:solidFill>
                  <a:schemeClr val="dk1"/>
                </a:solidFill>
              </a:rPr>
              <a:t>Concrete resources </a:t>
            </a:r>
            <a:r>
              <a:rPr lang="en-GB" sz="1200" i="0" u="none" strike="noStrike" dirty="0">
                <a:solidFill>
                  <a:schemeClr val="dk1"/>
                </a:solidFill>
              </a:rPr>
              <a:t>– </a:t>
            </a:r>
            <a:r>
              <a:rPr lang="en-GB" dirty="0"/>
              <a:t>A range of concrete materials- straws, number shapes, bead strings, blocks, tens frames. At this stage, do not use base 10 equipment as the ten rod cannot be separated. This will support children transition to recognise when something is labelled ‘10’ and to understand its value relative to ‘one’. Seeing ten physical objects will support number sense.</a:t>
            </a:r>
            <a:endParaRPr dirty="0"/>
          </a:p>
          <a:p>
            <a:pPr marL="0" lvl="0" indent="0" algn="l" rtl="0">
              <a:spcBef>
                <a:spcPts val="0"/>
              </a:spcBef>
              <a:spcAft>
                <a:spcPts val="0"/>
              </a:spcAft>
              <a:buNone/>
            </a:pPr>
            <a:r>
              <a:rPr lang="en-GB" sz="1200" b="1" i="0" u="none" strike="noStrike" dirty="0">
                <a:solidFill>
                  <a:schemeClr val="dk1"/>
                </a:solidFill>
              </a:rPr>
              <a:t>Key Questions </a:t>
            </a:r>
            <a:r>
              <a:rPr lang="en-GB" sz="1200" i="0" u="none" strike="noStrike" dirty="0">
                <a:solidFill>
                  <a:schemeClr val="dk1"/>
                </a:solidFill>
              </a:rPr>
              <a:t>– </a:t>
            </a:r>
            <a:r>
              <a:rPr lang="en-GB" dirty="0"/>
              <a:t>How can we count larger numbers more easily?  ____ ones make ___ ten. How many groups of ten can we see in the number 36? Which practical equipment is best for showing groups of 10? Can you show 36 with a bead string/number shapes/tens frames? In question 2, are all the counters arranged in groups of 10?  Where can you see the ‘tens’? Encourage children to use the sentence stems: </a:t>
            </a:r>
            <a:r>
              <a:rPr lang="en-GB" i="1" dirty="0"/>
              <a:t>There are _____ groups of 10 and _____ more. There are _____ in total.</a:t>
            </a:r>
            <a:endParaRPr i="1" dirty="0"/>
          </a:p>
          <a:p>
            <a:pPr marL="0" lvl="0" indent="0" algn="l" rtl="0">
              <a:spcBef>
                <a:spcPts val="0"/>
              </a:spcBef>
              <a:spcAft>
                <a:spcPts val="0"/>
              </a:spcAft>
              <a:buNone/>
            </a:pPr>
            <a:r>
              <a:rPr lang="en-GB" sz="1200" b="1" i="0" u="none" strike="noStrike" dirty="0">
                <a:solidFill>
                  <a:schemeClr val="dk1"/>
                </a:solidFill>
              </a:rPr>
              <a:t>Misconceptions/ Common Errors </a:t>
            </a:r>
            <a:r>
              <a:rPr lang="en-GB" sz="1200" i="0" u="none" strike="noStrike" dirty="0">
                <a:solidFill>
                  <a:schemeClr val="dk1"/>
                </a:solidFill>
              </a:rPr>
              <a:t>–  Children may try to count only in ones rather than making bundles of 10, which is less efficient and is more likely to result in basic counting errors. Children may find it harder to make numbers that have been said out loud, for example being told “thirty-five” rather than seeing “35” written.</a:t>
            </a:r>
            <a:endParaRPr sz="1200" i="0" u="none" strike="noStrike" dirty="0">
              <a:solidFill>
                <a:schemeClr val="dk1"/>
              </a:solidFill>
            </a:endParaRPr>
          </a:p>
          <a:p>
            <a:pPr marL="0" lvl="0" indent="0" algn="l" rtl="0">
              <a:spcBef>
                <a:spcPts val="0"/>
              </a:spcBef>
              <a:spcAft>
                <a:spcPts val="0"/>
              </a:spcAft>
              <a:buNone/>
            </a:pPr>
            <a:r>
              <a:rPr lang="en-GB" sz="1200" b="1" i="0" u="none" strike="noStrike" dirty="0">
                <a:solidFill>
                  <a:schemeClr val="dk1"/>
                </a:solidFill>
              </a:rPr>
              <a:t>Further Practice </a:t>
            </a:r>
            <a:r>
              <a:rPr lang="en-GB" sz="1200" i="0" u="none" strike="noStrike" dirty="0">
                <a:solidFill>
                  <a:schemeClr val="dk1"/>
                </a:solidFill>
              </a:rPr>
              <a:t>– </a:t>
            </a:r>
            <a:r>
              <a:rPr lang="en-GB" dirty="0"/>
              <a:t>Make a number using just ‘ones’ for your partner to count by grouping them into tens and ones.</a:t>
            </a:r>
            <a:endParaRPr dirty="0"/>
          </a:p>
        </p:txBody>
      </p:sp>
      <p:sp>
        <p:nvSpPr>
          <p:cNvPr id="610" name="Google Shape;6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How and when to use these slides </a:t>
            </a:r>
            <a:r>
              <a:rPr lang="en-GB" dirty="0"/>
              <a:t>– These slides support pupils who are struggling to understand the place value of tens and ones in a numbers. This slide is based on the Y3 objective </a:t>
            </a:r>
            <a:r>
              <a:rPr lang="en-GB" i="1" dirty="0"/>
              <a:t>Represent numbers  to 100 </a:t>
            </a:r>
            <a:endParaRPr b="0" dirty="0"/>
          </a:p>
          <a:p>
            <a:pPr marL="0" lvl="0" indent="0" algn="l" rtl="0">
              <a:spcBef>
                <a:spcPts val="0"/>
              </a:spcBef>
              <a:spcAft>
                <a:spcPts val="0"/>
              </a:spcAft>
              <a:buNone/>
            </a:pPr>
            <a:r>
              <a:rPr lang="en-GB" b="1" dirty="0"/>
              <a:t>Concrete resources </a:t>
            </a:r>
            <a:r>
              <a:rPr lang="en-GB" dirty="0"/>
              <a:t>– Base 10 in addition to a range of concrete materials- straws, number shapes, bead strings, blocks, tens frames. </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____ ones make ___ ten. How many groups of ten can we see in each number? How many ones? How do we write a number with 4 tens and 6 ones? Can you write that in words? Can you make the number 61 using practical equipment? How many tens? How many ones? How many tens must be hidden? How many ones are hidden?</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a:t>
            </a:r>
            <a:r>
              <a:rPr lang="en-GB" dirty="0"/>
              <a:t>Pupils</a:t>
            </a:r>
            <a:r>
              <a:rPr lang="en-GB" sz="1200" b="0" i="0" u="none" strike="noStrike" dirty="0">
                <a:solidFill>
                  <a:schemeClr val="dk1"/>
                </a:solidFill>
                <a:latin typeface="Calibri"/>
                <a:ea typeface="Calibri"/>
                <a:cs typeface="Calibri"/>
                <a:sym typeface="Calibri"/>
              </a:rPr>
              <a:t> may count 1 ten as 1 rather than 10. Using bundles of straws is useful here as </a:t>
            </a:r>
            <a:r>
              <a:rPr lang="en-GB" dirty="0"/>
              <a:t>pupils </a:t>
            </a:r>
            <a:r>
              <a:rPr lang="en-GB" sz="1200" b="0" i="0" u="none" strike="noStrike" dirty="0">
                <a:solidFill>
                  <a:schemeClr val="dk1"/>
                </a:solidFill>
                <a:latin typeface="Calibri"/>
                <a:ea typeface="Calibri"/>
                <a:cs typeface="Calibri"/>
                <a:sym typeface="Calibri"/>
              </a:rPr>
              <a:t>can physically count out 10 ones and then bundle them to make 1 ten.</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Further Practice </a:t>
            </a:r>
            <a:r>
              <a:rPr lang="en-GB" sz="1200" b="0" i="0" u="none" strike="noStrike" dirty="0">
                <a:solidFill>
                  <a:schemeClr val="dk1"/>
                </a:solidFill>
                <a:latin typeface="Calibri"/>
                <a:ea typeface="Calibri"/>
                <a:cs typeface="Calibri"/>
                <a:sym typeface="Calibri"/>
              </a:rPr>
              <a:t>– </a:t>
            </a:r>
            <a:r>
              <a:rPr lang="en-GB" dirty="0"/>
              <a:t>Make a splat problem like question 2 for your partner to solve.</a:t>
            </a:r>
            <a:endParaRPr dirty="0"/>
          </a:p>
        </p:txBody>
      </p:sp>
      <p:sp>
        <p:nvSpPr>
          <p:cNvPr id="696" name="Google Shape;69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None/>
            </a:pPr>
            <a:br>
              <a:rPr lang="en-GB" b="0" dirty="0"/>
            </a:br>
            <a:r>
              <a:rPr lang="en-GB" sz="1200" b="0" i="0" u="none" strike="noStrike" dirty="0">
                <a:solidFill>
                  <a:schemeClr val="dk1"/>
                </a:solidFill>
                <a:latin typeface="Calibri"/>
                <a:ea typeface="Calibri"/>
                <a:cs typeface="Calibri"/>
                <a:sym typeface="Calibri"/>
              </a:rPr>
              <a:t>A – The pupil is counting tens as ones and counted 7 items. The pupil does not understand the representation of 10.</a:t>
            </a:r>
            <a:endParaRPr b="0"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B – The pupil </a:t>
            </a:r>
            <a:r>
              <a:rPr lang="en-GB" dirty="0"/>
              <a:t>does not recognise which part of the model represents the tens and which part represents the ones. They may not understand that tens and ones have a different value.</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C – </a:t>
            </a:r>
            <a:r>
              <a:rPr lang="en-GB" dirty="0"/>
              <a:t>Correct answer</a:t>
            </a:r>
            <a:r>
              <a:rPr lang="en-GB" sz="1200" b="0" i="0" u="none" strike="noStrike"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D – The pupil has correctly identified the parts as 3</a:t>
            </a:r>
            <a:r>
              <a:rPr lang="en-GB" dirty="0"/>
              <a:t>0 and 7 but does not recognise 0 as a place holder.</a:t>
            </a:r>
            <a:endParaRPr dirty="0"/>
          </a:p>
          <a:p>
            <a:pPr marL="0" lvl="0" indent="0" algn="l" rtl="0">
              <a:spcBef>
                <a:spcPts val="0"/>
              </a:spcBef>
              <a:spcAft>
                <a:spcPts val="0"/>
              </a:spcAft>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Concrete resources </a:t>
            </a:r>
            <a:r>
              <a:rPr lang="en-GB" sz="1200" b="0" i="0" u="none" strike="noStrike" dirty="0">
                <a:solidFill>
                  <a:schemeClr val="dk1"/>
                </a:solidFill>
                <a:latin typeface="Calibri"/>
                <a:ea typeface="Calibri"/>
                <a:cs typeface="Calibri"/>
                <a:sym typeface="Calibri"/>
              </a:rPr>
              <a:t>– </a:t>
            </a:r>
            <a:r>
              <a:rPr lang="en-GB" dirty="0"/>
              <a:t>Number shapes, bead strings, Base 10, sticks, cubes, paper/ whiteboard to draw on etc</a:t>
            </a:r>
            <a:endParaRPr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Key Questions </a:t>
            </a:r>
            <a:r>
              <a:rPr lang="en-GB" sz="1200" b="0" i="0" u="none" strike="noStrike" dirty="0">
                <a:solidFill>
                  <a:schemeClr val="dk1"/>
                </a:solidFill>
                <a:latin typeface="Calibri"/>
                <a:ea typeface="Calibri"/>
                <a:cs typeface="Calibri"/>
                <a:sym typeface="Calibri"/>
              </a:rPr>
              <a:t>– </a:t>
            </a:r>
            <a:r>
              <a:rPr lang="en-GB" dirty="0"/>
              <a:t>How many tens are there in the number _____? How many ones? What does descending order mean? How do you know which number is the greatest? Which part of the numbers should we compare when we are working out which has the greatest value? When two numbers have the same number of tens, how do we decide which is greater?</a:t>
            </a:r>
            <a:endParaRPr b="0" dirty="0"/>
          </a:p>
          <a:p>
            <a:pPr marL="0" lvl="0" indent="0" algn="l" rtl="0">
              <a:spcBef>
                <a:spcPts val="0"/>
              </a:spcBef>
              <a:spcAft>
                <a:spcPts val="0"/>
              </a:spcAft>
              <a:buNone/>
            </a:pPr>
            <a:r>
              <a:rPr lang="en-GB" sz="1200" b="1" i="0" u="none" strike="noStrike" dirty="0">
                <a:solidFill>
                  <a:schemeClr val="dk1"/>
                </a:solidFill>
                <a:latin typeface="Calibri"/>
                <a:ea typeface="Calibri"/>
                <a:cs typeface="Calibri"/>
                <a:sym typeface="Calibri"/>
              </a:rPr>
              <a:t>Misconceptions/ Common Errors </a:t>
            </a:r>
            <a:r>
              <a:rPr lang="en-GB" sz="1200" b="0" i="0" u="none" strike="noStrike" dirty="0">
                <a:solidFill>
                  <a:schemeClr val="dk1"/>
                </a:solidFill>
                <a:latin typeface="Calibri"/>
                <a:ea typeface="Calibri"/>
                <a:cs typeface="Calibri"/>
                <a:sym typeface="Calibri"/>
              </a:rPr>
              <a:t>– Pupils may count 1 ten as </a:t>
            </a:r>
            <a:r>
              <a:rPr lang="en-GB" dirty="0"/>
              <a:t>1</a:t>
            </a:r>
            <a:r>
              <a:rPr lang="en-GB" sz="1200" b="0" i="0" u="none" strike="noStrike" dirty="0">
                <a:solidFill>
                  <a:schemeClr val="dk1"/>
                </a:solidFill>
                <a:latin typeface="Calibri"/>
                <a:ea typeface="Calibri"/>
                <a:cs typeface="Calibri"/>
                <a:sym typeface="Calibri"/>
              </a:rPr>
              <a:t> rather than 10. Using bu</a:t>
            </a:r>
            <a:r>
              <a:rPr lang="en-GB" dirty="0"/>
              <a:t>ndles of straws is useful as it enables pupils to physically count out 10 ones and then bundle them to make a ten.</a:t>
            </a:r>
            <a:endParaRPr b="0" dirty="0"/>
          </a:p>
          <a:p>
            <a:pPr marL="0" marR="0" lvl="0" indent="0" algn="l" rtl="0">
              <a:lnSpc>
                <a:spcPct val="150000"/>
              </a:lnSpc>
              <a:spcBef>
                <a:spcPts val="0"/>
              </a:spcBef>
              <a:spcAft>
                <a:spcPts val="0"/>
              </a:spcAft>
              <a:buNone/>
            </a:pPr>
            <a:r>
              <a:rPr lang="en-GB" sz="1200" b="1" i="0" u="none" strike="noStrike" dirty="0">
                <a:solidFill>
                  <a:schemeClr val="dk1"/>
                </a:solidFill>
                <a:latin typeface="Calibri"/>
                <a:ea typeface="Calibri"/>
                <a:cs typeface="Calibri"/>
                <a:sym typeface="Calibri"/>
              </a:rPr>
              <a:t>Extension</a:t>
            </a:r>
            <a:r>
              <a:rPr lang="en-GB" sz="1200" b="0" i="0" u="none" strike="noStrike" dirty="0">
                <a:solidFill>
                  <a:schemeClr val="dk1"/>
                </a:solidFill>
                <a:latin typeface="Calibri"/>
                <a:ea typeface="Calibri"/>
                <a:cs typeface="Calibri"/>
                <a:sym typeface="Calibri"/>
              </a:rPr>
              <a:t> – Can you write a number that is greater than 53? Smaller that 30? Can you write a number which would lie in between 35 and 53? Can you represent each of your answers in 3 different ways? </a:t>
            </a:r>
            <a:r>
              <a:rPr lang="en-GB" dirty="0"/>
              <a:t>Put the numbers in </a:t>
            </a:r>
            <a:r>
              <a:rPr lang="en-GB" b="1" dirty="0"/>
              <a:t>descending</a:t>
            </a:r>
            <a:r>
              <a:rPr lang="en-GB" dirty="0"/>
              <a:t> order, from the greatest value to the smallest value.  Explain to your partner which number has the greatest value. (</a:t>
            </a:r>
            <a:r>
              <a:rPr lang="en-GB" sz="1200" dirty="0">
                <a:solidFill>
                  <a:srgbClr val="43A047"/>
                </a:solidFill>
                <a:latin typeface="Century Gothic"/>
                <a:ea typeface="Century Gothic"/>
                <a:cs typeface="Century Gothic"/>
                <a:sym typeface="Century Gothic"/>
              </a:rPr>
              <a:t>53, 35, 30. 53 is the greatest number because it has 5 tens and the others have 3 tens. 30 is the smallest because it has 3 tens but 0 ones. 35 is the middle value because it has 3 tens and 5 ones.)</a:t>
            </a:r>
            <a:endParaRPr lang="en-GB" dirty="0"/>
          </a:p>
        </p:txBody>
      </p:sp>
      <p:sp>
        <p:nvSpPr>
          <p:cNvPr id="97" name="Google Shape;9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1" i="0" u="none" strike="noStrike" dirty="0">
                <a:solidFill>
                  <a:schemeClr val="dk1"/>
                </a:solidFill>
              </a:rPr>
              <a:t>Concrete resources </a:t>
            </a:r>
            <a:r>
              <a:rPr lang="en-GB" sz="1200" i="0" u="none" strike="noStrike" dirty="0">
                <a:solidFill>
                  <a:schemeClr val="dk1"/>
                </a:solidFill>
              </a:rPr>
              <a:t>– Base 10 equipment</a:t>
            </a:r>
            <a:endParaRPr dirty="0"/>
          </a:p>
          <a:p>
            <a:pPr marL="0" lvl="0" indent="0" algn="l" rtl="0">
              <a:spcBef>
                <a:spcPts val="0"/>
              </a:spcBef>
              <a:spcAft>
                <a:spcPts val="0"/>
              </a:spcAft>
              <a:buNone/>
            </a:pPr>
            <a:r>
              <a:rPr lang="en-GB" sz="1200" b="1" i="0" u="none" strike="noStrike" dirty="0">
                <a:solidFill>
                  <a:schemeClr val="dk1"/>
                </a:solidFill>
              </a:rPr>
              <a:t>Key Questions </a:t>
            </a:r>
            <a:r>
              <a:rPr lang="en-GB" sz="1200" i="0" u="none" strike="noStrike" dirty="0">
                <a:solidFill>
                  <a:schemeClr val="dk1"/>
                </a:solidFill>
              </a:rPr>
              <a:t>– </a:t>
            </a:r>
            <a:r>
              <a:rPr lang="en-GB" dirty="0"/>
              <a:t>How many tens are shown in this representation? How many ones? How many tens are there in the number 42? How many ones? Does it matter that the tens are not grouped together? Look at the part-whole model for 42. What is the whole? How can we use our knowledge of the tens and ones in 42 to help us to complete the part-whole model?</a:t>
            </a:r>
            <a:endParaRPr dirty="0"/>
          </a:p>
          <a:p>
            <a:pPr marL="0" lvl="0" indent="0" algn="l" rtl="0">
              <a:spcBef>
                <a:spcPts val="0"/>
              </a:spcBef>
              <a:spcAft>
                <a:spcPts val="0"/>
              </a:spcAft>
              <a:buNone/>
            </a:pPr>
            <a:r>
              <a:rPr lang="en-GB" sz="1200" b="1" i="0" u="none" strike="noStrike" dirty="0">
                <a:solidFill>
                  <a:schemeClr val="dk1"/>
                </a:solidFill>
              </a:rPr>
              <a:t>Misconceptions/ Common Errors </a:t>
            </a:r>
            <a:r>
              <a:rPr lang="en-GB" sz="1200" i="0" u="none" strike="noStrike" dirty="0">
                <a:solidFill>
                  <a:schemeClr val="dk1"/>
                </a:solidFill>
              </a:rPr>
              <a:t>– </a:t>
            </a:r>
            <a:r>
              <a:rPr lang="en-GB" dirty="0"/>
              <a:t>Pupils</a:t>
            </a:r>
            <a:r>
              <a:rPr lang="en-GB" sz="1200" i="0" u="none" strike="noStrike" dirty="0">
                <a:solidFill>
                  <a:schemeClr val="dk1"/>
                </a:solidFill>
              </a:rPr>
              <a:t> may complete a part-whole model or number sentence incorrectly, forgetting the zero that is needed to represent tens, for example </a:t>
            </a:r>
            <a:r>
              <a:rPr lang="en-GB" dirty="0"/>
              <a:t>42</a:t>
            </a:r>
            <a:r>
              <a:rPr lang="en-GB" sz="1200" i="0" u="none" strike="noStrike" dirty="0">
                <a:solidFill>
                  <a:schemeClr val="dk1"/>
                </a:solidFill>
              </a:rPr>
              <a:t> = </a:t>
            </a:r>
            <a:r>
              <a:rPr lang="en-GB" dirty="0"/>
              <a:t>4</a:t>
            </a:r>
            <a:r>
              <a:rPr lang="en-GB" sz="1200" i="0" u="none" strike="noStrike" dirty="0">
                <a:solidFill>
                  <a:schemeClr val="dk1"/>
                </a:solidFill>
              </a:rPr>
              <a:t> + </a:t>
            </a:r>
            <a:r>
              <a:rPr lang="en-GB" dirty="0"/>
              <a:t>2</a:t>
            </a:r>
            <a:r>
              <a:rPr lang="en-GB" sz="1200" i="0" u="none" strike="noStrike" dirty="0">
                <a:solidFill>
                  <a:schemeClr val="dk1"/>
                </a:solidFill>
              </a:rPr>
              <a:t> instead of </a:t>
            </a:r>
            <a:r>
              <a:rPr lang="en-GB" dirty="0"/>
              <a:t>42</a:t>
            </a:r>
            <a:r>
              <a:rPr lang="en-GB" sz="1200" i="0" u="none" strike="noStrike" dirty="0">
                <a:solidFill>
                  <a:schemeClr val="dk1"/>
                </a:solidFill>
              </a:rPr>
              <a:t> = </a:t>
            </a:r>
            <a:r>
              <a:rPr lang="en-GB" dirty="0"/>
              <a:t>4</a:t>
            </a:r>
            <a:r>
              <a:rPr lang="en-GB" sz="1200" i="0" u="none" strike="noStrike" dirty="0">
                <a:solidFill>
                  <a:schemeClr val="dk1"/>
                </a:solidFill>
              </a:rPr>
              <a:t>0 + </a:t>
            </a:r>
            <a:r>
              <a:rPr lang="en-GB" dirty="0"/>
              <a:t>2</a:t>
            </a:r>
            <a:endParaRPr dirty="0"/>
          </a:p>
          <a:p>
            <a:pPr marL="0" lvl="0" indent="0" algn="l" rtl="0">
              <a:spcBef>
                <a:spcPts val="0"/>
              </a:spcBef>
              <a:spcAft>
                <a:spcPts val="0"/>
              </a:spcAft>
              <a:buNone/>
            </a:pPr>
            <a:r>
              <a:rPr lang="en-GB" sz="1200" b="1" i="0" u="none" strike="noStrike" dirty="0">
                <a:solidFill>
                  <a:schemeClr val="dk1"/>
                </a:solidFill>
              </a:rPr>
              <a:t>Further Practice </a:t>
            </a:r>
            <a:r>
              <a:rPr lang="en-GB" sz="1200" i="0" u="none" strike="noStrike" dirty="0">
                <a:solidFill>
                  <a:schemeClr val="dk1"/>
                </a:solidFill>
              </a:rPr>
              <a:t>– Using base 10, make different 2-</a:t>
            </a:r>
            <a:r>
              <a:rPr lang="en-GB" dirty="0"/>
              <a:t>digit numbers and draw matching part-whole models and number sentences. </a:t>
            </a:r>
            <a:endParaRPr dirty="0"/>
          </a:p>
        </p:txBody>
      </p:sp>
      <p:sp>
        <p:nvSpPr>
          <p:cNvPr id="122" name="Google Shape;12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 equip</a:t>
            </a:r>
            <a:r>
              <a:rPr lang="en-GB" dirty="0">
                <a:solidFill>
                  <a:srgbClr val="000000"/>
                </a:solidFill>
                <a:latin typeface="Arial"/>
                <a:ea typeface="Arial"/>
                <a:cs typeface="Arial"/>
                <a:sym typeface="Arial"/>
              </a:rPr>
              <a:t>ment</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number is represented by the base 10 equipment? How many tens are there? How many ones? How do we write 2 tens and 8 ones as a number? Can you write the number in words? How will you partition the number in the part-whole model? What is the whole? What are the parts? Which part of the number sentence is the whole? Does it matter which order we write the parts in the number sentence?</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When representing a 2-digit number, pupils may not understand that tens and ones have a different value. For example, they may use 9 ones to represent 90 instead of using 9 tens.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r</a:t>
            </a:r>
            <a:r>
              <a:rPr lang="en-GB" dirty="0">
                <a:solidFill>
                  <a:srgbClr val="000000"/>
                </a:solidFill>
                <a:latin typeface="Arial"/>
                <a:ea typeface="Arial"/>
                <a:cs typeface="Arial"/>
                <a:sym typeface="Arial"/>
              </a:rPr>
              <a:t>eate more numbers using base 10 and write the correct partitioning in tens and ones as a part-whole model and corresponding number sentences. Give the partitioning first and then using base 10 to represent the number.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solidFill>
                  <a:srgbClr val="000000"/>
                </a:solidFill>
                <a:latin typeface="Arial"/>
                <a:ea typeface="Arial"/>
                <a:cs typeface="Arial"/>
                <a:sym typeface="Arial"/>
              </a:rPr>
              <a:t>Write 4 different number sentences for each part-whole model.</a:t>
            </a:r>
            <a:endParaRPr sz="1200" b="0" i="0" u="none" strike="noStrike" dirty="0">
              <a:solidFill>
                <a:srgbClr val="000000"/>
              </a:solidFill>
              <a:latin typeface="Arial"/>
              <a:ea typeface="Arial"/>
              <a:cs typeface="Arial"/>
              <a:sym typeface="Arial"/>
            </a:endParaRPr>
          </a:p>
        </p:txBody>
      </p:sp>
      <p:sp>
        <p:nvSpPr>
          <p:cNvPr id="150" name="Google Shape;15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68300" lvl="0" indent="-228600" algn="l" rtl="0">
              <a:spcBef>
                <a:spcPts val="0"/>
              </a:spcBef>
              <a:spcAft>
                <a:spcPts val="0"/>
              </a:spcAft>
              <a:buSzPts val="1400"/>
              <a:buAutoNum type="alphaLcParenR"/>
            </a:pPr>
            <a:r>
              <a:rPr lang="en-GB" dirty="0"/>
              <a:t>Part-whole model shows 5 tens and 2 ones. The whole is 52. One part is 50. The other part is 2. 52 = 50 + 2 and 50 + 2 = 52</a:t>
            </a:r>
          </a:p>
          <a:p>
            <a:pPr marL="368300" lvl="0" indent="-228600" algn="l" rtl="0">
              <a:spcBef>
                <a:spcPts val="0"/>
              </a:spcBef>
              <a:spcAft>
                <a:spcPts val="0"/>
              </a:spcAft>
              <a:buSzPts val="1400"/>
              <a:buAutoNum type="alphaLcParenR"/>
            </a:pPr>
            <a:r>
              <a:rPr lang="en-GB" dirty="0"/>
              <a:t>Part-whole model shows 64. The whole is 64. One part is 60. The other part is 4. 64 = 60 + 4 and 60 + 4 = 64</a:t>
            </a:r>
          </a:p>
          <a:p>
            <a:pPr marL="368300" lvl="0" indent="-228600" algn="l" rtl="0">
              <a:spcBef>
                <a:spcPts val="0"/>
              </a:spcBef>
              <a:spcAft>
                <a:spcPts val="0"/>
              </a:spcAft>
              <a:buSzPts val="1400"/>
              <a:buAutoNum type="alphaLcParenR"/>
            </a:pPr>
            <a:r>
              <a:rPr lang="en-GB" dirty="0"/>
              <a:t>17 has 1 ten and 7 ones. 17 = 10 + 7</a:t>
            </a:r>
          </a:p>
          <a:p>
            <a:pPr marL="368300" lvl="0" indent="-228600" algn="l" rtl="0">
              <a:spcBef>
                <a:spcPts val="0"/>
              </a:spcBef>
              <a:spcAft>
                <a:spcPts val="0"/>
              </a:spcAft>
              <a:buSzPts val="1400"/>
              <a:buAutoNum type="alphaLcParenR"/>
            </a:pPr>
            <a:r>
              <a:rPr lang="en-GB" dirty="0"/>
              <a:t>83 has 8 tens and 3 ones. 83 = 80 + 3</a:t>
            </a:r>
            <a:endParaRPr dirty="0"/>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a:solidFill>
                  <a:srgbClr val="0277BD"/>
                </a:solidFill>
                <a:latin typeface="Century Gothic"/>
                <a:ea typeface="Century Gothic"/>
                <a:cs typeface="Century Gothic"/>
                <a:sym typeface="Century Gothic"/>
              </a:rPr>
              <a:t>To understand how to partition numbers to 100</a:t>
            </a:r>
            <a:endParaRP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9.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understand how to partition numbers to 100</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a:spLocks noGrp="1"/>
          </p:cNvSpPr>
          <p:nvPr>
            <p:ph type="body" idx="2"/>
          </p:nvPr>
        </p:nvSpPr>
        <p:spPr>
          <a:xfrm>
            <a:off x="263046" y="1176339"/>
            <a:ext cx="11736887" cy="91547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Complete the number sentences. </a:t>
            </a:r>
          </a:p>
          <a:p>
            <a:pPr marL="0" lvl="0" indent="0" algn="l" rtl="0">
              <a:lnSpc>
                <a:spcPct val="150000"/>
              </a:lnSpc>
              <a:spcBef>
                <a:spcPts val="0"/>
              </a:spcBef>
              <a:spcAft>
                <a:spcPts val="0"/>
              </a:spcAft>
              <a:buClr>
                <a:srgbClr val="222222"/>
              </a:buClr>
              <a:buSzPts val="1800"/>
              <a:buNone/>
            </a:pPr>
            <a:r>
              <a:rPr lang="en-GB" b="1" dirty="0">
                <a:solidFill>
                  <a:schemeClr val="dk1"/>
                </a:solidFill>
              </a:rPr>
              <a:t>What do you notice?</a:t>
            </a:r>
            <a:endParaRPr dirty="0"/>
          </a:p>
        </p:txBody>
      </p:sp>
      <p:sp>
        <p:nvSpPr>
          <p:cNvPr id="213" name="Google Shape;213;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215" name="Google Shape;215;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216" name="Google Shape;216;p12"/>
          <p:cNvGrpSpPr/>
          <p:nvPr/>
        </p:nvGrpSpPr>
        <p:grpSpPr>
          <a:xfrm>
            <a:off x="2980705" y="1880397"/>
            <a:ext cx="3407866" cy="3318739"/>
            <a:chOff x="716492" y="1762825"/>
            <a:chExt cx="4201536" cy="4097209"/>
          </a:xfrm>
        </p:grpSpPr>
        <p:grpSp>
          <p:nvGrpSpPr>
            <p:cNvPr id="217" name="Google Shape;217;p12"/>
            <p:cNvGrpSpPr/>
            <p:nvPr/>
          </p:nvGrpSpPr>
          <p:grpSpPr>
            <a:xfrm>
              <a:off x="716500" y="1762825"/>
              <a:ext cx="2089200" cy="1319400"/>
              <a:chOff x="716500" y="1762825"/>
              <a:chExt cx="2089200" cy="1319400"/>
            </a:xfrm>
          </p:grpSpPr>
          <p:sp>
            <p:nvSpPr>
              <p:cNvPr id="218" name="Google Shape;218;p12"/>
              <p:cNvSpPr/>
              <p:nvPr/>
            </p:nvSpPr>
            <p:spPr>
              <a:xfrm>
                <a:off x="716500" y="1762825"/>
                <a:ext cx="20892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 name="Google Shape;219;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20" name="Google Shape;220;p12"/>
              <p:cNvGrpSpPr/>
              <p:nvPr/>
            </p:nvGrpSpPr>
            <p:grpSpPr>
              <a:xfrm>
                <a:off x="1916094" y="1807800"/>
                <a:ext cx="740569" cy="1221581"/>
                <a:chOff x="7395244" y="931050"/>
                <a:chExt cx="740569" cy="1221581"/>
              </a:xfrm>
            </p:grpSpPr>
            <p:pic>
              <p:nvPicPr>
                <p:cNvPr id="221" name="Google Shape;221;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22" name="Google Shape;222;p12"/>
                <p:cNvPicPr preferRelativeResize="0"/>
                <p:nvPr/>
              </p:nvPicPr>
              <p:blipFill rotWithShape="1">
                <a:blip r:embed="rId3">
                  <a:alphaModFix/>
                </a:blip>
                <a:srcRect/>
                <a:stretch/>
              </p:blipFill>
              <p:spPr>
                <a:xfrm>
                  <a:off x="7661944" y="931050"/>
                  <a:ext cx="207169" cy="1221581"/>
                </a:xfrm>
                <a:prstGeom prst="rect">
                  <a:avLst/>
                </a:prstGeom>
                <a:noFill/>
                <a:ln>
                  <a:noFill/>
                </a:ln>
              </p:spPr>
            </p:pic>
            <p:pic>
              <p:nvPicPr>
                <p:cNvPr id="223" name="Google Shape;223;p12"/>
                <p:cNvPicPr preferRelativeResize="0"/>
                <p:nvPr/>
              </p:nvPicPr>
              <p:blipFill rotWithShape="1">
                <a:blip r:embed="rId3">
                  <a:alphaModFix/>
                </a:blip>
                <a:srcRect/>
                <a:stretch/>
              </p:blipFill>
              <p:spPr>
                <a:xfrm>
                  <a:off x="7928644" y="931050"/>
                  <a:ext cx="207169" cy="1221581"/>
                </a:xfrm>
                <a:prstGeom prst="rect">
                  <a:avLst/>
                </a:prstGeom>
                <a:noFill/>
                <a:ln>
                  <a:noFill/>
                </a:ln>
              </p:spPr>
            </p:pic>
          </p:grpSp>
        </p:grpSp>
        <p:grpSp>
          <p:nvGrpSpPr>
            <p:cNvPr id="224" name="Google Shape;224;p12"/>
            <p:cNvGrpSpPr/>
            <p:nvPr/>
          </p:nvGrpSpPr>
          <p:grpSpPr>
            <a:xfrm>
              <a:off x="850444" y="1807800"/>
              <a:ext cx="740569" cy="1221581"/>
              <a:chOff x="7395244" y="931050"/>
              <a:chExt cx="740569" cy="1221581"/>
            </a:xfrm>
          </p:grpSpPr>
          <p:pic>
            <p:nvPicPr>
              <p:cNvPr id="225" name="Google Shape;225;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26" name="Google Shape;226;p12"/>
              <p:cNvPicPr preferRelativeResize="0"/>
              <p:nvPr/>
            </p:nvPicPr>
            <p:blipFill rotWithShape="1">
              <a:blip r:embed="rId3">
                <a:alphaModFix/>
              </a:blip>
              <a:srcRect/>
              <a:stretch/>
            </p:blipFill>
            <p:spPr>
              <a:xfrm>
                <a:off x="7661944" y="931050"/>
                <a:ext cx="207169" cy="1221581"/>
              </a:xfrm>
              <a:prstGeom prst="rect">
                <a:avLst/>
              </a:prstGeom>
              <a:noFill/>
              <a:ln>
                <a:noFill/>
              </a:ln>
            </p:spPr>
          </p:pic>
          <p:pic>
            <p:nvPicPr>
              <p:cNvPr id="227" name="Google Shape;227;p12"/>
              <p:cNvPicPr preferRelativeResize="0"/>
              <p:nvPr/>
            </p:nvPicPr>
            <p:blipFill rotWithShape="1">
              <a:blip r:embed="rId3">
                <a:alphaModFix/>
              </a:blip>
              <a:srcRect/>
              <a:stretch/>
            </p:blipFill>
            <p:spPr>
              <a:xfrm>
                <a:off x="7928644" y="931050"/>
                <a:ext cx="207169" cy="1221581"/>
              </a:xfrm>
              <a:prstGeom prst="rect">
                <a:avLst/>
              </a:prstGeom>
              <a:noFill/>
              <a:ln>
                <a:noFill/>
              </a:ln>
            </p:spPr>
          </p:pic>
        </p:grpSp>
        <p:sp>
          <p:nvSpPr>
            <p:cNvPr id="228" name="Google Shape;228;p12"/>
            <p:cNvSpPr/>
            <p:nvPr/>
          </p:nvSpPr>
          <p:spPr>
            <a:xfrm>
              <a:off x="2881329" y="1762825"/>
              <a:ext cx="20367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2"/>
            <p:cNvGrpSpPr/>
            <p:nvPr/>
          </p:nvGrpSpPr>
          <p:grpSpPr>
            <a:xfrm>
              <a:off x="3454190" y="2317057"/>
              <a:ext cx="943464" cy="210929"/>
              <a:chOff x="2881328" y="2313119"/>
              <a:chExt cx="943464" cy="210929"/>
            </a:xfrm>
          </p:grpSpPr>
          <p:pic>
            <p:nvPicPr>
              <p:cNvPr id="230" name="Google Shape;230;p12"/>
              <p:cNvPicPr preferRelativeResize="0"/>
              <p:nvPr/>
            </p:nvPicPr>
            <p:blipFill rotWithShape="1">
              <a:blip r:embed="rId4">
                <a:alphaModFix/>
              </a:blip>
              <a:srcRect/>
              <a:stretch/>
            </p:blipFill>
            <p:spPr>
              <a:xfrm>
                <a:off x="2881328" y="2313119"/>
                <a:ext cx="179139" cy="210929"/>
              </a:xfrm>
              <a:prstGeom prst="rect">
                <a:avLst/>
              </a:prstGeom>
              <a:noFill/>
              <a:ln>
                <a:noFill/>
              </a:ln>
            </p:spPr>
          </p:pic>
          <p:pic>
            <p:nvPicPr>
              <p:cNvPr id="231" name="Google Shape;231;p12"/>
              <p:cNvPicPr preferRelativeResize="0"/>
              <p:nvPr/>
            </p:nvPicPr>
            <p:blipFill rotWithShape="1">
              <a:blip r:embed="rId4">
                <a:alphaModFix/>
              </a:blip>
              <a:srcRect/>
              <a:stretch/>
            </p:blipFill>
            <p:spPr>
              <a:xfrm>
                <a:off x="3136103" y="2313119"/>
                <a:ext cx="179139" cy="210929"/>
              </a:xfrm>
              <a:prstGeom prst="rect">
                <a:avLst/>
              </a:prstGeom>
              <a:noFill/>
              <a:ln>
                <a:noFill/>
              </a:ln>
            </p:spPr>
          </p:pic>
          <p:pic>
            <p:nvPicPr>
              <p:cNvPr id="232" name="Google Shape;232;p12"/>
              <p:cNvPicPr preferRelativeResize="0"/>
              <p:nvPr/>
            </p:nvPicPr>
            <p:blipFill rotWithShape="1">
              <a:blip r:embed="rId4">
                <a:alphaModFix/>
              </a:blip>
              <a:srcRect/>
              <a:stretch/>
            </p:blipFill>
            <p:spPr>
              <a:xfrm>
                <a:off x="3390878" y="2313119"/>
                <a:ext cx="179139" cy="210929"/>
              </a:xfrm>
              <a:prstGeom prst="rect">
                <a:avLst/>
              </a:prstGeom>
              <a:noFill/>
              <a:ln>
                <a:noFill/>
              </a:ln>
            </p:spPr>
          </p:pic>
          <p:pic>
            <p:nvPicPr>
              <p:cNvPr id="233" name="Google Shape;233;p12"/>
              <p:cNvPicPr preferRelativeResize="0"/>
              <p:nvPr/>
            </p:nvPicPr>
            <p:blipFill rotWithShape="1">
              <a:blip r:embed="rId4">
                <a:alphaModFix/>
              </a:blip>
              <a:srcRect/>
              <a:stretch/>
            </p:blipFill>
            <p:spPr>
              <a:xfrm>
                <a:off x="3645653" y="2313119"/>
                <a:ext cx="179139" cy="210929"/>
              </a:xfrm>
              <a:prstGeom prst="rect">
                <a:avLst/>
              </a:prstGeom>
              <a:noFill/>
              <a:ln>
                <a:noFill/>
              </a:ln>
            </p:spPr>
          </p:pic>
        </p:grpSp>
        <p:grpSp>
          <p:nvGrpSpPr>
            <p:cNvPr id="234" name="Google Shape;234;p12"/>
            <p:cNvGrpSpPr/>
            <p:nvPr/>
          </p:nvGrpSpPr>
          <p:grpSpPr>
            <a:xfrm>
              <a:off x="716492" y="3140788"/>
              <a:ext cx="1727400" cy="1319400"/>
              <a:chOff x="716492" y="1762825"/>
              <a:chExt cx="1727400" cy="1319400"/>
            </a:xfrm>
          </p:grpSpPr>
          <p:sp>
            <p:nvSpPr>
              <p:cNvPr id="235" name="Google Shape;235;p12"/>
              <p:cNvSpPr/>
              <p:nvPr/>
            </p:nvSpPr>
            <p:spPr>
              <a:xfrm>
                <a:off x="716492" y="1762825"/>
                <a:ext cx="17274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6" name="Google Shape;236;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37" name="Google Shape;237;p12"/>
              <p:cNvGrpSpPr/>
              <p:nvPr/>
            </p:nvGrpSpPr>
            <p:grpSpPr>
              <a:xfrm>
                <a:off x="1916094" y="1807800"/>
                <a:ext cx="473869" cy="1221581"/>
                <a:chOff x="7395244" y="931050"/>
                <a:chExt cx="473869" cy="1221581"/>
              </a:xfrm>
            </p:grpSpPr>
            <p:pic>
              <p:nvPicPr>
                <p:cNvPr id="238" name="Google Shape;238;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39" name="Google Shape;239;p12"/>
                <p:cNvPicPr preferRelativeResize="0"/>
                <p:nvPr/>
              </p:nvPicPr>
              <p:blipFill rotWithShape="1">
                <a:blip r:embed="rId3">
                  <a:alphaModFix/>
                </a:blip>
                <a:srcRect/>
                <a:stretch/>
              </p:blipFill>
              <p:spPr>
                <a:xfrm>
                  <a:off x="7661944" y="931050"/>
                  <a:ext cx="207169" cy="1221581"/>
                </a:xfrm>
                <a:prstGeom prst="rect">
                  <a:avLst/>
                </a:prstGeom>
                <a:noFill/>
                <a:ln>
                  <a:noFill/>
                </a:ln>
              </p:spPr>
            </p:pic>
          </p:grpSp>
        </p:grpSp>
        <p:grpSp>
          <p:nvGrpSpPr>
            <p:cNvPr id="240" name="Google Shape;240;p12"/>
            <p:cNvGrpSpPr/>
            <p:nvPr/>
          </p:nvGrpSpPr>
          <p:grpSpPr>
            <a:xfrm>
              <a:off x="716493" y="4540634"/>
              <a:ext cx="2042746" cy="1319400"/>
              <a:chOff x="716493" y="1762821"/>
              <a:chExt cx="2042746" cy="1319400"/>
            </a:xfrm>
          </p:grpSpPr>
          <p:sp>
            <p:nvSpPr>
              <p:cNvPr id="241" name="Google Shape;241;p12"/>
              <p:cNvSpPr/>
              <p:nvPr/>
            </p:nvSpPr>
            <p:spPr>
              <a:xfrm>
                <a:off x="716493" y="1762821"/>
                <a:ext cx="14664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43" name="Google Shape;243;p12"/>
              <p:cNvGrpSpPr/>
              <p:nvPr/>
            </p:nvGrpSpPr>
            <p:grpSpPr>
              <a:xfrm>
                <a:off x="1916094" y="1802260"/>
                <a:ext cx="843146" cy="1227121"/>
                <a:chOff x="7395244" y="925510"/>
                <a:chExt cx="843146" cy="1227121"/>
              </a:xfrm>
            </p:grpSpPr>
            <p:pic>
              <p:nvPicPr>
                <p:cNvPr id="244" name="Google Shape;244;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45" name="Google Shape;245;p12"/>
                <p:cNvPicPr preferRelativeResize="0"/>
                <p:nvPr/>
              </p:nvPicPr>
              <p:blipFill rotWithShape="1">
                <a:blip r:embed="rId3">
                  <a:alphaModFix/>
                </a:blip>
                <a:srcRect/>
                <a:stretch/>
              </p:blipFill>
              <p:spPr>
                <a:xfrm>
                  <a:off x="7768112" y="925510"/>
                  <a:ext cx="207169" cy="1221581"/>
                </a:xfrm>
                <a:prstGeom prst="rect">
                  <a:avLst/>
                </a:prstGeom>
                <a:noFill/>
                <a:ln>
                  <a:noFill/>
                </a:ln>
              </p:spPr>
            </p:pic>
            <p:pic>
              <p:nvPicPr>
                <p:cNvPr id="246" name="Google Shape;246;p12"/>
                <p:cNvPicPr preferRelativeResize="0"/>
                <p:nvPr/>
              </p:nvPicPr>
              <p:blipFill rotWithShape="1">
                <a:blip r:embed="rId3">
                  <a:alphaModFix/>
                </a:blip>
                <a:srcRect/>
                <a:stretch/>
              </p:blipFill>
              <p:spPr>
                <a:xfrm>
                  <a:off x="8031221" y="930942"/>
                  <a:ext cx="207169" cy="1221581"/>
                </a:xfrm>
                <a:prstGeom prst="rect">
                  <a:avLst/>
                </a:prstGeom>
                <a:noFill/>
                <a:ln>
                  <a:noFill/>
                </a:ln>
              </p:spPr>
            </p:pic>
          </p:grpSp>
        </p:grpSp>
        <p:sp>
          <p:nvSpPr>
            <p:cNvPr id="247" name="Google Shape;247;p12"/>
            <p:cNvSpPr/>
            <p:nvPr/>
          </p:nvSpPr>
          <p:spPr>
            <a:xfrm>
              <a:off x="2224628" y="4540634"/>
              <a:ext cx="2693400" cy="12909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 name="Google Shape;248;p12"/>
            <p:cNvGrpSpPr/>
            <p:nvPr/>
          </p:nvGrpSpPr>
          <p:grpSpPr>
            <a:xfrm>
              <a:off x="3454188" y="3695044"/>
              <a:ext cx="943464" cy="210929"/>
              <a:chOff x="2626550" y="2313119"/>
              <a:chExt cx="943464" cy="210929"/>
            </a:xfrm>
          </p:grpSpPr>
          <p:pic>
            <p:nvPicPr>
              <p:cNvPr id="249" name="Google Shape;249;p12"/>
              <p:cNvPicPr preferRelativeResize="0"/>
              <p:nvPr/>
            </p:nvPicPr>
            <p:blipFill rotWithShape="1">
              <a:blip r:embed="rId4">
                <a:alphaModFix/>
              </a:blip>
              <a:srcRect/>
              <a:stretch/>
            </p:blipFill>
            <p:spPr>
              <a:xfrm>
                <a:off x="2626550" y="2313119"/>
                <a:ext cx="179139" cy="210929"/>
              </a:xfrm>
              <a:prstGeom prst="rect">
                <a:avLst/>
              </a:prstGeom>
              <a:noFill/>
              <a:ln>
                <a:noFill/>
              </a:ln>
            </p:spPr>
          </p:pic>
          <p:pic>
            <p:nvPicPr>
              <p:cNvPr id="250" name="Google Shape;250;p12"/>
              <p:cNvPicPr preferRelativeResize="0"/>
              <p:nvPr/>
            </p:nvPicPr>
            <p:blipFill rotWithShape="1">
              <a:blip r:embed="rId4">
                <a:alphaModFix/>
              </a:blip>
              <a:srcRect/>
              <a:stretch/>
            </p:blipFill>
            <p:spPr>
              <a:xfrm>
                <a:off x="2881325" y="2313119"/>
                <a:ext cx="179139" cy="210929"/>
              </a:xfrm>
              <a:prstGeom prst="rect">
                <a:avLst/>
              </a:prstGeom>
              <a:noFill/>
              <a:ln>
                <a:noFill/>
              </a:ln>
            </p:spPr>
          </p:pic>
          <p:pic>
            <p:nvPicPr>
              <p:cNvPr id="251" name="Google Shape;251;p12"/>
              <p:cNvPicPr preferRelativeResize="0"/>
              <p:nvPr/>
            </p:nvPicPr>
            <p:blipFill rotWithShape="1">
              <a:blip r:embed="rId4">
                <a:alphaModFix/>
              </a:blip>
              <a:srcRect/>
              <a:stretch/>
            </p:blipFill>
            <p:spPr>
              <a:xfrm>
                <a:off x="3136100" y="2313119"/>
                <a:ext cx="179139" cy="210929"/>
              </a:xfrm>
              <a:prstGeom prst="rect">
                <a:avLst/>
              </a:prstGeom>
              <a:noFill/>
              <a:ln>
                <a:noFill/>
              </a:ln>
            </p:spPr>
          </p:pic>
          <p:pic>
            <p:nvPicPr>
              <p:cNvPr id="252" name="Google Shape;252;p12"/>
              <p:cNvPicPr preferRelativeResize="0"/>
              <p:nvPr/>
            </p:nvPicPr>
            <p:blipFill rotWithShape="1">
              <a:blip r:embed="rId4">
                <a:alphaModFix/>
              </a:blip>
              <a:srcRect/>
              <a:stretch/>
            </p:blipFill>
            <p:spPr>
              <a:xfrm>
                <a:off x="3390875" y="2313119"/>
                <a:ext cx="179139" cy="210929"/>
              </a:xfrm>
              <a:prstGeom prst="rect">
                <a:avLst/>
              </a:prstGeom>
              <a:noFill/>
              <a:ln>
                <a:noFill/>
              </a:ln>
            </p:spPr>
          </p:pic>
        </p:grpSp>
        <p:grpSp>
          <p:nvGrpSpPr>
            <p:cNvPr id="253" name="Google Shape;253;p12"/>
            <p:cNvGrpSpPr/>
            <p:nvPr/>
          </p:nvGrpSpPr>
          <p:grpSpPr>
            <a:xfrm>
              <a:off x="3454188" y="5089591"/>
              <a:ext cx="943464" cy="210929"/>
              <a:chOff x="2626550" y="2329678"/>
              <a:chExt cx="943464" cy="210929"/>
            </a:xfrm>
          </p:grpSpPr>
          <p:pic>
            <p:nvPicPr>
              <p:cNvPr id="254" name="Google Shape;254;p12"/>
              <p:cNvPicPr preferRelativeResize="0"/>
              <p:nvPr/>
            </p:nvPicPr>
            <p:blipFill rotWithShape="1">
              <a:blip r:embed="rId4">
                <a:alphaModFix/>
              </a:blip>
              <a:srcRect/>
              <a:stretch/>
            </p:blipFill>
            <p:spPr>
              <a:xfrm>
                <a:off x="2626550" y="2329678"/>
                <a:ext cx="179139" cy="210929"/>
              </a:xfrm>
              <a:prstGeom prst="rect">
                <a:avLst/>
              </a:prstGeom>
              <a:noFill/>
              <a:ln>
                <a:noFill/>
              </a:ln>
            </p:spPr>
          </p:pic>
          <p:pic>
            <p:nvPicPr>
              <p:cNvPr id="255" name="Google Shape;255;p12"/>
              <p:cNvPicPr preferRelativeResize="0"/>
              <p:nvPr/>
            </p:nvPicPr>
            <p:blipFill rotWithShape="1">
              <a:blip r:embed="rId4">
                <a:alphaModFix/>
              </a:blip>
              <a:srcRect/>
              <a:stretch/>
            </p:blipFill>
            <p:spPr>
              <a:xfrm>
                <a:off x="2881325" y="2329678"/>
                <a:ext cx="179139" cy="210929"/>
              </a:xfrm>
              <a:prstGeom prst="rect">
                <a:avLst/>
              </a:prstGeom>
              <a:noFill/>
              <a:ln>
                <a:noFill/>
              </a:ln>
            </p:spPr>
          </p:pic>
          <p:pic>
            <p:nvPicPr>
              <p:cNvPr id="256" name="Google Shape;256;p12"/>
              <p:cNvPicPr preferRelativeResize="0"/>
              <p:nvPr/>
            </p:nvPicPr>
            <p:blipFill rotWithShape="1">
              <a:blip r:embed="rId4">
                <a:alphaModFix/>
              </a:blip>
              <a:srcRect/>
              <a:stretch/>
            </p:blipFill>
            <p:spPr>
              <a:xfrm>
                <a:off x="3136100" y="2329678"/>
                <a:ext cx="179139" cy="210929"/>
              </a:xfrm>
              <a:prstGeom prst="rect">
                <a:avLst/>
              </a:prstGeom>
              <a:noFill/>
              <a:ln>
                <a:noFill/>
              </a:ln>
            </p:spPr>
          </p:pic>
          <p:pic>
            <p:nvPicPr>
              <p:cNvPr id="257" name="Google Shape;257;p12"/>
              <p:cNvPicPr preferRelativeResize="0"/>
              <p:nvPr/>
            </p:nvPicPr>
            <p:blipFill rotWithShape="1">
              <a:blip r:embed="rId4">
                <a:alphaModFix/>
              </a:blip>
              <a:srcRect/>
              <a:stretch/>
            </p:blipFill>
            <p:spPr>
              <a:xfrm>
                <a:off x="3390875" y="2329678"/>
                <a:ext cx="179139" cy="210929"/>
              </a:xfrm>
              <a:prstGeom prst="rect">
                <a:avLst/>
              </a:prstGeom>
              <a:noFill/>
              <a:ln>
                <a:noFill/>
              </a:ln>
            </p:spPr>
          </p:pic>
        </p:grpSp>
        <p:grpSp>
          <p:nvGrpSpPr>
            <p:cNvPr id="258" name="Google Shape;258;p12"/>
            <p:cNvGrpSpPr/>
            <p:nvPr/>
          </p:nvGrpSpPr>
          <p:grpSpPr>
            <a:xfrm>
              <a:off x="850732" y="3189700"/>
              <a:ext cx="739994" cy="1221581"/>
              <a:chOff x="1649969" y="1807800"/>
              <a:chExt cx="739994" cy="1221581"/>
            </a:xfrm>
          </p:grpSpPr>
          <p:pic>
            <p:nvPicPr>
              <p:cNvPr id="259" name="Google Shape;259;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60" name="Google Shape;260;p12"/>
              <p:cNvGrpSpPr/>
              <p:nvPr/>
            </p:nvGrpSpPr>
            <p:grpSpPr>
              <a:xfrm>
                <a:off x="1916094" y="1807800"/>
                <a:ext cx="473869" cy="1221581"/>
                <a:chOff x="7395244" y="931050"/>
                <a:chExt cx="473869" cy="1221581"/>
              </a:xfrm>
            </p:grpSpPr>
            <p:pic>
              <p:nvPicPr>
                <p:cNvPr id="261" name="Google Shape;261;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62" name="Google Shape;262;p12"/>
                <p:cNvPicPr preferRelativeResize="0"/>
                <p:nvPr/>
              </p:nvPicPr>
              <p:blipFill rotWithShape="1">
                <a:blip r:embed="rId3">
                  <a:alphaModFix/>
                </a:blip>
                <a:srcRect/>
                <a:stretch/>
              </p:blipFill>
              <p:spPr>
                <a:xfrm>
                  <a:off x="7661944" y="931050"/>
                  <a:ext cx="207169" cy="1221581"/>
                </a:xfrm>
                <a:prstGeom prst="rect">
                  <a:avLst/>
                </a:prstGeom>
                <a:noFill/>
                <a:ln>
                  <a:noFill/>
                </a:ln>
              </p:spPr>
            </p:pic>
          </p:grpSp>
        </p:grpSp>
        <p:grpSp>
          <p:nvGrpSpPr>
            <p:cNvPr id="263" name="Google Shape;263;p12"/>
            <p:cNvGrpSpPr/>
            <p:nvPr/>
          </p:nvGrpSpPr>
          <p:grpSpPr>
            <a:xfrm>
              <a:off x="850732" y="4589563"/>
              <a:ext cx="739994" cy="1221581"/>
              <a:chOff x="1649969" y="1807800"/>
              <a:chExt cx="739994" cy="1221581"/>
            </a:xfrm>
          </p:grpSpPr>
          <p:pic>
            <p:nvPicPr>
              <p:cNvPr id="264" name="Google Shape;264;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65" name="Google Shape;265;p12"/>
              <p:cNvGrpSpPr/>
              <p:nvPr/>
            </p:nvGrpSpPr>
            <p:grpSpPr>
              <a:xfrm>
                <a:off x="1916094" y="1807800"/>
                <a:ext cx="473869" cy="1221581"/>
                <a:chOff x="7395244" y="931050"/>
                <a:chExt cx="473869" cy="1221581"/>
              </a:xfrm>
            </p:grpSpPr>
            <p:pic>
              <p:nvPicPr>
                <p:cNvPr id="266" name="Google Shape;266;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67" name="Google Shape;267;p12"/>
                <p:cNvPicPr preferRelativeResize="0"/>
                <p:nvPr/>
              </p:nvPicPr>
              <p:blipFill rotWithShape="1">
                <a:blip r:embed="rId3">
                  <a:alphaModFix/>
                </a:blip>
                <a:srcRect/>
                <a:stretch/>
              </p:blipFill>
              <p:spPr>
                <a:xfrm>
                  <a:off x="7661944" y="931050"/>
                  <a:ext cx="207169" cy="1221581"/>
                </a:xfrm>
                <a:prstGeom prst="rect">
                  <a:avLst/>
                </a:prstGeom>
                <a:noFill/>
                <a:ln>
                  <a:noFill/>
                </a:ln>
              </p:spPr>
            </p:pic>
          </p:grpSp>
        </p:grpSp>
      </p:grpSp>
      <p:grpSp>
        <p:nvGrpSpPr>
          <p:cNvPr id="268" name="Google Shape;268;p12"/>
          <p:cNvGrpSpPr/>
          <p:nvPr/>
        </p:nvGrpSpPr>
        <p:grpSpPr>
          <a:xfrm>
            <a:off x="2980629" y="5246822"/>
            <a:ext cx="3408063" cy="1086389"/>
            <a:chOff x="716488" y="4518816"/>
            <a:chExt cx="4254230" cy="1341221"/>
          </a:xfrm>
        </p:grpSpPr>
        <p:grpSp>
          <p:nvGrpSpPr>
            <p:cNvPr id="269" name="Google Shape;269;p12"/>
            <p:cNvGrpSpPr/>
            <p:nvPr/>
          </p:nvGrpSpPr>
          <p:grpSpPr>
            <a:xfrm>
              <a:off x="716488" y="4540637"/>
              <a:ext cx="2175812" cy="1319400"/>
              <a:chOff x="716488" y="1762825"/>
              <a:chExt cx="2175812" cy="1319400"/>
            </a:xfrm>
          </p:grpSpPr>
          <p:sp>
            <p:nvSpPr>
              <p:cNvPr id="270" name="Google Shape;270;p12"/>
              <p:cNvSpPr/>
              <p:nvPr/>
            </p:nvSpPr>
            <p:spPr>
              <a:xfrm>
                <a:off x="716488" y="1762825"/>
                <a:ext cx="12210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72" name="Google Shape;272;p12"/>
              <p:cNvGrpSpPr/>
              <p:nvPr/>
            </p:nvGrpSpPr>
            <p:grpSpPr>
              <a:xfrm>
                <a:off x="2132451" y="1789899"/>
                <a:ext cx="759848" cy="1239482"/>
                <a:chOff x="7611601" y="913149"/>
                <a:chExt cx="759848" cy="1239482"/>
              </a:xfrm>
            </p:grpSpPr>
            <p:pic>
              <p:nvPicPr>
                <p:cNvPr id="273" name="Google Shape;273;p12"/>
                <p:cNvPicPr preferRelativeResize="0"/>
                <p:nvPr/>
              </p:nvPicPr>
              <p:blipFill rotWithShape="1">
                <a:blip r:embed="rId3">
                  <a:alphaModFix/>
                </a:blip>
                <a:srcRect/>
                <a:stretch/>
              </p:blipFill>
              <p:spPr>
                <a:xfrm>
                  <a:off x="7611601" y="931050"/>
                  <a:ext cx="207169" cy="1221581"/>
                </a:xfrm>
                <a:prstGeom prst="rect">
                  <a:avLst/>
                </a:prstGeom>
                <a:noFill/>
                <a:ln>
                  <a:noFill/>
                </a:ln>
              </p:spPr>
            </p:pic>
            <p:pic>
              <p:nvPicPr>
                <p:cNvPr id="274" name="Google Shape;274;p12"/>
                <p:cNvPicPr preferRelativeResize="0"/>
                <p:nvPr/>
              </p:nvPicPr>
              <p:blipFill rotWithShape="1">
                <a:blip r:embed="rId3">
                  <a:alphaModFix/>
                </a:blip>
                <a:srcRect/>
                <a:stretch/>
              </p:blipFill>
              <p:spPr>
                <a:xfrm>
                  <a:off x="7877854" y="924075"/>
                  <a:ext cx="207169" cy="1221581"/>
                </a:xfrm>
                <a:prstGeom prst="rect">
                  <a:avLst/>
                </a:prstGeom>
                <a:noFill/>
                <a:ln>
                  <a:noFill/>
                </a:ln>
              </p:spPr>
            </p:pic>
            <p:pic>
              <p:nvPicPr>
                <p:cNvPr id="275" name="Google Shape;275;p12"/>
                <p:cNvPicPr preferRelativeResize="0"/>
                <p:nvPr/>
              </p:nvPicPr>
              <p:blipFill rotWithShape="1">
                <a:blip r:embed="rId3">
                  <a:alphaModFix/>
                </a:blip>
                <a:srcRect/>
                <a:stretch/>
              </p:blipFill>
              <p:spPr>
                <a:xfrm>
                  <a:off x="8164281" y="913149"/>
                  <a:ext cx="207169" cy="1221581"/>
                </a:xfrm>
                <a:prstGeom prst="rect">
                  <a:avLst/>
                </a:prstGeom>
                <a:noFill/>
                <a:ln>
                  <a:noFill/>
                </a:ln>
              </p:spPr>
            </p:pic>
          </p:grpSp>
        </p:grpSp>
        <p:sp>
          <p:nvSpPr>
            <p:cNvPr id="276" name="Google Shape;276;p12"/>
            <p:cNvSpPr/>
            <p:nvPr/>
          </p:nvSpPr>
          <p:spPr>
            <a:xfrm>
              <a:off x="1994418" y="4518816"/>
              <a:ext cx="2976300" cy="13194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277;p12"/>
            <p:cNvGrpSpPr/>
            <p:nvPr/>
          </p:nvGrpSpPr>
          <p:grpSpPr>
            <a:xfrm>
              <a:off x="3454188" y="5039853"/>
              <a:ext cx="943464" cy="210929"/>
              <a:chOff x="2626550" y="2279940"/>
              <a:chExt cx="943464" cy="210929"/>
            </a:xfrm>
          </p:grpSpPr>
          <p:pic>
            <p:nvPicPr>
              <p:cNvPr id="278" name="Google Shape;278;p12"/>
              <p:cNvPicPr preferRelativeResize="0"/>
              <p:nvPr/>
            </p:nvPicPr>
            <p:blipFill rotWithShape="1">
              <a:blip r:embed="rId4">
                <a:alphaModFix/>
              </a:blip>
              <a:srcRect/>
              <a:stretch/>
            </p:blipFill>
            <p:spPr>
              <a:xfrm>
                <a:off x="2626550" y="2279940"/>
                <a:ext cx="179139" cy="210929"/>
              </a:xfrm>
              <a:prstGeom prst="rect">
                <a:avLst/>
              </a:prstGeom>
              <a:noFill/>
              <a:ln>
                <a:noFill/>
              </a:ln>
            </p:spPr>
          </p:pic>
          <p:pic>
            <p:nvPicPr>
              <p:cNvPr id="279" name="Google Shape;279;p12"/>
              <p:cNvPicPr preferRelativeResize="0"/>
              <p:nvPr/>
            </p:nvPicPr>
            <p:blipFill rotWithShape="1">
              <a:blip r:embed="rId4">
                <a:alphaModFix/>
              </a:blip>
              <a:srcRect/>
              <a:stretch/>
            </p:blipFill>
            <p:spPr>
              <a:xfrm>
                <a:off x="2881325" y="2279940"/>
                <a:ext cx="179139" cy="210929"/>
              </a:xfrm>
              <a:prstGeom prst="rect">
                <a:avLst/>
              </a:prstGeom>
              <a:noFill/>
              <a:ln>
                <a:noFill/>
              </a:ln>
            </p:spPr>
          </p:pic>
          <p:pic>
            <p:nvPicPr>
              <p:cNvPr id="280" name="Google Shape;280;p12"/>
              <p:cNvPicPr preferRelativeResize="0"/>
              <p:nvPr/>
            </p:nvPicPr>
            <p:blipFill rotWithShape="1">
              <a:blip r:embed="rId4">
                <a:alphaModFix/>
              </a:blip>
              <a:srcRect/>
              <a:stretch/>
            </p:blipFill>
            <p:spPr>
              <a:xfrm>
                <a:off x="3136100" y="2279940"/>
                <a:ext cx="179139" cy="210929"/>
              </a:xfrm>
              <a:prstGeom prst="rect">
                <a:avLst/>
              </a:prstGeom>
              <a:noFill/>
              <a:ln>
                <a:noFill/>
              </a:ln>
            </p:spPr>
          </p:pic>
          <p:pic>
            <p:nvPicPr>
              <p:cNvPr id="281" name="Google Shape;281;p12"/>
              <p:cNvPicPr preferRelativeResize="0"/>
              <p:nvPr/>
            </p:nvPicPr>
            <p:blipFill rotWithShape="1">
              <a:blip r:embed="rId4">
                <a:alphaModFix/>
              </a:blip>
              <a:srcRect/>
              <a:stretch/>
            </p:blipFill>
            <p:spPr>
              <a:xfrm>
                <a:off x="3390875" y="2279940"/>
                <a:ext cx="179139" cy="210929"/>
              </a:xfrm>
              <a:prstGeom prst="rect">
                <a:avLst/>
              </a:prstGeom>
              <a:noFill/>
              <a:ln>
                <a:noFill/>
              </a:ln>
            </p:spPr>
          </p:pic>
        </p:grpSp>
        <p:grpSp>
          <p:nvGrpSpPr>
            <p:cNvPr id="282" name="Google Shape;282;p12"/>
            <p:cNvGrpSpPr/>
            <p:nvPr/>
          </p:nvGrpSpPr>
          <p:grpSpPr>
            <a:xfrm>
              <a:off x="850732" y="4589563"/>
              <a:ext cx="739994" cy="1221581"/>
              <a:chOff x="1649969" y="1807800"/>
              <a:chExt cx="739994" cy="1221581"/>
            </a:xfrm>
          </p:grpSpPr>
          <p:pic>
            <p:nvPicPr>
              <p:cNvPr id="283" name="Google Shape;283;p12"/>
              <p:cNvPicPr preferRelativeResize="0"/>
              <p:nvPr/>
            </p:nvPicPr>
            <p:blipFill rotWithShape="1">
              <a:blip r:embed="rId3">
                <a:alphaModFix/>
              </a:blip>
              <a:srcRect/>
              <a:stretch/>
            </p:blipFill>
            <p:spPr>
              <a:xfrm>
                <a:off x="1649969" y="1807800"/>
                <a:ext cx="207169" cy="1221581"/>
              </a:xfrm>
              <a:prstGeom prst="rect">
                <a:avLst/>
              </a:prstGeom>
              <a:noFill/>
              <a:ln>
                <a:noFill/>
              </a:ln>
            </p:spPr>
          </p:pic>
          <p:grpSp>
            <p:nvGrpSpPr>
              <p:cNvPr id="284" name="Google Shape;284;p12"/>
              <p:cNvGrpSpPr/>
              <p:nvPr/>
            </p:nvGrpSpPr>
            <p:grpSpPr>
              <a:xfrm>
                <a:off x="1916094" y="1807800"/>
                <a:ext cx="473869" cy="1221581"/>
                <a:chOff x="7395244" y="931050"/>
                <a:chExt cx="473869" cy="1221581"/>
              </a:xfrm>
            </p:grpSpPr>
            <p:pic>
              <p:nvPicPr>
                <p:cNvPr id="285" name="Google Shape;285;p12"/>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286" name="Google Shape;286;p12"/>
                <p:cNvPicPr preferRelativeResize="0"/>
                <p:nvPr/>
              </p:nvPicPr>
              <p:blipFill rotWithShape="1">
                <a:blip r:embed="rId3">
                  <a:alphaModFix/>
                </a:blip>
                <a:srcRect/>
                <a:stretch/>
              </p:blipFill>
              <p:spPr>
                <a:xfrm>
                  <a:off x="7661944" y="931050"/>
                  <a:ext cx="207169" cy="1221581"/>
                </a:xfrm>
                <a:prstGeom prst="rect">
                  <a:avLst/>
                </a:prstGeom>
                <a:noFill/>
                <a:ln>
                  <a:noFill/>
                </a:ln>
              </p:spPr>
            </p:pic>
          </p:grpSp>
        </p:grpSp>
      </p:grpSp>
      <p:pic>
        <p:nvPicPr>
          <p:cNvPr id="287" name="Google Shape;287;p12"/>
          <p:cNvPicPr preferRelativeResize="0"/>
          <p:nvPr/>
        </p:nvPicPr>
        <p:blipFill rotWithShape="1">
          <a:blip r:embed="rId3">
            <a:alphaModFix/>
          </a:blip>
          <a:srcRect/>
          <a:stretch/>
        </p:blipFill>
        <p:spPr>
          <a:xfrm>
            <a:off x="4452968" y="3045039"/>
            <a:ext cx="168035" cy="989480"/>
          </a:xfrm>
          <a:prstGeom prst="rect">
            <a:avLst/>
          </a:prstGeom>
          <a:noFill/>
          <a:ln>
            <a:noFill/>
          </a:ln>
        </p:spPr>
      </p:pic>
      <p:sp>
        <p:nvSpPr>
          <p:cNvPr id="288" name="Google Shape;288;p12"/>
          <p:cNvSpPr/>
          <p:nvPr/>
        </p:nvSpPr>
        <p:spPr>
          <a:xfrm>
            <a:off x="4407404" y="3005472"/>
            <a:ext cx="1981200" cy="1053300"/>
          </a:xfrm>
          <a:prstGeom prst="roundRect">
            <a:avLst>
              <a:gd name="adj" fmla="val 16667"/>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Rounded Rectangle 78">
            <a:extLst>
              <a:ext uri="{FF2B5EF4-FFF2-40B4-BE49-F238E27FC236}">
                <a16:creationId xmlns:a16="http://schemas.microsoft.com/office/drawing/2014/main" id="{E475C8A2-D814-B448-91F4-4D2010438157}"/>
              </a:ext>
            </a:extLst>
          </p:cNvPr>
          <p:cNvSpPr/>
          <p:nvPr/>
        </p:nvSpPr>
        <p:spPr>
          <a:xfrm>
            <a:off x="7117031" y="2049993"/>
            <a:ext cx="2717181" cy="66896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74 = _____ + _____</a:t>
            </a:r>
          </a:p>
        </p:txBody>
      </p:sp>
      <p:sp>
        <p:nvSpPr>
          <p:cNvPr id="80" name="Rounded Rectangle 79">
            <a:extLst>
              <a:ext uri="{FF2B5EF4-FFF2-40B4-BE49-F238E27FC236}">
                <a16:creationId xmlns:a16="http://schemas.microsoft.com/office/drawing/2014/main" id="{48DDC184-FD85-1341-A5C0-B75395C83D50}"/>
              </a:ext>
            </a:extLst>
          </p:cNvPr>
          <p:cNvSpPr/>
          <p:nvPr/>
        </p:nvSpPr>
        <p:spPr>
          <a:xfrm>
            <a:off x="7117031" y="3211948"/>
            <a:ext cx="2717181" cy="66896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74 = _____ + _____</a:t>
            </a:r>
          </a:p>
        </p:txBody>
      </p:sp>
      <p:sp>
        <p:nvSpPr>
          <p:cNvPr id="81" name="Rounded Rectangle 80">
            <a:extLst>
              <a:ext uri="{FF2B5EF4-FFF2-40B4-BE49-F238E27FC236}">
                <a16:creationId xmlns:a16="http://schemas.microsoft.com/office/drawing/2014/main" id="{9C1D9A1C-FFA7-2C4E-B1D8-FF84EB3FC8CE}"/>
              </a:ext>
            </a:extLst>
          </p:cNvPr>
          <p:cNvSpPr/>
          <p:nvPr/>
        </p:nvSpPr>
        <p:spPr>
          <a:xfrm>
            <a:off x="7117031" y="4373904"/>
            <a:ext cx="2717181" cy="66896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74 = _____ + _____</a:t>
            </a:r>
          </a:p>
        </p:txBody>
      </p:sp>
      <p:sp>
        <p:nvSpPr>
          <p:cNvPr id="82" name="Rounded Rectangle 81">
            <a:extLst>
              <a:ext uri="{FF2B5EF4-FFF2-40B4-BE49-F238E27FC236}">
                <a16:creationId xmlns:a16="http://schemas.microsoft.com/office/drawing/2014/main" id="{10C2C0EE-15C7-A441-BB27-8B5BC06B2860}"/>
              </a:ext>
            </a:extLst>
          </p:cNvPr>
          <p:cNvSpPr/>
          <p:nvPr/>
        </p:nvSpPr>
        <p:spPr>
          <a:xfrm>
            <a:off x="7115470" y="5535860"/>
            <a:ext cx="2717181" cy="668964"/>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222222"/>
                </a:solidFill>
                <a:latin typeface="Century Gothic" panose="020B0502020202020204" pitchFamily="34" charset="0"/>
              </a:rPr>
              <a:t>74 = _____ + _____</a:t>
            </a:r>
          </a:p>
        </p:txBody>
      </p:sp>
      <p:sp>
        <p:nvSpPr>
          <p:cNvPr id="84" name="TextBox 83">
            <a:extLst>
              <a:ext uri="{FF2B5EF4-FFF2-40B4-BE49-F238E27FC236}">
                <a16:creationId xmlns:a16="http://schemas.microsoft.com/office/drawing/2014/main" id="{957353B8-02FC-F647-A498-4826270C57DC}"/>
              </a:ext>
            </a:extLst>
          </p:cNvPr>
          <p:cNvSpPr txBox="1"/>
          <p:nvPr/>
        </p:nvSpPr>
        <p:spPr>
          <a:xfrm>
            <a:off x="8148726" y="2124290"/>
            <a:ext cx="1389719" cy="369332"/>
          </a:xfrm>
          <a:prstGeom prst="rect">
            <a:avLst/>
          </a:prstGeom>
          <a:noFill/>
        </p:spPr>
        <p:txBody>
          <a:bodyPr wrap="square">
            <a:spAutoFit/>
          </a:bodyPr>
          <a:lstStyle/>
          <a:p>
            <a:pPr marL="0" marR="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70          4</a:t>
            </a:r>
          </a:p>
        </p:txBody>
      </p:sp>
      <p:sp>
        <p:nvSpPr>
          <p:cNvPr id="85" name="TextBox 84">
            <a:extLst>
              <a:ext uri="{FF2B5EF4-FFF2-40B4-BE49-F238E27FC236}">
                <a16:creationId xmlns:a16="http://schemas.microsoft.com/office/drawing/2014/main" id="{5190F022-6CE8-724D-B0B8-B4351BBB608B}"/>
              </a:ext>
            </a:extLst>
          </p:cNvPr>
          <p:cNvSpPr txBox="1"/>
          <p:nvPr/>
        </p:nvSpPr>
        <p:spPr>
          <a:xfrm>
            <a:off x="8148725" y="3292065"/>
            <a:ext cx="1389719" cy="369332"/>
          </a:xfrm>
          <a:prstGeom prst="rect">
            <a:avLst/>
          </a:prstGeom>
          <a:noFill/>
        </p:spPr>
        <p:txBody>
          <a:bodyPr wrap="square">
            <a:spAutoFit/>
          </a:bodyPr>
          <a:lstStyle/>
          <a:p>
            <a:pPr marL="0" marR="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60         14</a:t>
            </a:r>
          </a:p>
        </p:txBody>
      </p:sp>
      <p:sp>
        <p:nvSpPr>
          <p:cNvPr id="86" name="TextBox 85">
            <a:extLst>
              <a:ext uri="{FF2B5EF4-FFF2-40B4-BE49-F238E27FC236}">
                <a16:creationId xmlns:a16="http://schemas.microsoft.com/office/drawing/2014/main" id="{015BFCA6-64E1-F145-88CD-17424658E2B9}"/>
              </a:ext>
            </a:extLst>
          </p:cNvPr>
          <p:cNvSpPr txBox="1"/>
          <p:nvPr/>
        </p:nvSpPr>
        <p:spPr>
          <a:xfrm>
            <a:off x="8148724" y="4501324"/>
            <a:ext cx="1389719" cy="369332"/>
          </a:xfrm>
          <a:prstGeom prst="rect">
            <a:avLst/>
          </a:prstGeom>
          <a:noFill/>
        </p:spPr>
        <p:txBody>
          <a:bodyPr wrap="square">
            <a:spAutoFit/>
          </a:bodyPr>
          <a:lstStyle/>
          <a:p>
            <a:pPr marL="0" marR="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50         24</a:t>
            </a:r>
          </a:p>
        </p:txBody>
      </p:sp>
      <p:sp>
        <p:nvSpPr>
          <p:cNvPr id="87" name="TextBox 86">
            <a:extLst>
              <a:ext uri="{FF2B5EF4-FFF2-40B4-BE49-F238E27FC236}">
                <a16:creationId xmlns:a16="http://schemas.microsoft.com/office/drawing/2014/main" id="{F04A56A8-CD90-CB45-85E0-5D0F0CD937A3}"/>
              </a:ext>
            </a:extLst>
          </p:cNvPr>
          <p:cNvSpPr txBox="1"/>
          <p:nvPr/>
        </p:nvSpPr>
        <p:spPr>
          <a:xfrm>
            <a:off x="8148723" y="5624772"/>
            <a:ext cx="1389719" cy="369332"/>
          </a:xfrm>
          <a:prstGeom prst="rect">
            <a:avLst/>
          </a:prstGeom>
          <a:noFill/>
        </p:spPr>
        <p:txBody>
          <a:bodyPr wrap="square">
            <a:spAutoFit/>
          </a:bodyPr>
          <a:lstStyle/>
          <a:p>
            <a:pPr marL="0" marR="0" lvl="0" indent="0" algn="l" rtl="0">
              <a:spcBef>
                <a:spcPts val="0"/>
              </a:spcBef>
              <a:spcAft>
                <a:spcPts val="0"/>
              </a:spcAft>
              <a:buNone/>
            </a:pPr>
            <a:r>
              <a:rPr lang="en-GB" sz="1800" dirty="0">
                <a:solidFill>
                  <a:srgbClr val="43A047"/>
                </a:solidFill>
                <a:latin typeface="Century Gothic"/>
                <a:ea typeface="Century Gothic"/>
                <a:cs typeface="Century Gothic"/>
                <a:sym typeface="Century Gothic"/>
              </a:rPr>
              <a:t>40         34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childTnLst>
                    </p:cTn>
                  </p:par>
                </p:childTnLst>
              </p:cTn>
              <p:nextCondLst>
                <p:cond evt="onClick" delay="0">
                  <p:tgtEl>
                    <p:spTgt spid="215"/>
                  </p:tgtEl>
                </p:cond>
              </p:nextCondLst>
            </p:seq>
          </p:childTnLst>
        </p:cTn>
      </p:par>
    </p:tnLst>
    <p:bldLst>
      <p:bldP spid="84" grpId="0"/>
      <p:bldP spid="85" grpId="0"/>
      <p:bldP spid="86"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5" name="Google Shape;295;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Diagram, table&#10;&#10;Description automatically generated">
            <a:extLst>
              <a:ext uri="{FF2B5EF4-FFF2-40B4-BE49-F238E27FC236}">
                <a16:creationId xmlns:a16="http://schemas.microsoft.com/office/drawing/2014/main" id="{EB45E2E4-8DD2-204F-9B4D-709D8F61CF3D}"/>
              </a:ext>
            </a:extLst>
          </p:cNvPr>
          <p:cNvPicPr>
            <a:picLocks noChangeAspect="1"/>
          </p:cNvPicPr>
          <p:nvPr/>
        </p:nvPicPr>
        <p:blipFill>
          <a:blip r:embed="rId3"/>
          <a:stretch>
            <a:fillRect/>
          </a:stretch>
        </p:blipFill>
        <p:spPr>
          <a:xfrm>
            <a:off x="263524" y="1077157"/>
            <a:ext cx="7848600" cy="487680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00" name="Google Shape;400;p10"/>
          <p:cNvSpPr txBox="1">
            <a:spLocks noGrp="1"/>
          </p:cNvSpPr>
          <p:nvPr>
            <p:ph type="body" idx="2"/>
          </p:nvPr>
        </p:nvSpPr>
        <p:spPr>
          <a:xfrm>
            <a:off x="263050" y="987725"/>
            <a:ext cx="11736900" cy="167863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dirty="0"/>
              <a:t>Robyn and Saima are using part-whole models to partition 2-digit numbers. </a:t>
            </a:r>
          </a:p>
          <a:p>
            <a:pPr marL="0" lvl="0" indent="0" algn="l" rtl="0">
              <a:lnSpc>
                <a:spcPct val="150000"/>
              </a:lnSpc>
              <a:spcBef>
                <a:spcPts val="0"/>
              </a:spcBef>
              <a:spcAft>
                <a:spcPts val="0"/>
              </a:spcAft>
              <a:buClr>
                <a:srgbClr val="222222"/>
              </a:buClr>
              <a:buSzPts val="1800"/>
              <a:buNone/>
            </a:pPr>
            <a:r>
              <a:rPr lang="en-GB" b="1" dirty="0"/>
              <a:t>What is the same?  </a:t>
            </a:r>
          </a:p>
          <a:p>
            <a:pPr marL="0" lvl="0" indent="0" algn="l" rtl="0">
              <a:lnSpc>
                <a:spcPct val="150000"/>
              </a:lnSpc>
              <a:spcBef>
                <a:spcPts val="0"/>
              </a:spcBef>
              <a:spcAft>
                <a:spcPts val="0"/>
              </a:spcAft>
              <a:buClr>
                <a:srgbClr val="222222"/>
              </a:buClr>
              <a:buSzPts val="1800"/>
              <a:buNone/>
            </a:pPr>
            <a:r>
              <a:rPr lang="en-GB" b="1" dirty="0"/>
              <a:t>What is different? </a:t>
            </a:r>
          </a:p>
        </p:txBody>
      </p:sp>
      <p:sp>
        <p:nvSpPr>
          <p:cNvPr id="401" name="Google Shape;401;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32" name="Google Shape;432;p10"/>
          <p:cNvGrpSpPr/>
          <p:nvPr/>
        </p:nvGrpSpPr>
        <p:grpSpPr>
          <a:xfrm>
            <a:off x="676542" y="2586037"/>
            <a:ext cx="10587750" cy="1685925"/>
            <a:chOff x="817125" y="1622000"/>
            <a:chExt cx="10587750" cy="1685925"/>
          </a:xfrm>
        </p:grpSpPr>
        <p:grpSp>
          <p:nvGrpSpPr>
            <p:cNvPr id="433" name="Google Shape;433;p10"/>
            <p:cNvGrpSpPr/>
            <p:nvPr/>
          </p:nvGrpSpPr>
          <p:grpSpPr>
            <a:xfrm>
              <a:off x="817125" y="1622000"/>
              <a:ext cx="2105025" cy="1685925"/>
              <a:chOff x="3095625" y="84275"/>
              <a:chExt cx="2105025" cy="1685925"/>
            </a:xfrm>
          </p:grpSpPr>
          <p:pic>
            <p:nvPicPr>
              <p:cNvPr id="434" name="Google Shape;434;p10"/>
              <p:cNvPicPr preferRelativeResize="0"/>
              <p:nvPr/>
            </p:nvPicPr>
            <p:blipFill rotWithShape="1">
              <a:blip r:embed="rId3">
                <a:alphaModFix/>
              </a:blip>
              <a:srcRect/>
              <a:stretch/>
            </p:blipFill>
            <p:spPr>
              <a:xfrm>
                <a:off x="3095625" y="84275"/>
                <a:ext cx="2105025" cy="1685925"/>
              </a:xfrm>
              <a:prstGeom prst="rect">
                <a:avLst/>
              </a:prstGeom>
              <a:noFill/>
              <a:ln>
                <a:noFill/>
              </a:ln>
            </p:spPr>
          </p:pic>
          <p:sp>
            <p:nvSpPr>
              <p:cNvPr id="435" name="Google Shape;435;p10"/>
              <p:cNvSpPr txBox="1"/>
              <p:nvPr/>
            </p:nvSpPr>
            <p:spPr>
              <a:xfrm>
                <a:off x="3842588" y="196525"/>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35</a:t>
                </a:r>
                <a:endParaRPr sz="2100" b="0" i="0" u="none" strike="noStrike" cap="none">
                  <a:solidFill>
                    <a:srgbClr val="000000"/>
                  </a:solidFill>
                  <a:latin typeface="Nunito Sans"/>
                  <a:ea typeface="Nunito Sans"/>
                  <a:cs typeface="Nunito Sans"/>
                  <a:sym typeface="Nunito Sans"/>
                </a:endParaRPr>
              </a:p>
            </p:txBody>
          </p:sp>
          <p:sp>
            <p:nvSpPr>
              <p:cNvPr id="436" name="Google Shape;436;p10"/>
              <p:cNvSpPr txBox="1"/>
              <p:nvPr/>
            </p:nvSpPr>
            <p:spPr>
              <a:xfrm>
                <a:off x="3126113"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30</a:t>
                </a:r>
                <a:endParaRPr sz="2200" b="0" i="0" u="none" strike="noStrike" cap="none">
                  <a:solidFill>
                    <a:srgbClr val="000000"/>
                  </a:solidFill>
                  <a:latin typeface="Nunito Sans"/>
                  <a:ea typeface="Nunito Sans"/>
                  <a:cs typeface="Nunito Sans"/>
                  <a:sym typeface="Nunito Sans"/>
                </a:endParaRPr>
              </a:p>
            </p:txBody>
          </p:sp>
          <p:sp>
            <p:nvSpPr>
              <p:cNvPr id="437" name="Google Shape;437;p10"/>
              <p:cNvSpPr txBox="1"/>
              <p:nvPr/>
            </p:nvSpPr>
            <p:spPr>
              <a:xfrm>
                <a:off x="4484688"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5</a:t>
                </a:r>
                <a:endParaRPr sz="2200" b="0" i="0" u="none" strike="noStrike" cap="none">
                  <a:solidFill>
                    <a:srgbClr val="000000"/>
                  </a:solidFill>
                  <a:latin typeface="Nunito Sans"/>
                  <a:ea typeface="Nunito Sans"/>
                  <a:cs typeface="Nunito Sans"/>
                  <a:sym typeface="Nunito Sans"/>
                </a:endParaRPr>
              </a:p>
            </p:txBody>
          </p:sp>
        </p:grpSp>
        <p:grpSp>
          <p:nvGrpSpPr>
            <p:cNvPr id="438" name="Google Shape;438;p10"/>
            <p:cNvGrpSpPr/>
            <p:nvPr/>
          </p:nvGrpSpPr>
          <p:grpSpPr>
            <a:xfrm>
              <a:off x="3644700" y="1622000"/>
              <a:ext cx="2105025" cy="1685925"/>
              <a:chOff x="3095625" y="84275"/>
              <a:chExt cx="2105025" cy="1685925"/>
            </a:xfrm>
          </p:grpSpPr>
          <p:pic>
            <p:nvPicPr>
              <p:cNvPr id="439" name="Google Shape;439;p10"/>
              <p:cNvPicPr preferRelativeResize="0"/>
              <p:nvPr/>
            </p:nvPicPr>
            <p:blipFill rotWithShape="1">
              <a:blip r:embed="rId3">
                <a:alphaModFix/>
              </a:blip>
              <a:srcRect/>
              <a:stretch/>
            </p:blipFill>
            <p:spPr>
              <a:xfrm>
                <a:off x="3095625" y="84275"/>
                <a:ext cx="2105025" cy="1685925"/>
              </a:xfrm>
              <a:prstGeom prst="rect">
                <a:avLst/>
              </a:prstGeom>
              <a:noFill/>
              <a:ln>
                <a:noFill/>
              </a:ln>
            </p:spPr>
          </p:pic>
          <p:sp>
            <p:nvSpPr>
              <p:cNvPr id="440" name="Google Shape;440;p10"/>
              <p:cNvSpPr txBox="1"/>
              <p:nvPr/>
            </p:nvSpPr>
            <p:spPr>
              <a:xfrm>
                <a:off x="3873625" y="84275"/>
                <a:ext cx="6111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1900" b="0" i="0" u="none" strike="noStrike" cap="none">
                  <a:solidFill>
                    <a:srgbClr val="000000"/>
                  </a:solidFill>
                  <a:latin typeface="Nunito Sans"/>
                  <a:ea typeface="Nunito Sans"/>
                  <a:cs typeface="Nunito Sans"/>
                  <a:sym typeface="Nunito Sans"/>
                </a:endParaRPr>
              </a:p>
            </p:txBody>
          </p:sp>
          <p:sp>
            <p:nvSpPr>
              <p:cNvPr id="441" name="Google Shape;441;p10"/>
              <p:cNvSpPr txBox="1"/>
              <p:nvPr/>
            </p:nvSpPr>
            <p:spPr>
              <a:xfrm>
                <a:off x="3126113"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Nunito Sans"/>
                  <a:ea typeface="Nunito Sans"/>
                  <a:cs typeface="Nunito Sans"/>
                  <a:sym typeface="Nunito Sans"/>
                </a:endParaRPr>
              </a:p>
            </p:txBody>
          </p:sp>
          <p:sp>
            <p:nvSpPr>
              <p:cNvPr id="442" name="Google Shape;442;p10"/>
              <p:cNvSpPr txBox="1"/>
              <p:nvPr/>
            </p:nvSpPr>
            <p:spPr>
              <a:xfrm>
                <a:off x="4484688"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Nunito Sans"/>
                  <a:ea typeface="Nunito Sans"/>
                  <a:cs typeface="Nunito Sans"/>
                  <a:sym typeface="Nunito Sans"/>
                </a:endParaRPr>
              </a:p>
            </p:txBody>
          </p:sp>
        </p:grpSp>
        <p:grpSp>
          <p:nvGrpSpPr>
            <p:cNvPr id="443" name="Google Shape;443;p10"/>
            <p:cNvGrpSpPr/>
            <p:nvPr/>
          </p:nvGrpSpPr>
          <p:grpSpPr>
            <a:xfrm>
              <a:off x="6472275" y="1622000"/>
              <a:ext cx="2105025" cy="1685925"/>
              <a:chOff x="3095625" y="84275"/>
              <a:chExt cx="2105025" cy="1685925"/>
            </a:xfrm>
          </p:grpSpPr>
          <p:pic>
            <p:nvPicPr>
              <p:cNvPr id="444" name="Google Shape;444;p10"/>
              <p:cNvPicPr preferRelativeResize="0"/>
              <p:nvPr/>
            </p:nvPicPr>
            <p:blipFill rotWithShape="1">
              <a:blip r:embed="rId3">
                <a:alphaModFix/>
              </a:blip>
              <a:srcRect/>
              <a:stretch/>
            </p:blipFill>
            <p:spPr>
              <a:xfrm>
                <a:off x="3095625" y="84275"/>
                <a:ext cx="2105025" cy="1685925"/>
              </a:xfrm>
              <a:prstGeom prst="rect">
                <a:avLst/>
              </a:prstGeom>
              <a:noFill/>
              <a:ln>
                <a:noFill/>
              </a:ln>
            </p:spPr>
          </p:pic>
          <p:sp>
            <p:nvSpPr>
              <p:cNvPr id="445" name="Google Shape;445;p10"/>
              <p:cNvSpPr txBox="1"/>
              <p:nvPr/>
            </p:nvSpPr>
            <p:spPr>
              <a:xfrm>
                <a:off x="3873625" y="190800"/>
                <a:ext cx="611100" cy="477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900">
                    <a:latin typeface="Nunito Sans"/>
                    <a:ea typeface="Nunito Sans"/>
                    <a:cs typeface="Nunito Sans"/>
                    <a:sym typeface="Nunito Sans"/>
                  </a:rPr>
                  <a:t>35</a:t>
                </a:r>
                <a:endParaRPr sz="1900" b="0" i="0" u="none" strike="noStrike" cap="none">
                  <a:solidFill>
                    <a:srgbClr val="000000"/>
                  </a:solidFill>
                  <a:latin typeface="Nunito Sans"/>
                  <a:ea typeface="Nunito Sans"/>
                  <a:cs typeface="Nunito Sans"/>
                  <a:sym typeface="Nunito Sans"/>
                </a:endParaRPr>
              </a:p>
            </p:txBody>
          </p:sp>
          <p:sp>
            <p:nvSpPr>
              <p:cNvPr id="446" name="Google Shape;446;p10"/>
              <p:cNvSpPr txBox="1"/>
              <p:nvPr/>
            </p:nvSpPr>
            <p:spPr>
              <a:xfrm>
                <a:off x="3126113"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10</a:t>
                </a:r>
                <a:endParaRPr sz="2200" b="0" i="0" u="none" strike="noStrike" cap="none">
                  <a:solidFill>
                    <a:srgbClr val="000000"/>
                  </a:solidFill>
                  <a:latin typeface="Nunito Sans"/>
                  <a:ea typeface="Nunito Sans"/>
                  <a:cs typeface="Nunito Sans"/>
                  <a:sym typeface="Nunito Sans"/>
                </a:endParaRPr>
              </a:p>
            </p:txBody>
          </p:sp>
          <p:sp>
            <p:nvSpPr>
              <p:cNvPr id="447" name="Google Shape;447;p10"/>
              <p:cNvSpPr txBox="1"/>
              <p:nvPr/>
            </p:nvSpPr>
            <p:spPr>
              <a:xfrm>
                <a:off x="4484688"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25</a:t>
                </a:r>
                <a:endParaRPr sz="2200" b="0" i="0" u="none" strike="noStrike" cap="none">
                  <a:solidFill>
                    <a:srgbClr val="000000"/>
                  </a:solidFill>
                  <a:latin typeface="Nunito Sans"/>
                  <a:ea typeface="Nunito Sans"/>
                  <a:cs typeface="Nunito Sans"/>
                  <a:sym typeface="Nunito Sans"/>
                </a:endParaRPr>
              </a:p>
            </p:txBody>
          </p:sp>
        </p:grpSp>
        <p:grpSp>
          <p:nvGrpSpPr>
            <p:cNvPr id="448" name="Google Shape;448;p10"/>
            <p:cNvGrpSpPr/>
            <p:nvPr/>
          </p:nvGrpSpPr>
          <p:grpSpPr>
            <a:xfrm>
              <a:off x="9299850" y="1622000"/>
              <a:ext cx="2105025" cy="1685925"/>
              <a:chOff x="3095625" y="84275"/>
              <a:chExt cx="2105025" cy="1685925"/>
            </a:xfrm>
          </p:grpSpPr>
          <p:pic>
            <p:nvPicPr>
              <p:cNvPr id="449" name="Google Shape;449;p10"/>
              <p:cNvPicPr preferRelativeResize="0"/>
              <p:nvPr/>
            </p:nvPicPr>
            <p:blipFill rotWithShape="1">
              <a:blip r:embed="rId3">
                <a:alphaModFix/>
              </a:blip>
              <a:srcRect/>
              <a:stretch/>
            </p:blipFill>
            <p:spPr>
              <a:xfrm>
                <a:off x="3095625" y="84275"/>
                <a:ext cx="2105025" cy="1685925"/>
              </a:xfrm>
              <a:prstGeom prst="rect">
                <a:avLst/>
              </a:prstGeom>
              <a:noFill/>
              <a:ln>
                <a:noFill/>
              </a:ln>
            </p:spPr>
          </p:pic>
          <p:sp>
            <p:nvSpPr>
              <p:cNvPr id="450" name="Google Shape;450;p10"/>
              <p:cNvSpPr txBox="1"/>
              <p:nvPr/>
            </p:nvSpPr>
            <p:spPr>
              <a:xfrm>
                <a:off x="4484688" y="1155650"/>
                <a:ext cx="6546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Nunito Sans"/>
                  <a:ea typeface="Nunito Sans"/>
                  <a:cs typeface="Nunito Sans"/>
                  <a:sym typeface="Nunito Sans"/>
                </a:endParaRPr>
              </a:p>
            </p:txBody>
          </p:sp>
        </p:grpSp>
        <p:grpSp>
          <p:nvGrpSpPr>
            <p:cNvPr id="451" name="Google Shape;451;p10"/>
            <p:cNvGrpSpPr/>
            <p:nvPr/>
          </p:nvGrpSpPr>
          <p:grpSpPr>
            <a:xfrm>
              <a:off x="4439619" y="1677825"/>
              <a:ext cx="365720" cy="608400"/>
              <a:chOff x="4486894" y="1677825"/>
              <a:chExt cx="365720" cy="608400"/>
            </a:xfrm>
          </p:grpSpPr>
          <p:pic>
            <p:nvPicPr>
              <p:cNvPr id="452" name="Google Shape;452;p10"/>
              <p:cNvPicPr preferRelativeResize="0"/>
              <p:nvPr/>
            </p:nvPicPr>
            <p:blipFill rotWithShape="1">
              <a:blip r:embed="rId4">
                <a:alphaModFix/>
              </a:blip>
              <a:srcRect/>
              <a:stretch/>
            </p:blipFill>
            <p:spPr>
              <a:xfrm>
                <a:off x="4486894" y="1677825"/>
                <a:ext cx="91770" cy="608400"/>
              </a:xfrm>
              <a:prstGeom prst="rect">
                <a:avLst/>
              </a:prstGeom>
              <a:noFill/>
              <a:ln>
                <a:noFill/>
              </a:ln>
            </p:spPr>
          </p:pic>
          <p:pic>
            <p:nvPicPr>
              <p:cNvPr id="453" name="Google Shape;453;p10"/>
              <p:cNvPicPr preferRelativeResize="0"/>
              <p:nvPr/>
            </p:nvPicPr>
            <p:blipFill rotWithShape="1">
              <a:blip r:embed="rId4">
                <a:alphaModFix/>
              </a:blip>
              <a:srcRect/>
              <a:stretch/>
            </p:blipFill>
            <p:spPr>
              <a:xfrm>
                <a:off x="4623882" y="1677825"/>
                <a:ext cx="91770" cy="608400"/>
              </a:xfrm>
              <a:prstGeom prst="rect">
                <a:avLst/>
              </a:prstGeom>
              <a:noFill/>
              <a:ln>
                <a:noFill/>
              </a:ln>
            </p:spPr>
          </p:pic>
          <p:pic>
            <p:nvPicPr>
              <p:cNvPr id="454" name="Google Shape;454;p10"/>
              <p:cNvPicPr preferRelativeResize="0"/>
              <p:nvPr/>
            </p:nvPicPr>
            <p:blipFill rotWithShape="1">
              <a:blip r:embed="rId4">
                <a:alphaModFix/>
              </a:blip>
              <a:srcRect/>
              <a:stretch/>
            </p:blipFill>
            <p:spPr>
              <a:xfrm>
                <a:off x="4760844" y="1677825"/>
                <a:ext cx="91770" cy="608400"/>
              </a:xfrm>
              <a:prstGeom prst="rect">
                <a:avLst/>
              </a:prstGeom>
              <a:noFill/>
              <a:ln>
                <a:noFill/>
              </a:ln>
            </p:spPr>
          </p:pic>
        </p:grpSp>
        <p:grpSp>
          <p:nvGrpSpPr>
            <p:cNvPr id="455" name="Google Shape;455;p10"/>
            <p:cNvGrpSpPr/>
            <p:nvPr/>
          </p:nvGrpSpPr>
          <p:grpSpPr>
            <a:xfrm>
              <a:off x="4831831" y="1743056"/>
              <a:ext cx="184026" cy="454975"/>
              <a:chOff x="4831831" y="1743056"/>
              <a:chExt cx="184026" cy="454975"/>
            </a:xfrm>
          </p:grpSpPr>
          <p:pic>
            <p:nvPicPr>
              <p:cNvPr id="456" name="Google Shape;456;p10"/>
              <p:cNvPicPr preferRelativeResize="0"/>
              <p:nvPr/>
            </p:nvPicPr>
            <p:blipFill rotWithShape="1">
              <a:blip r:embed="rId5">
                <a:alphaModFix/>
              </a:blip>
              <a:srcRect/>
              <a:stretch/>
            </p:blipFill>
            <p:spPr>
              <a:xfrm>
                <a:off x="4862981" y="1743056"/>
                <a:ext cx="78776" cy="86400"/>
              </a:xfrm>
              <a:prstGeom prst="rect">
                <a:avLst/>
              </a:prstGeom>
              <a:noFill/>
              <a:ln>
                <a:noFill/>
              </a:ln>
            </p:spPr>
          </p:pic>
          <p:pic>
            <p:nvPicPr>
              <p:cNvPr id="457" name="Google Shape;457;p10"/>
              <p:cNvPicPr preferRelativeResize="0"/>
              <p:nvPr/>
            </p:nvPicPr>
            <p:blipFill rotWithShape="1">
              <a:blip r:embed="rId5">
                <a:alphaModFix/>
              </a:blip>
              <a:srcRect/>
              <a:stretch/>
            </p:blipFill>
            <p:spPr>
              <a:xfrm>
                <a:off x="4910606" y="1849381"/>
                <a:ext cx="78776" cy="86400"/>
              </a:xfrm>
              <a:prstGeom prst="rect">
                <a:avLst/>
              </a:prstGeom>
              <a:noFill/>
              <a:ln>
                <a:noFill/>
              </a:ln>
            </p:spPr>
          </p:pic>
          <p:pic>
            <p:nvPicPr>
              <p:cNvPr id="458" name="Google Shape;458;p10"/>
              <p:cNvPicPr preferRelativeResize="0"/>
              <p:nvPr/>
            </p:nvPicPr>
            <p:blipFill rotWithShape="1">
              <a:blip r:embed="rId5">
                <a:alphaModFix/>
              </a:blip>
              <a:srcRect/>
              <a:stretch/>
            </p:blipFill>
            <p:spPr>
              <a:xfrm>
                <a:off x="4831831" y="1938831"/>
                <a:ext cx="78776" cy="86400"/>
              </a:xfrm>
              <a:prstGeom prst="rect">
                <a:avLst/>
              </a:prstGeom>
              <a:noFill/>
              <a:ln>
                <a:noFill/>
              </a:ln>
            </p:spPr>
          </p:pic>
          <p:pic>
            <p:nvPicPr>
              <p:cNvPr id="459" name="Google Shape;459;p10"/>
              <p:cNvPicPr preferRelativeResize="0"/>
              <p:nvPr/>
            </p:nvPicPr>
            <p:blipFill rotWithShape="1">
              <a:blip r:embed="rId5">
                <a:alphaModFix/>
              </a:blip>
              <a:srcRect/>
              <a:stretch/>
            </p:blipFill>
            <p:spPr>
              <a:xfrm>
                <a:off x="4937081" y="2025231"/>
                <a:ext cx="78776" cy="86400"/>
              </a:xfrm>
              <a:prstGeom prst="rect">
                <a:avLst/>
              </a:prstGeom>
              <a:noFill/>
              <a:ln>
                <a:noFill/>
              </a:ln>
            </p:spPr>
          </p:pic>
          <p:pic>
            <p:nvPicPr>
              <p:cNvPr id="460" name="Google Shape;460;p10"/>
              <p:cNvPicPr preferRelativeResize="0"/>
              <p:nvPr/>
            </p:nvPicPr>
            <p:blipFill rotWithShape="1">
              <a:blip r:embed="rId5">
                <a:alphaModFix/>
              </a:blip>
              <a:srcRect/>
              <a:stretch/>
            </p:blipFill>
            <p:spPr>
              <a:xfrm>
                <a:off x="4831831" y="2111631"/>
                <a:ext cx="78776" cy="86400"/>
              </a:xfrm>
              <a:prstGeom prst="rect">
                <a:avLst/>
              </a:prstGeom>
              <a:noFill/>
              <a:ln>
                <a:noFill/>
              </a:ln>
            </p:spPr>
          </p:pic>
        </p:grpSp>
        <p:grpSp>
          <p:nvGrpSpPr>
            <p:cNvPr id="461" name="Google Shape;461;p10"/>
            <p:cNvGrpSpPr/>
            <p:nvPr/>
          </p:nvGrpSpPr>
          <p:grpSpPr>
            <a:xfrm>
              <a:off x="5408106" y="2728906"/>
              <a:ext cx="184026" cy="454975"/>
              <a:chOff x="4831831" y="1743056"/>
              <a:chExt cx="184026" cy="454975"/>
            </a:xfrm>
          </p:grpSpPr>
          <p:pic>
            <p:nvPicPr>
              <p:cNvPr id="462" name="Google Shape;462;p10"/>
              <p:cNvPicPr preferRelativeResize="0"/>
              <p:nvPr/>
            </p:nvPicPr>
            <p:blipFill rotWithShape="1">
              <a:blip r:embed="rId5">
                <a:alphaModFix/>
              </a:blip>
              <a:srcRect/>
              <a:stretch/>
            </p:blipFill>
            <p:spPr>
              <a:xfrm>
                <a:off x="4862981" y="1743056"/>
                <a:ext cx="78776" cy="86400"/>
              </a:xfrm>
              <a:prstGeom prst="rect">
                <a:avLst/>
              </a:prstGeom>
              <a:noFill/>
              <a:ln>
                <a:noFill/>
              </a:ln>
            </p:spPr>
          </p:pic>
          <p:pic>
            <p:nvPicPr>
              <p:cNvPr id="463" name="Google Shape;463;p10"/>
              <p:cNvPicPr preferRelativeResize="0"/>
              <p:nvPr/>
            </p:nvPicPr>
            <p:blipFill rotWithShape="1">
              <a:blip r:embed="rId5">
                <a:alphaModFix/>
              </a:blip>
              <a:srcRect/>
              <a:stretch/>
            </p:blipFill>
            <p:spPr>
              <a:xfrm>
                <a:off x="4910606" y="1849381"/>
                <a:ext cx="78776" cy="86400"/>
              </a:xfrm>
              <a:prstGeom prst="rect">
                <a:avLst/>
              </a:prstGeom>
              <a:noFill/>
              <a:ln>
                <a:noFill/>
              </a:ln>
            </p:spPr>
          </p:pic>
          <p:pic>
            <p:nvPicPr>
              <p:cNvPr id="464" name="Google Shape;464;p10"/>
              <p:cNvPicPr preferRelativeResize="0"/>
              <p:nvPr/>
            </p:nvPicPr>
            <p:blipFill rotWithShape="1">
              <a:blip r:embed="rId5">
                <a:alphaModFix/>
              </a:blip>
              <a:srcRect/>
              <a:stretch/>
            </p:blipFill>
            <p:spPr>
              <a:xfrm>
                <a:off x="4831831" y="1938831"/>
                <a:ext cx="78776" cy="86400"/>
              </a:xfrm>
              <a:prstGeom prst="rect">
                <a:avLst/>
              </a:prstGeom>
              <a:noFill/>
              <a:ln>
                <a:noFill/>
              </a:ln>
            </p:spPr>
          </p:pic>
          <p:pic>
            <p:nvPicPr>
              <p:cNvPr id="465" name="Google Shape;465;p10"/>
              <p:cNvPicPr preferRelativeResize="0"/>
              <p:nvPr/>
            </p:nvPicPr>
            <p:blipFill rotWithShape="1">
              <a:blip r:embed="rId5">
                <a:alphaModFix/>
              </a:blip>
              <a:srcRect/>
              <a:stretch/>
            </p:blipFill>
            <p:spPr>
              <a:xfrm>
                <a:off x="4937081" y="2025231"/>
                <a:ext cx="78776" cy="86400"/>
              </a:xfrm>
              <a:prstGeom prst="rect">
                <a:avLst/>
              </a:prstGeom>
              <a:noFill/>
              <a:ln>
                <a:noFill/>
              </a:ln>
            </p:spPr>
          </p:pic>
          <p:pic>
            <p:nvPicPr>
              <p:cNvPr id="466" name="Google Shape;466;p10"/>
              <p:cNvPicPr preferRelativeResize="0"/>
              <p:nvPr/>
            </p:nvPicPr>
            <p:blipFill rotWithShape="1">
              <a:blip r:embed="rId5">
                <a:alphaModFix/>
              </a:blip>
              <a:srcRect/>
              <a:stretch/>
            </p:blipFill>
            <p:spPr>
              <a:xfrm>
                <a:off x="4831831" y="2111631"/>
                <a:ext cx="78776" cy="86400"/>
              </a:xfrm>
              <a:prstGeom prst="rect">
                <a:avLst/>
              </a:prstGeom>
              <a:noFill/>
              <a:ln>
                <a:noFill/>
              </a:ln>
            </p:spPr>
          </p:pic>
        </p:grpSp>
        <p:pic>
          <p:nvPicPr>
            <p:cNvPr id="467" name="Google Shape;467;p10"/>
            <p:cNvPicPr preferRelativeResize="0"/>
            <p:nvPr/>
          </p:nvPicPr>
          <p:blipFill rotWithShape="1">
            <a:blip r:embed="rId4">
              <a:alphaModFix/>
            </a:blip>
            <a:srcRect/>
            <a:stretch/>
          </p:blipFill>
          <p:spPr>
            <a:xfrm>
              <a:off x="5242194" y="2652188"/>
              <a:ext cx="91770" cy="608400"/>
            </a:xfrm>
            <a:prstGeom prst="rect">
              <a:avLst/>
            </a:prstGeom>
            <a:noFill/>
            <a:ln>
              <a:noFill/>
            </a:ln>
          </p:spPr>
        </p:pic>
        <p:grpSp>
          <p:nvGrpSpPr>
            <p:cNvPr id="468" name="Google Shape;468;p10"/>
            <p:cNvGrpSpPr/>
            <p:nvPr/>
          </p:nvGrpSpPr>
          <p:grpSpPr>
            <a:xfrm>
              <a:off x="3869244" y="2652200"/>
              <a:ext cx="234645" cy="608400"/>
              <a:chOff x="7171394" y="4410050"/>
              <a:chExt cx="234645" cy="608400"/>
            </a:xfrm>
          </p:grpSpPr>
          <p:pic>
            <p:nvPicPr>
              <p:cNvPr id="469" name="Google Shape;469;p10"/>
              <p:cNvPicPr preferRelativeResize="0"/>
              <p:nvPr/>
            </p:nvPicPr>
            <p:blipFill rotWithShape="1">
              <a:blip r:embed="rId4">
                <a:alphaModFix/>
              </a:blip>
              <a:srcRect/>
              <a:stretch/>
            </p:blipFill>
            <p:spPr>
              <a:xfrm>
                <a:off x="7314269" y="4410050"/>
                <a:ext cx="91770" cy="608400"/>
              </a:xfrm>
              <a:prstGeom prst="rect">
                <a:avLst/>
              </a:prstGeom>
              <a:noFill/>
              <a:ln>
                <a:noFill/>
              </a:ln>
            </p:spPr>
          </p:pic>
          <p:pic>
            <p:nvPicPr>
              <p:cNvPr id="470" name="Google Shape;470;p10"/>
              <p:cNvPicPr preferRelativeResize="0"/>
              <p:nvPr/>
            </p:nvPicPr>
            <p:blipFill rotWithShape="1">
              <a:blip r:embed="rId4">
                <a:alphaModFix/>
              </a:blip>
              <a:srcRect/>
              <a:stretch/>
            </p:blipFill>
            <p:spPr>
              <a:xfrm>
                <a:off x="7171394" y="4410050"/>
                <a:ext cx="91770" cy="608400"/>
              </a:xfrm>
              <a:prstGeom prst="rect">
                <a:avLst/>
              </a:prstGeom>
              <a:noFill/>
              <a:ln>
                <a:noFill/>
              </a:ln>
            </p:spPr>
          </p:pic>
        </p:grpSp>
        <p:pic>
          <p:nvPicPr>
            <p:cNvPr id="471" name="Google Shape;471;p10"/>
            <p:cNvPicPr preferRelativeResize="0"/>
            <p:nvPr/>
          </p:nvPicPr>
          <p:blipFill rotWithShape="1">
            <a:blip r:embed="rId6">
              <a:alphaModFix/>
            </a:blip>
            <a:srcRect/>
            <a:stretch/>
          </p:blipFill>
          <p:spPr>
            <a:xfrm>
              <a:off x="9919300" y="1732938"/>
              <a:ext cx="184795" cy="475200"/>
            </a:xfrm>
            <a:prstGeom prst="rect">
              <a:avLst/>
            </a:prstGeom>
            <a:noFill/>
            <a:ln>
              <a:noFill/>
            </a:ln>
          </p:spPr>
        </p:pic>
        <p:pic>
          <p:nvPicPr>
            <p:cNvPr id="472" name="Google Shape;472;p10"/>
            <p:cNvPicPr preferRelativeResize="0"/>
            <p:nvPr/>
          </p:nvPicPr>
          <p:blipFill rotWithShape="1">
            <a:blip r:embed="rId6">
              <a:alphaModFix/>
            </a:blip>
            <a:srcRect/>
            <a:stretch/>
          </p:blipFill>
          <p:spPr>
            <a:xfrm>
              <a:off x="10121393" y="1732938"/>
              <a:ext cx="184795" cy="475200"/>
            </a:xfrm>
            <a:prstGeom prst="rect">
              <a:avLst/>
            </a:prstGeom>
            <a:noFill/>
            <a:ln>
              <a:noFill/>
            </a:ln>
          </p:spPr>
        </p:pic>
        <p:pic>
          <p:nvPicPr>
            <p:cNvPr id="473" name="Google Shape;473;p10"/>
            <p:cNvPicPr preferRelativeResize="0"/>
            <p:nvPr/>
          </p:nvPicPr>
          <p:blipFill rotWithShape="1">
            <a:blip r:embed="rId6">
              <a:alphaModFix/>
            </a:blip>
            <a:srcRect/>
            <a:stretch/>
          </p:blipFill>
          <p:spPr>
            <a:xfrm>
              <a:off x="10323485" y="1732938"/>
              <a:ext cx="184795" cy="475200"/>
            </a:xfrm>
            <a:prstGeom prst="rect">
              <a:avLst/>
            </a:prstGeom>
            <a:noFill/>
            <a:ln>
              <a:noFill/>
            </a:ln>
          </p:spPr>
        </p:pic>
        <p:pic>
          <p:nvPicPr>
            <p:cNvPr id="474" name="Google Shape;474;p10"/>
            <p:cNvPicPr preferRelativeResize="0"/>
            <p:nvPr/>
          </p:nvPicPr>
          <p:blipFill rotWithShape="1">
            <a:blip r:embed="rId6">
              <a:alphaModFix/>
            </a:blip>
            <a:srcRect/>
            <a:stretch/>
          </p:blipFill>
          <p:spPr>
            <a:xfrm>
              <a:off x="10738450" y="2718775"/>
              <a:ext cx="184795" cy="475200"/>
            </a:xfrm>
            <a:prstGeom prst="rect">
              <a:avLst/>
            </a:prstGeom>
            <a:noFill/>
            <a:ln>
              <a:noFill/>
            </a:ln>
          </p:spPr>
        </p:pic>
        <p:pic>
          <p:nvPicPr>
            <p:cNvPr id="475" name="Google Shape;475;p10"/>
            <p:cNvPicPr preferRelativeResize="0"/>
            <p:nvPr/>
          </p:nvPicPr>
          <p:blipFill rotWithShape="1">
            <a:blip r:embed="rId6">
              <a:alphaModFix/>
            </a:blip>
            <a:srcRect/>
            <a:stretch/>
          </p:blipFill>
          <p:spPr>
            <a:xfrm>
              <a:off x="10940543" y="2718775"/>
              <a:ext cx="184795" cy="475200"/>
            </a:xfrm>
            <a:prstGeom prst="rect">
              <a:avLst/>
            </a:prstGeom>
            <a:noFill/>
            <a:ln>
              <a:noFill/>
            </a:ln>
          </p:spPr>
        </p:pic>
        <p:pic>
          <p:nvPicPr>
            <p:cNvPr id="476" name="Google Shape;476;p10"/>
            <p:cNvPicPr preferRelativeResize="0"/>
            <p:nvPr/>
          </p:nvPicPr>
          <p:blipFill rotWithShape="1">
            <a:blip r:embed="rId6">
              <a:alphaModFix/>
            </a:blip>
            <a:srcRect/>
            <a:stretch/>
          </p:blipFill>
          <p:spPr>
            <a:xfrm>
              <a:off x="11142635" y="2718775"/>
              <a:ext cx="184795" cy="475200"/>
            </a:xfrm>
            <a:prstGeom prst="rect">
              <a:avLst/>
            </a:prstGeom>
            <a:noFill/>
            <a:ln>
              <a:noFill/>
            </a:ln>
          </p:spPr>
        </p:pic>
        <p:pic>
          <p:nvPicPr>
            <p:cNvPr id="477" name="Google Shape;477;p10"/>
            <p:cNvPicPr preferRelativeResize="0"/>
            <p:nvPr/>
          </p:nvPicPr>
          <p:blipFill rotWithShape="1">
            <a:blip r:embed="rId7">
              <a:alphaModFix/>
            </a:blip>
            <a:srcRect/>
            <a:stretch/>
          </p:blipFill>
          <p:spPr>
            <a:xfrm>
              <a:off x="10525539" y="1928016"/>
              <a:ext cx="174706" cy="270000"/>
            </a:xfrm>
            <a:prstGeom prst="rect">
              <a:avLst/>
            </a:prstGeom>
            <a:noFill/>
            <a:ln>
              <a:noFill/>
            </a:ln>
          </p:spPr>
        </p:pic>
        <p:pic>
          <p:nvPicPr>
            <p:cNvPr id="478" name="Google Shape;478;p10"/>
            <p:cNvPicPr preferRelativeResize="0"/>
            <p:nvPr/>
          </p:nvPicPr>
          <p:blipFill rotWithShape="1">
            <a:blip r:embed="rId7">
              <a:alphaModFix/>
            </a:blip>
            <a:srcRect/>
            <a:stretch/>
          </p:blipFill>
          <p:spPr>
            <a:xfrm>
              <a:off x="9539714" y="2821366"/>
              <a:ext cx="174706" cy="270000"/>
            </a:xfrm>
            <a:prstGeom prst="rect">
              <a:avLst/>
            </a:prstGeom>
            <a:noFill/>
            <a:ln>
              <a:noFill/>
            </a:ln>
          </p:spPr>
        </p:pic>
      </p:grpSp>
      <p:sp>
        <p:nvSpPr>
          <p:cNvPr id="480" name="Google Shape;480;p10"/>
          <p:cNvSpPr txBox="1"/>
          <p:nvPr/>
        </p:nvSpPr>
        <p:spPr>
          <a:xfrm>
            <a:off x="263050" y="4841198"/>
            <a:ext cx="11736900" cy="36929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1800" dirty="0">
                <a:solidFill>
                  <a:srgbClr val="43A047"/>
                </a:solidFill>
                <a:latin typeface="Century Gothic"/>
                <a:ea typeface="Century Gothic"/>
                <a:cs typeface="Century Gothic"/>
                <a:sym typeface="Century Gothic"/>
              </a:rPr>
              <a:t>The whole is 35 in each model but the parts are different.</a:t>
            </a:r>
            <a:endParaRPr sz="18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childTnLst>
                          </p:cTn>
                        </p:par>
                      </p:childTnLst>
                    </p:cTn>
                  </p:par>
                </p:childTnLst>
              </p:cTn>
              <p:nextCondLst>
                <p:cond evt="onClick" delay="0">
                  <p:tgtEl>
                    <p:spTgt spid="401"/>
                  </p:tgtEl>
                </p:cond>
              </p:nextCondLst>
            </p:seq>
          </p:childTnLst>
        </p:cTn>
      </p:par>
    </p:tnLst>
    <p:bldLst>
      <p:bldP spid="4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519" name="Google Shape;519;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Chart, bubble chart&#10;&#10;Description automatically generated">
            <a:extLst>
              <a:ext uri="{FF2B5EF4-FFF2-40B4-BE49-F238E27FC236}">
                <a16:creationId xmlns:a16="http://schemas.microsoft.com/office/drawing/2014/main" id="{FDF36F9B-29CD-E54C-A2F6-51CE101FA774}"/>
              </a:ext>
            </a:extLst>
          </p:cNvPr>
          <p:cNvPicPr>
            <a:picLocks noChangeAspect="1"/>
          </p:cNvPicPr>
          <p:nvPr/>
        </p:nvPicPr>
        <p:blipFill>
          <a:blip r:embed="rId3"/>
          <a:stretch>
            <a:fillRect/>
          </a:stretch>
        </p:blipFill>
        <p:spPr>
          <a:xfrm>
            <a:off x="263524" y="1077157"/>
            <a:ext cx="8641080" cy="53797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72" name="Google Shape;572;p14"/>
          <p:cNvSpPr txBox="1">
            <a:spLocks noGrp="1"/>
          </p:cNvSpPr>
          <p:nvPr>
            <p:ph type="body" idx="2"/>
          </p:nvPr>
        </p:nvSpPr>
        <p:spPr>
          <a:xfrm>
            <a:off x="263046" y="1176339"/>
            <a:ext cx="11736887" cy="100209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True or False?</a:t>
            </a:r>
            <a:endParaRPr b="1" dirty="0"/>
          </a:p>
          <a:p>
            <a:pPr marL="0" lvl="0" indent="0" algn="l" rtl="0">
              <a:spcBef>
                <a:spcPts val="0"/>
              </a:spcBef>
              <a:spcAft>
                <a:spcPts val="0"/>
              </a:spcAft>
              <a:buClr>
                <a:srgbClr val="222222"/>
              </a:buClr>
              <a:buSzPts val="1800"/>
              <a:buNone/>
            </a:pPr>
            <a:r>
              <a:rPr lang="en-GB" dirty="0"/>
              <a:t>Explain your reasoning.</a:t>
            </a: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endParaRPr dirty="0"/>
          </a:p>
        </p:txBody>
      </p:sp>
      <p:sp>
        <p:nvSpPr>
          <p:cNvPr id="574" name="Google Shape;574;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575" name="Google Shape;575;p14"/>
          <p:cNvGrpSpPr/>
          <p:nvPr/>
        </p:nvGrpSpPr>
        <p:grpSpPr>
          <a:xfrm>
            <a:off x="730600" y="2181478"/>
            <a:ext cx="10730775" cy="2401901"/>
            <a:chOff x="730600" y="2181478"/>
            <a:chExt cx="10730775" cy="2401901"/>
          </a:xfrm>
        </p:grpSpPr>
        <p:grpSp>
          <p:nvGrpSpPr>
            <p:cNvPr id="576" name="Google Shape;576;p14"/>
            <p:cNvGrpSpPr/>
            <p:nvPr/>
          </p:nvGrpSpPr>
          <p:grpSpPr>
            <a:xfrm>
              <a:off x="730600" y="2181478"/>
              <a:ext cx="10730775" cy="2401901"/>
              <a:chOff x="936900" y="2170100"/>
              <a:chExt cx="10730775" cy="688500"/>
            </a:xfrm>
          </p:grpSpPr>
          <p:sp>
            <p:nvSpPr>
              <p:cNvPr id="577" name="Google Shape;577;p14"/>
              <p:cNvSpPr/>
              <p:nvPr/>
            </p:nvSpPr>
            <p:spPr>
              <a:xfrm>
                <a:off x="936900" y="2170100"/>
                <a:ext cx="2391900" cy="688500"/>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sp>
            <p:nvSpPr>
              <p:cNvPr id="578" name="Google Shape;578;p14"/>
              <p:cNvSpPr/>
              <p:nvPr/>
            </p:nvSpPr>
            <p:spPr>
              <a:xfrm>
                <a:off x="3716525" y="2170100"/>
                <a:ext cx="2391900" cy="688500"/>
              </a:xfrm>
              <a:prstGeom prst="roundRect">
                <a:avLst>
                  <a:gd name="adj" fmla="val 16667"/>
                </a:avLst>
              </a:prstGeom>
              <a:noFill/>
              <a:ln w="28575" cap="flat" cmpd="sng">
                <a:solidFill>
                  <a:srgbClr val="43A0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rgbClr val="222222"/>
                    </a:solidFill>
                    <a:latin typeface="Century Gothic"/>
                    <a:ea typeface="Century Gothic"/>
                    <a:cs typeface="Century Gothic"/>
                    <a:sym typeface="Century Gothic"/>
                  </a:rPr>
                  <a:t>20 + 4 = 204</a:t>
                </a:r>
                <a:endParaRPr sz="1800" dirty="0"/>
              </a:p>
            </p:txBody>
          </p:sp>
          <p:sp>
            <p:nvSpPr>
              <p:cNvPr id="579" name="Google Shape;579;p14"/>
              <p:cNvSpPr/>
              <p:nvPr/>
            </p:nvSpPr>
            <p:spPr>
              <a:xfrm>
                <a:off x="6496150" y="2170100"/>
                <a:ext cx="2391900" cy="688500"/>
              </a:xfrm>
              <a:prstGeom prst="roundRect">
                <a:avLst>
                  <a:gd name="adj" fmla="val 16667"/>
                </a:avLst>
              </a:prstGeom>
              <a:noFill/>
              <a:ln w="28575" cap="flat" cmpd="sng">
                <a:solidFill>
                  <a:srgbClr val="2196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sp>
            <p:nvSpPr>
              <p:cNvPr id="580" name="Google Shape;580;p14"/>
              <p:cNvSpPr/>
              <p:nvPr/>
            </p:nvSpPr>
            <p:spPr>
              <a:xfrm>
                <a:off x="9275775" y="2170100"/>
                <a:ext cx="2391900" cy="688500"/>
              </a:xfrm>
              <a:prstGeom prst="roundRect">
                <a:avLst>
                  <a:gd name="adj" fmla="val 16667"/>
                </a:avLst>
              </a:prstGeom>
              <a:noFill/>
              <a:ln w="28575" cap="flat" cmpd="sng">
                <a:solidFill>
                  <a:srgbClr val="FF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p>
            </p:txBody>
          </p:sp>
        </p:grpSp>
        <p:grpSp>
          <p:nvGrpSpPr>
            <p:cNvPr id="581" name="Google Shape;581;p14"/>
            <p:cNvGrpSpPr/>
            <p:nvPr/>
          </p:nvGrpSpPr>
          <p:grpSpPr>
            <a:xfrm>
              <a:off x="6459900" y="2586025"/>
              <a:ext cx="2105025" cy="1685925"/>
              <a:chOff x="875675" y="2539463"/>
              <a:chExt cx="2105025" cy="1685925"/>
            </a:xfrm>
          </p:grpSpPr>
          <p:pic>
            <p:nvPicPr>
              <p:cNvPr id="582" name="Google Shape;582;p14"/>
              <p:cNvPicPr preferRelativeResize="0"/>
              <p:nvPr/>
            </p:nvPicPr>
            <p:blipFill rotWithShape="1">
              <a:blip r:embed="rId3">
                <a:alphaModFix/>
              </a:blip>
              <a:srcRect/>
              <a:stretch/>
            </p:blipFill>
            <p:spPr>
              <a:xfrm>
                <a:off x="875675" y="2539463"/>
                <a:ext cx="2105025" cy="1685925"/>
              </a:xfrm>
              <a:prstGeom prst="rect">
                <a:avLst/>
              </a:prstGeom>
              <a:noFill/>
              <a:ln>
                <a:noFill/>
              </a:ln>
            </p:spPr>
          </p:pic>
          <p:sp>
            <p:nvSpPr>
              <p:cNvPr id="583" name="Google Shape;583;p14"/>
              <p:cNvSpPr txBox="1"/>
              <p:nvPr/>
            </p:nvSpPr>
            <p:spPr>
              <a:xfrm>
                <a:off x="1622625" y="2624450"/>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24</a:t>
                </a:r>
                <a:endParaRPr sz="2100" b="0" i="0" u="none" strike="noStrike" cap="none">
                  <a:solidFill>
                    <a:srgbClr val="000000"/>
                  </a:solidFill>
                  <a:latin typeface="Nunito Sans"/>
                  <a:ea typeface="Nunito Sans"/>
                  <a:cs typeface="Nunito Sans"/>
                  <a:sym typeface="Nunito Sans"/>
                </a:endParaRPr>
              </a:p>
            </p:txBody>
          </p:sp>
          <p:grpSp>
            <p:nvGrpSpPr>
              <p:cNvPr id="584" name="Google Shape;584;p14"/>
              <p:cNvGrpSpPr/>
              <p:nvPr/>
            </p:nvGrpSpPr>
            <p:grpSpPr>
              <a:xfrm>
                <a:off x="1090569" y="3565150"/>
                <a:ext cx="1485695" cy="608400"/>
                <a:chOff x="7171394" y="4410050"/>
                <a:chExt cx="1485695" cy="608400"/>
              </a:xfrm>
            </p:grpSpPr>
            <p:pic>
              <p:nvPicPr>
                <p:cNvPr id="585" name="Google Shape;585;p14"/>
                <p:cNvPicPr preferRelativeResize="0"/>
                <p:nvPr/>
              </p:nvPicPr>
              <p:blipFill rotWithShape="1">
                <a:blip r:embed="rId4">
                  <a:alphaModFix/>
                </a:blip>
                <a:srcRect/>
                <a:stretch/>
              </p:blipFill>
              <p:spPr>
                <a:xfrm>
                  <a:off x="8565319" y="4410050"/>
                  <a:ext cx="91770" cy="608400"/>
                </a:xfrm>
                <a:prstGeom prst="rect">
                  <a:avLst/>
                </a:prstGeom>
                <a:noFill/>
                <a:ln>
                  <a:noFill/>
                </a:ln>
              </p:spPr>
            </p:pic>
            <p:pic>
              <p:nvPicPr>
                <p:cNvPr id="586" name="Google Shape;586;p14"/>
                <p:cNvPicPr preferRelativeResize="0"/>
                <p:nvPr/>
              </p:nvPicPr>
              <p:blipFill rotWithShape="1">
                <a:blip r:embed="rId4">
                  <a:alphaModFix/>
                </a:blip>
                <a:srcRect/>
                <a:stretch/>
              </p:blipFill>
              <p:spPr>
                <a:xfrm>
                  <a:off x="7171394" y="4410050"/>
                  <a:ext cx="91770" cy="608400"/>
                </a:xfrm>
                <a:prstGeom prst="rect">
                  <a:avLst/>
                </a:prstGeom>
                <a:noFill/>
                <a:ln>
                  <a:noFill/>
                </a:ln>
              </p:spPr>
            </p:pic>
          </p:grpSp>
          <p:grpSp>
            <p:nvGrpSpPr>
              <p:cNvPr id="587" name="Google Shape;587;p14"/>
              <p:cNvGrpSpPr/>
              <p:nvPr/>
            </p:nvGrpSpPr>
            <p:grpSpPr>
              <a:xfrm>
                <a:off x="2629431" y="3695031"/>
                <a:ext cx="184026" cy="348650"/>
                <a:chOff x="4831831" y="1849381"/>
                <a:chExt cx="184026" cy="348650"/>
              </a:xfrm>
            </p:grpSpPr>
            <p:pic>
              <p:nvPicPr>
                <p:cNvPr id="588" name="Google Shape;588;p14"/>
                <p:cNvPicPr preferRelativeResize="0"/>
                <p:nvPr/>
              </p:nvPicPr>
              <p:blipFill rotWithShape="1">
                <a:blip r:embed="rId5">
                  <a:alphaModFix/>
                </a:blip>
                <a:srcRect/>
                <a:stretch/>
              </p:blipFill>
              <p:spPr>
                <a:xfrm>
                  <a:off x="4910606" y="1849381"/>
                  <a:ext cx="78776" cy="86400"/>
                </a:xfrm>
                <a:prstGeom prst="rect">
                  <a:avLst/>
                </a:prstGeom>
                <a:noFill/>
                <a:ln>
                  <a:noFill/>
                </a:ln>
              </p:spPr>
            </p:pic>
            <p:pic>
              <p:nvPicPr>
                <p:cNvPr id="589" name="Google Shape;589;p14"/>
                <p:cNvPicPr preferRelativeResize="0"/>
                <p:nvPr/>
              </p:nvPicPr>
              <p:blipFill rotWithShape="1">
                <a:blip r:embed="rId5">
                  <a:alphaModFix/>
                </a:blip>
                <a:srcRect/>
                <a:stretch/>
              </p:blipFill>
              <p:spPr>
                <a:xfrm>
                  <a:off x="4831831" y="1938831"/>
                  <a:ext cx="78776" cy="86400"/>
                </a:xfrm>
                <a:prstGeom prst="rect">
                  <a:avLst/>
                </a:prstGeom>
                <a:noFill/>
                <a:ln>
                  <a:noFill/>
                </a:ln>
              </p:spPr>
            </p:pic>
            <p:pic>
              <p:nvPicPr>
                <p:cNvPr id="590" name="Google Shape;590;p14"/>
                <p:cNvPicPr preferRelativeResize="0"/>
                <p:nvPr/>
              </p:nvPicPr>
              <p:blipFill rotWithShape="1">
                <a:blip r:embed="rId5">
                  <a:alphaModFix/>
                </a:blip>
                <a:srcRect/>
                <a:stretch/>
              </p:blipFill>
              <p:spPr>
                <a:xfrm>
                  <a:off x="4937081" y="2025231"/>
                  <a:ext cx="78776" cy="86400"/>
                </a:xfrm>
                <a:prstGeom prst="rect">
                  <a:avLst/>
                </a:prstGeom>
                <a:noFill/>
                <a:ln>
                  <a:noFill/>
                </a:ln>
              </p:spPr>
            </p:pic>
            <p:pic>
              <p:nvPicPr>
                <p:cNvPr id="591" name="Google Shape;591;p14"/>
                <p:cNvPicPr preferRelativeResize="0"/>
                <p:nvPr/>
              </p:nvPicPr>
              <p:blipFill rotWithShape="1">
                <a:blip r:embed="rId5">
                  <a:alphaModFix/>
                </a:blip>
                <a:srcRect/>
                <a:stretch/>
              </p:blipFill>
              <p:spPr>
                <a:xfrm>
                  <a:off x="4831831" y="2111631"/>
                  <a:ext cx="78776" cy="86400"/>
                </a:xfrm>
                <a:prstGeom prst="rect">
                  <a:avLst/>
                </a:prstGeom>
                <a:noFill/>
                <a:ln>
                  <a:noFill/>
                </a:ln>
              </p:spPr>
            </p:pic>
          </p:grpSp>
        </p:grpSp>
        <p:grpSp>
          <p:nvGrpSpPr>
            <p:cNvPr id="592" name="Google Shape;592;p14"/>
            <p:cNvGrpSpPr/>
            <p:nvPr/>
          </p:nvGrpSpPr>
          <p:grpSpPr>
            <a:xfrm>
              <a:off x="875675" y="2539463"/>
              <a:ext cx="2105025" cy="1685925"/>
              <a:chOff x="875675" y="2539463"/>
              <a:chExt cx="2105025" cy="1685925"/>
            </a:xfrm>
          </p:grpSpPr>
          <p:pic>
            <p:nvPicPr>
              <p:cNvPr id="593" name="Google Shape;593;p14"/>
              <p:cNvPicPr preferRelativeResize="0"/>
              <p:nvPr/>
            </p:nvPicPr>
            <p:blipFill rotWithShape="1">
              <a:blip r:embed="rId3">
                <a:alphaModFix/>
              </a:blip>
              <a:srcRect/>
              <a:stretch/>
            </p:blipFill>
            <p:spPr>
              <a:xfrm>
                <a:off x="875675" y="2539463"/>
                <a:ext cx="2105025" cy="1685925"/>
              </a:xfrm>
              <a:prstGeom prst="rect">
                <a:avLst/>
              </a:prstGeom>
              <a:noFill/>
              <a:ln>
                <a:noFill/>
              </a:ln>
            </p:spPr>
          </p:pic>
          <p:sp>
            <p:nvSpPr>
              <p:cNvPr id="594" name="Google Shape;594;p14"/>
              <p:cNvSpPr txBox="1"/>
              <p:nvPr/>
            </p:nvSpPr>
            <p:spPr>
              <a:xfrm>
                <a:off x="1622625" y="2624450"/>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24</a:t>
                </a:r>
                <a:endParaRPr sz="2100" b="0" i="0" u="none" strike="noStrike" cap="none">
                  <a:solidFill>
                    <a:srgbClr val="000000"/>
                  </a:solidFill>
                  <a:latin typeface="Nunito Sans"/>
                  <a:ea typeface="Nunito Sans"/>
                  <a:cs typeface="Nunito Sans"/>
                  <a:sym typeface="Nunito Sans"/>
                </a:endParaRPr>
              </a:p>
            </p:txBody>
          </p:sp>
        </p:grpSp>
        <p:grpSp>
          <p:nvGrpSpPr>
            <p:cNvPr id="595" name="Google Shape;595;p14"/>
            <p:cNvGrpSpPr/>
            <p:nvPr/>
          </p:nvGrpSpPr>
          <p:grpSpPr>
            <a:xfrm>
              <a:off x="9216725" y="2539463"/>
              <a:ext cx="2105025" cy="1685925"/>
              <a:chOff x="875675" y="2539463"/>
              <a:chExt cx="2105025" cy="1685925"/>
            </a:xfrm>
          </p:grpSpPr>
          <p:pic>
            <p:nvPicPr>
              <p:cNvPr id="596" name="Google Shape;596;p14"/>
              <p:cNvPicPr preferRelativeResize="0"/>
              <p:nvPr/>
            </p:nvPicPr>
            <p:blipFill rotWithShape="1">
              <a:blip r:embed="rId3">
                <a:alphaModFix/>
              </a:blip>
              <a:srcRect/>
              <a:stretch/>
            </p:blipFill>
            <p:spPr>
              <a:xfrm>
                <a:off x="875675" y="2539463"/>
                <a:ext cx="2105025" cy="1685925"/>
              </a:xfrm>
              <a:prstGeom prst="rect">
                <a:avLst/>
              </a:prstGeom>
              <a:noFill/>
              <a:ln>
                <a:noFill/>
              </a:ln>
            </p:spPr>
          </p:pic>
          <p:sp>
            <p:nvSpPr>
              <p:cNvPr id="597" name="Google Shape;597;p14"/>
              <p:cNvSpPr txBox="1"/>
              <p:nvPr/>
            </p:nvSpPr>
            <p:spPr>
              <a:xfrm>
                <a:off x="1622625" y="2624450"/>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24</a:t>
                </a:r>
                <a:endParaRPr sz="2100" b="0" i="0" u="none" strike="noStrike" cap="none">
                  <a:solidFill>
                    <a:srgbClr val="000000"/>
                  </a:solidFill>
                  <a:latin typeface="Nunito Sans"/>
                  <a:ea typeface="Nunito Sans"/>
                  <a:cs typeface="Nunito Sans"/>
                  <a:sym typeface="Nunito Sans"/>
                </a:endParaRPr>
              </a:p>
            </p:txBody>
          </p:sp>
        </p:grpSp>
        <p:sp>
          <p:nvSpPr>
            <p:cNvPr id="598" name="Google Shape;598;p14"/>
            <p:cNvSpPr txBox="1"/>
            <p:nvPr/>
          </p:nvSpPr>
          <p:spPr>
            <a:xfrm>
              <a:off x="875675" y="3502925"/>
              <a:ext cx="7053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1700">
                  <a:latin typeface="Nunito Sans"/>
                  <a:ea typeface="Nunito Sans"/>
                  <a:cs typeface="Nunito Sans"/>
                  <a:sym typeface="Nunito Sans"/>
                </a:rPr>
                <a:t>4 ones</a:t>
              </a:r>
              <a:endParaRPr sz="1700" b="0" i="0" u="none" strike="noStrike" cap="none">
                <a:solidFill>
                  <a:srgbClr val="000000"/>
                </a:solidFill>
                <a:latin typeface="Nunito Sans"/>
                <a:ea typeface="Nunito Sans"/>
                <a:cs typeface="Nunito Sans"/>
                <a:sym typeface="Nunito Sans"/>
              </a:endParaRPr>
            </a:p>
          </p:txBody>
        </p:sp>
        <p:sp>
          <p:nvSpPr>
            <p:cNvPr id="599" name="Google Shape;599;p14"/>
            <p:cNvSpPr txBox="1"/>
            <p:nvPr/>
          </p:nvSpPr>
          <p:spPr>
            <a:xfrm>
              <a:off x="2302750" y="3502925"/>
              <a:ext cx="6111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2200"/>
                <a:buFont typeface="Arial"/>
                <a:buNone/>
              </a:pPr>
              <a:r>
                <a:rPr lang="en-GB" sz="1700">
                  <a:solidFill>
                    <a:schemeClr val="dk1"/>
                  </a:solidFill>
                  <a:latin typeface="Nunito Sans"/>
                  <a:ea typeface="Nunito Sans"/>
                  <a:cs typeface="Nunito Sans"/>
                  <a:sym typeface="Nunito Sans"/>
                </a:rPr>
                <a:t>2 tens</a:t>
              </a:r>
              <a:endParaRPr sz="2100" b="0" i="0" u="none" strike="noStrike" cap="none">
                <a:solidFill>
                  <a:srgbClr val="000000"/>
                </a:solidFill>
                <a:latin typeface="Nunito Sans"/>
                <a:ea typeface="Nunito Sans"/>
                <a:cs typeface="Nunito Sans"/>
                <a:sym typeface="Nunito Sans"/>
              </a:endParaRPr>
            </a:p>
          </p:txBody>
        </p:sp>
        <p:sp>
          <p:nvSpPr>
            <p:cNvPr id="600" name="Google Shape;600;p14"/>
            <p:cNvSpPr txBox="1"/>
            <p:nvPr/>
          </p:nvSpPr>
          <p:spPr>
            <a:xfrm>
              <a:off x="9267650" y="3629825"/>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2</a:t>
              </a:r>
              <a:endParaRPr sz="2100" b="0" i="0" u="none" strike="noStrike" cap="none">
                <a:solidFill>
                  <a:srgbClr val="000000"/>
                </a:solidFill>
                <a:latin typeface="Nunito Sans"/>
                <a:ea typeface="Nunito Sans"/>
                <a:cs typeface="Nunito Sans"/>
                <a:sym typeface="Nunito Sans"/>
              </a:endParaRPr>
            </a:p>
          </p:txBody>
        </p:sp>
        <p:sp>
          <p:nvSpPr>
            <p:cNvPr id="601" name="Google Shape;601;p14"/>
            <p:cNvSpPr txBox="1"/>
            <p:nvPr/>
          </p:nvSpPr>
          <p:spPr>
            <a:xfrm>
              <a:off x="10669700" y="3629825"/>
              <a:ext cx="611100" cy="507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100">
                  <a:latin typeface="Nunito Sans"/>
                  <a:ea typeface="Nunito Sans"/>
                  <a:cs typeface="Nunito Sans"/>
                  <a:sym typeface="Nunito Sans"/>
                </a:rPr>
                <a:t>4</a:t>
              </a:r>
              <a:endParaRPr sz="2100" b="0" i="0" u="none" strike="noStrike" cap="none">
                <a:solidFill>
                  <a:srgbClr val="000000"/>
                </a:solidFill>
                <a:latin typeface="Nunito Sans"/>
                <a:ea typeface="Nunito Sans"/>
                <a:cs typeface="Nunito Sans"/>
                <a:sym typeface="Nunito Sans"/>
              </a:endParaRPr>
            </a:p>
          </p:txBody>
        </p:sp>
      </p:grpSp>
      <p:sp>
        <p:nvSpPr>
          <p:cNvPr id="33" name="Google Shape;573;p14">
            <a:extLst>
              <a:ext uri="{FF2B5EF4-FFF2-40B4-BE49-F238E27FC236}">
                <a16:creationId xmlns:a16="http://schemas.microsoft.com/office/drawing/2014/main" id="{1B7FFEB6-ADD0-A640-951C-DB112461D4FA}"/>
              </a:ext>
            </a:extLst>
          </p:cNvPr>
          <p:cNvSpPr txBox="1"/>
          <p:nvPr/>
        </p:nvSpPr>
        <p:spPr>
          <a:xfrm>
            <a:off x="556171" y="4712742"/>
            <a:ext cx="2740811" cy="923289"/>
          </a:xfrm>
          <a:prstGeom prst="rect">
            <a:avLst/>
          </a:prstGeom>
          <a:noFill/>
          <a:ln>
            <a:noFill/>
          </a:ln>
        </p:spPr>
        <p:txBody>
          <a:bodyPr spcFirstLastPara="1" wrap="square" lIns="91425" tIns="45700" rIns="91425" bIns="45700" anchor="t" anchorCtr="0">
            <a:spAutoFit/>
          </a:bodyPr>
          <a:lstStyle/>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True</a:t>
            </a:r>
          </a:p>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24 = 2 tens + 4 ones</a:t>
            </a:r>
          </a:p>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24 = 4 ones + 2 tens</a:t>
            </a:r>
            <a:endParaRPr sz="1800" dirty="0">
              <a:solidFill>
                <a:srgbClr val="43A047"/>
              </a:solidFill>
              <a:latin typeface="Century Gothic"/>
              <a:ea typeface="Century Gothic"/>
              <a:cs typeface="Century Gothic"/>
              <a:sym typeface="Century Gothic"/>
            </a:endParaRPr>
          </a:p>
        </p:txBody>
      </p:sp>
      <p:sp>
        <p:nvSpPr>
          <p:cNvPr id="34" name="Google Shape;573;p14">
            <a:extLst>
              <a:ext uri="{FF2B5EF4-FFF2-40B4-BE49-F238E27FC236}">
                <a16:creationId xmlns:a16="http://schemas.microsoft.com/office/drawing/2014/main" id="{68B56F54-7167-E746-890B-6F69784949C7}"/>
              </a:ext>
            </a:extLst>
          </p:cNvPr>
          <p:cNvSpPr txBox="1"/>
          <p:nvPr/>
        </p:nvSpPr>
        <p:spPr>
          <a:xfrm>
            <a:off x="3335769" y="4688971"/>
            <a:ext cx="2740811" cy="646290"/>
          </a:xfrm>
          <a:prstGeom prst="rect">
            <a:avLst/>
          </a:prstGeom>
          <a:noFill/>
          <a:ln>
            <a:noFill/>
          </a:ln>
        </p:spPr>
        <p:txBody>
          <a:bodyPr spcFirstLastPara="1" wrap="square" lIns="91425" tIns="45700" rIns="91425" bIns="45700" anchor="t" anchorCtr="0">
            <a:spAutoFit/>
          </a:bodyPr>
          <a:lstStyle/>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False</a:t>
            </a:r>
          </a:p>
          <a:p>
            <a:pPr marL="12700" lvl="0" algn="ctr"/>
            <a:r>
              <a:rPr lang="en-GB" sz="1800" dirty="0">
                <a:solidFill>
                  <a:srgbClr val="43A047"/>
                </a:solidFill>
                <a:latin typeface="Century Gothic"/>
                <a:ea typeface="Century Gothic"/>
                <a:cs typeface="Century Gothic"/>
                <a:sym typeface="Century Gothic"/>
              </a:rPr>
              <a:t>20 + 4 = 24</a:t>
            </a:r>
            <a:endParaRPr sz="1800" dirty="0">
              <a:solidFill>
                <a:srgbClr val="43A047"/>
              </a:solidFill>
              <a:latin typeface="Century Gothic"/>
              <a:ea typeface="Century Gothic"/>
              <a:cs typeface="Century Gothic"/>
              <a:sym typeface="Century Gothic"/>
            </a:endParaRPr>
          </a:p>
        </p:txBody>
      </p:sp>
      <p:sp>
        <p:nvSpPr>
          <p:cNvPr id="35" name="Google Shape;573;p14">
            <a:extLst>
              <a:ext uri="{FF2B5EF4-FFF2-40B4-BE49-F238E27FC236}">
                <a16:creationId xmlns:a16="http://schemas.microsoft.com/office/drawing/2014/main" id="{F1128F98-CA27-1F4F-9DB3-DA839493C2DB}"/>
              </a:ext>
            </a:extLst>
          </p:cNvPr>
          <p:cNvSpPr txBox="1"/>
          <p:nvPr/>
        </p:nvSpPr>
        <p:spPr>
          <a:xfrm>
            <a:off x="6154208" y="4688971"/>
            <a:ext cx="2740811" cy="646290"/>
          </a:xfrm>
          <a:prstGeom prst="rect">
            <a:avLst/>
          </a:prstGeom>
          <a:noFill/>
          <a:ln>
            <a:noFill/>
          </a:ln>
        </p:spPr>
        <p:txBody>
          <a:bodyPr spcFirstLastPara="1" wrap="square" lIns="91425" tIns="45700" rIns="91425" bIns="45700" anchor="t" anchorCtr="0">
            <a:spAutoFit/>
          </a:bodyPr>
          <a:lstStyle/>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True</a:t>
            </a:r>
          </a:p>
          <a:p>
            <a:pPr marL="12700" lvl="0" algn="ctr"/>
            <a:r>
              <a:rPr lang="en-GB" sz="1800" dirty="0">
                <a:solidFill>
                  <a:srgbClr val="43A047"/>
                </a:solidFill>
                <a:latin typeface="Century Gothic"/>
                <a:ea typeface="Century Gothic"/>
                <a:cs typeface="Century Gothic"/>
                <a:sym typeface="Century Gothic"/>
              </a:rPr>
              <a:t>24 = 10 + 14</a:t>
            </a:r>
            <a:endParaRPr sz="1800" dirty="0">
              <a:solidFill>
                <a:srgbClr val="43A047"/>
              </a:solidFill>
              <a:latin typeface="Century Gothic"/>
              <a:ea typeface="Century Gothic"/>
              <a:cs typeface="Century Gothic"/>
              <a:sym typeface="Century Gothic"/>
            </a:endParaRPr>
          </a:p>
        </p:txBody>
      </p:sp>
      <p:sp>
        <p:nvSpPr>
          <p:cNvPr id="36" name="Google Shape;573;p14">
            <a:extLst>
              <a:ext uri="{FF2B5EF4-FFF2-40B4-BE49-F238E27FC236}">
                <a16:creationId xmlns:a16="http://schemas.microsoft.com/office/drawing/2014/main" id="{CD8A6C7F-0F41-0F48-A700-3BB0B64ADA17}"/>
              </a:ext>
            </a:extLst>
          </p:cNvPr>
          <p:cNvSpPr txBox="1"/>
          <p:nvPr/>
        </p:nvSpPr>
        <p:spPr>
          <a:xfrm>
            <a:off x="8895019" y="4706607"/>
            <a:ext cx="2740811" cy="646290"/>
          </a:xfrm>
          <a:prstGeom prst="rect">
            <a:avLst/>
          </a:prstGeom>
          <a:noFill/>
          <a:ln>
            <a:noFill/>
          </a:ln>
        </p:spPr>
        <p:txBody>
          <a:bodyPr spcFirstLastPara="1" wrap="square" lIns="91425" tIns="45700" rIns="91425" bIns="45700" anchor="t" anchorCtr="0">
            <a:spAutoFit/>
          </a:bodyPr>
          <a:lstStyle/>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False</a:t>
            </a:r>
          </a:p>
          <a:p>
            <a:pPr marL="12700" marR="0" lvl="0" algn="ctr" rtl="0">
              <a:spcBef>
                <a:spcPts val="0"/>
              </a:spcBef>
              <a:spcAft>
                <a:spcPts val="0"/>
              </a:spcAft>
              <a:buNone/>
            </a:pPr>
            <a:r>
              <a:rPr lang="en-GB" sz="1800" dirty="0">
                <a:solidFill>
                  <a:srgbClr val="43A047"/>
                </a:solidFill>
                <a:latin typeface="Century Gothic"/>
                <a:ea typeface="Century Gothic"/>
                <a:cs typeface="Century Gothic"/>
                <a:sym typeface="Century Gothic"/>
              </a:rPr>
              <a:t>24 = 20 + 4</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574"/>
                  </p:tgtEl>
                </p:cond>
              </p:nextCondLst>
            </p:seq>
          </p:childTnLst>
        </p:cTn>
      </p:par>
    </p:tnLst>
    <p:bldLst>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endParaRPr sz="2400">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1"/>
              </a:buClr>
              <a:buSzPts val="2400"/>
              <a:buFont typeface="Century Gothic"/>
              <a:buNone/>
            </a:pPr>
            <a:endParaRPr sz="2400">
              <a:latin typeface="Century Gothic"/>
              <a:ea typeface="Century Gothic"/>
              <a:cs typeface="Century Gothic"/>
              <a:sym typeface="Century Gothic"/>
            </a:endParaRPr>
          </a:p>
          <a:p>
            <a:pPr marL="0" lvl="0" indent="0" algn="ctr" rtl="0">
              <a:lnSpc>
                <a:spcPct val="9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Represent numbers to 100</a:t>
            </a:r>
            <a:br>
              <a:rPr lang="en-GB" sz="2400">
                <a:latin typeface="Century Gothic"/>
                <a:ea typeface="Century Gothic"/>
                <a:cs typeface="Century Gothic"/>
                <a:sym typeface="Century Gothic"/>
              </a:rPr>
            </a:b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6"/>
          <p:cNvSpPr txBox="1">
            <a:spLocks noGrp="1"/>
          </p:cNvSpPr>
          <p:nvPr>
            <p:ph type="body" idx="2"/>
          </p:nvPr>
        </p:nvSpPr>
        <p:spPr>
          <a:xfrm>
            <a:off x="227550" y="671050"/>
            <a:ext cx="11736900" cy="3175048"/>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0"/>
              </a:spcBef>
              <a:spcAft>
                <a:spcPts val="0"/>
              </a:spcAft>
              <a:buSzPts val="1800"/>
            </a:pPr>
            <a:r>
              <a:rPr lang="en-GB" sz="1900" b="1" dirty="0"/>
              <a:t>How many pencils are there?</a:t>
            </a:r>
            <a:endParaRPr lang="en-GB" sz="1200" b="1" dirty="0"/>
          </a:p>
          <a:p>
            <a:pPr marL="12700" lvl="0" indent="0" algn="l" rtl="0">
              <a:lnSpc>
                <a:spcPct val="150000"/>
              </a:lnSpc>
              <a:spcBef>
                <a:spcPts val="0"/>
              </a:spcBef>
              <a:spcAft>
                <a:spcPts val="0"/>
              </a:spcAft>
              <a:buSzPts val="1800"/>
            </a:pPr>
            <a:endParaRPr lang="en-GB" sz="1200" b="1" dirty="0"/>
          </a:p>
          <a:p>
            <a:pPr marL="12700" lvl="0" indent="0" algn="l" rtl="0">
              <a:lnSpc>
                <a:spcPct val="150000"/>
              </a:lnSpc>
              <a:spcBef>
                <a:spcPts val="0"/>
              </a:spcBef>
              <a:spcAft>
                <a:spcPts val="0"/>
              </a:spcAft>
              <a:buSzPts val="1800"/>
            </a:pPr>
            <a:endParaRPr lang="en-GB" sz="1200" b="1" dirty="0"/>
          </a:p>
          <a:p>
            <a:pPr marL="12700" lvl="0" indent="0" algn="l" rtl="0">
              <a:lnSpc>
                <a:spcPct val="150000"/>
              </a:lnSpc>
              <a:spcBef>
                <a:spcPts val="0"/>
              </a:spcBef>
              <a:spcAft>
                <a:spcPts val="0"/>
              </a:spcAft>
              <a:buSzPts val="1800"/>
            </a:pPr>
            <a:endParaRPr lang="en-GB" sz="1200" b="1" dirty="0"/>
          </a:p>
          <a:p>
            <a:pPr marL="12700" lvl="0" indent="0" algn="l" rtl="0">
              <a:lnSpc>
                <a:spcPct val="150000"/>
              </a:lnSpc>
              <a:spcBef>
                <a:spcPts val="0"/>
              </a:spcBef>
              <a:spcAft>
                <a:spcPts val="0"/>
              </a:spcAft>
              <a:buSzPts val="1800"/>
            </a:pPr>
            <a:endParaRPr lang="en-GB" sz="1200" b="1" dirty="0"/>
          </a:p>
          <a:p>
            <a:pPr marL="12700" lvl="0" indent="0" algn="l" rtl="0">
              <a:lnSpc>
                <a:spcPct val="150000"/>
              </a:lnSpc>
              <a:spcBef>
                <a:spcPts val="0"/>
              </a:spcBef>
              <a:spcAft>
                <a:spcPts val="0"/>
              </a:spcAft>
              <a:buSzPts val="1800"/>
            </a:pPr>
            <a:endParaRPr lang="en-GB" sz="1200" b="1" dirty="0"/>
          </a:p>
          <a:p>
            <a:pPr marL="12700" lvl="0" indent="0" algn="l" rtl="0">
              <a:lnSpc>
                <a:spcPct val="150000"/>
              </a:lnSpc>
              <a:spcBef>
                <a:spcPts val="0"/>
              </a:spcBef>
              <a:spcAft>
                <a:spcPts val="0"/>
              </a:spcAft>
              <a:buSzPts val="1800"/>
            </a:pPr>
            <a:r>
              <a:rPr lang="en-GB" dirty="0"/>
              <a:t>Which pencils were easier to count?</a:t>
            </a:r>
          </a:p>
          <a:p>
            <a:pPr marL="12700" lvl="0" indent="0" algn="l" rtl="0">
              <a:lnSpc>
                <a:spcPct val="150000"/>
              </a:lnSpc>
              <a:spcBef>
                <a:spcPts val="0"/>
              </a:spcBef>
              <a:spcAft>
                <a:spcPts val="0"/>
              </a:spcAft>
              <a:buSzPts val="1800"/>
            </a:pPr>
            <a:endParaRPr lang="en-GB" dirty="0"/>
          </a:p>
          <a:p>
            <a:pPr marL="12700" lvl="0" indent="0" algn="l" rtl="0">
              <a:lnSpc>
                <a:spcPct val="150000"/>
              </a:lnSpc>
              <a:spcBef>
                <a:spcPts val="0"/>
              </a:spcBef>
              <a:spcAft>
                <a:spcPts val="0"/>
              </a:spcAft>
              <a:buSzPts val="1800"/>
            </a:pPr>
            <a:r>
              <a:rPr lang="en-GB" b="1" dirty="0"/>
              <a:t>How many counters are there? How do you know?</a:t>
            </a:r>
            <a:endParaRPr b="1" dirty="0"/>
          </a:p>
        </p:txBody>
      </p:sp>
      <p:grpSp>
        <p:nvGrpSpPr>
          <p:cNvPr id="613" name="Google Shape;613;p16"/>
          <p:cNvGrpSpPr/>
          <p:nvPr/>
        </p:nvGrpSpPr>
        <p:grpSpPr>
          <a:xfrm>
            <a:off x="624829" y="1136525"/>
            <a:ext cx="4726086" cy="1265594"/>
            <a:chOff x="624829" y="1136525"/>
            <a:chExt cx="4726086" cy="1265594"/>
          </a:xfrm>
        </p:grpSpPr>
        <p:pic>
          <p:nvPicPr>
            <p:cNvPr id="614" name="Google Shape;614;p16"/>
            <p:cNvPicPr preferRelativeResize="0"/>
            <p:nvPr/>
          </p:nvPicPr>
          <p:blipFill rotWithShape="1">
            <a:blip r:embed="rId3">
              <a:alphaModFix/>
            </a:blip>
            <a:srcRect/>
            <a:stretch/>
          </p:blipFill>
          <p:spPr>
            <a:xfrm>
              <a:off x="624829" y="1136525"/>
              <a:ext cx="82461" cy="1265594"/>
            </a:xfrm>
            <a:prstGeom prst="rect">
              <a:avLst/>
            </a:prstGeom>
            <a:noFill/>
            <a:ln>
              <a:noFill/>
            </a:ln>
          </p:spPr>
        </p:pic>
        <p:pic>
          <p:nvPicPr>
            <p:cNvPr id="615" name="Google Shape;615;p16"/>
            <p:cNvPicPr preferRelativeResize="0"/>
            <p:nvPr/>
          </p:nvPicPr>
          <p:blipFill rotWithShape="1">
            <a:blip r:embed="rId3">
              <a:alphaModFix/>
            </a:blip>
            <a:srcRect/>
            <a:stretch/>
          </p:blipFill>
          <p:spPr>
            <a:xfrm>
              <a:off x="757504" y="1136525"/>
              <a:ext cx="82461" cy="1265594"/>
            </a:xfrm>
            <a:prstGeom prst="rect">
              <a:avLst/>
            </a:prstGeom>
            <a:noFill/>
            <a:ln>
              <a:noFill/>
            </a:ln>
          </p:spPr>
        </p:pic>
        <p:pic>
          <p:nvPicPr>
            <p:cNvPr id="616" name="Google Shape;616;p16"/>
            <p:cNvPicPr preferRelativeResize="0"/>
            <p:nvPr/>
          </p:nvPicPr>
          <p:blipFill rotWithShape="1">
            <a:blip r:embed="rId3">
              <a:alphaModFix/>
            </a:blip>
            <a:srcRect/>
            <a:stretch/>
          </p:blipFill>
          <p:spPr>
            <a:xfrm>
              <a:off x="890179" y="1136525"/>
              <a:ext cx="82461" cy="1265594"/>
            </a:xfrm>
            <a:prstGeom prst="rect">
              <a:avLst/>
            </a:prstGeom>
            <a:noFill/>
            <a:ln>
              <a:noFill/>
            </a:ln>
          </p:spPr>
        </p:pic>
        <p:pic>
          <p:nvPicPr>
            <p:cNvPr id="617" name="Google Shape;617;p16"/>
            <p:cNvPicPr preferRelativeResize="0"/>
            <p:nvPr/>
          </p:nvPicPr>
          <p:blipFill rotWithShape="1">
            <a:blip r:embed="rId3">
              <a:alphaModFix/>
            </a:blip>
            <a:srcRect/>
            <a:stretch/>
          </p:blipFill>
          <p:spPr>
            <a:xfrm>
              <a:off x="1022854" y="1136525"/>
              <a:ext cx="82461" cy="1265594"/>
            </a:xfrm>
            <a:prstGeom prst="rect">
              <a:avLst/>
            </a:prstGeom>
            <a:noFill/>
            <a:ln>
              <a:noFill/>
            </a:ln>
          </p:spPr>
        </p:pic>
        <p:pic>
          <p:nvPicPr>
            <p:cNvPr id="618" name="Google Shape;618;p16"/>
            <p:cNvPicPr preferRelativeResize="0"/>
            <p:nvPr/>
          </p:nvPicPr>
          <p:blipFill rotWithShape="1">
            <a:blip r:embed="rId3">
              <a:alphaModFix/>
            </a:blip>
            <a:srcRect/>
            <a:stretch/>
          </p:blipFill>
          <p:spPr>
            <a:xfrm>
              <a:off x="1155529" y="1136525"/>
              <a:ext cx="82461" cy="1265594"/>
            </a:xfrm>
            <a:prstGeom prst="rect">
              <a:avLst/>
            </a:prstGeom>
            <a:noFill/>
            <a:ln>
              <a:noFill/>
            </a:ln>
          </p:spPr>
        </p:pic>
        <p:pic>
          <p:nvPicPr>
            <p:cNvPr id="619" name="Google Shape;619;p16"/>
            <p:cNvPicPr preferRelativeResize="0"/>
            <p:nvPr/>
          </p:nvPicPr>
          <p:blipFill rotWithShape="1">
            <a:blip r:embed="rId3">
              <a:alphaModFix/>
            </a:blip>
            <a:srcRect/>
            <a:stretch/>
          </p:blipFill>
          <p:spPr>
            <a:xfrm>
              <a:off x="1288204" y="1136525"/>
              <a:ext cx="82461" cy="1265594"/>
            </a:xfrm>
            <a:prstGeom prst="rect">
              <a:avLst/>
            </a:prstGeom>
            <a:noFill/>
            <a:ln>
              <a:noFill/>
            </a:ln>
          </p:spPr>
        </p:pic>
        <p:pic>
          <p:nvPicPr>
            <p:cNvPr id="620" name="Google Shape;620;p16"/>
            <p:cNvPicPr preferRelativeResize="0"/>
            <p:nvPr/>
          </p:nvPicPr>
          <p:blipFill rotWithShape="1">
            <a:blip r:embed="rId3">
              <a:alphaModFix/>
            </a:blip>
            <a:srcRect/>
            <a:stretch/>
          </p:blipFill>
          <p:spPr>
            <a:xfrm>
              <a:off x="1420879" y="1136525"/>
              <a:ext cx="82461" cy="1265594"/>
            </a:xfrm>
            <a:prstGeom prst="rect">
              <a:avLst/>
            </a:prstGeom>
            <a:noFill/>
            <a:ln>
              <a:noFill/>
            </a:ln>
          </p:spPr>
        </p:pic>
        <p:pic>
          <p:nvPicPr>
            <p:cNvPr id="621" name="Google Shape;621;p16"/>
            <p:cNvPicPr preferRelativeResize="0"/>
            <p:nvPr/>
          </p:nvPicPr>
          <p:blipFill rotWithShape="1">
            <a:blip r:embed="rId3">
              <a:alphaModFix/>
            </a:blip>
            <a:srcRect/>
            <a:stretch/>
          </p:blipFill>
          <p:spPr>
            <a:xfrm>
              <a:off x="1553554" y="1136525"/>
              <a:ext cx="82461" cy="1265594"/>
            </a:xfrm>
            <a:prstGeom prst="rect">
              <a:avLst/>
            </a:prstGeom>
            <a:noFill/>
            <a:ln>
              <a:noFill/>
            </a:ln>
          </p:spPr>
        </p:pic>
        <p:pic>
          <p:nvPicPr>
            <p:cNvPr id="622" name="Google Shape;622;p16"/>
            <p:cNvPicPr preferRelativeResize="0"/>
            <p:nvPr/>
          </p:nvPicPr>
          <p:blipFill rotWithShape="1">
            <a:blip r:embed="rId3">
              <a:alphaModFix/>
            </a:blip>
            <a:srcRect/>
            <a:stretch/>
          </p:blipFill>
          <p:spPr>
            <a:xfrm>
              <a:off x="1686229" y="1136525"/>
              <a:ext cx="82461" cy="1265594"/>
            </a:xfrm>
            <a:prstGeom prst="rect">
              <a:avLst/>
            </a:prstGeom>
            <a:noFill/>
            <a:ln>
              <a:noFill/>
            </a:ln>
          </p:spPr>
        </p:pic>
        <p:pic>
          <p:nvPicPr>
            <p:cNvPr id="623" name="Google Shape;623;p16"/>
            <p:cNvPicPr preferRelativeResize="0"/>
            <p:nvPr/>
          </p:nvPicPr>
          <p:blipFill rotWithShape="1">
            <a:blip r:embed="rId3">
              <a:alphaModFix/>
            </a:blip>
            <a:srcRect/>
            <a:stretch/>
          </p:blipFill>
          <p:spPr>
            <a:xfrm>
              <a:off x="1818904" y="1136525"/>
              <a:ext cx="82461" cy="1265594"/>
            </a:xfrm>
            <a:prstGeom prst="rect">
              <a:avLst/>
            </a:prstGeom>
            <a:noFill/>
            <a:ln>
              <a:noFill/>
            </a:ln>
          </p:spPr>
        </p:pic>
        <p:pic>
          <p:nvPicPr>
            <p:cNvPr id="624" name="Google Shape;624;p16"/>
            <p:cNvPicPr preferRelativeResize="0"/>
            <p:nvPr/>
          </p:nvPicPr>
          <p:blipFill rotWithShape="1">
            <a:blip r:embed="rId3">
              <a:alphaModFix/>
            </a:blip>
            <a:srcRect/>
            <a:stretch/>
          </p:blipFill>
          <p:spPr>
            <a:xfrm>
              <a:off x="1951579" y="1136525"/>
              <a:ext cx="82461" cy="1265594"/>
            </a:xfrm>
            <a:prstGeom prst="rect">
              <a:avLst/>
            </a:prstGeom>
            <a:noFill/>
            <a:ln>
              <a:noFill/>
            </a:ln>
          </p:spPr>
        </p:pic>
        <p:pic>
          <p:nvPicPr>
            <p:cNvPr id="625" name="Google Shape;625;p16"/>
            <p:cNvPicPr preferRelativeResize="0"/>
            <p:nvPr/>
          </p:nvPicPr>
          <p:blipFill rotWithShape="1">
            <a:blip r:embed="rId3">
              <a:alphaModFix/>
            </a:blip>
            <a:srcRect/>
            <a:stretch/>
          </p:blipFill>
          <p:spPr>
            <a:xfrm>
              <a:off x="2084254" y="1136525"/>
              <a:ext cx="82461" cy="1265594"/>
            </a:xfrm>
            <a:prstGeom prst="rect">
              <a:avLst/>
            </a:prstGeom>
            <a:noFill/>
            <a:ln>
              <a:noFill/>
            </a:ln>
          </p:spPr>
        </p:pic>
        <p:pic>
          <p:nvPicPr>
            <p:cNvPr id="626" name="Google Shape;626;p16"/>
            <p:cNvPicPr preferRelativeResize="0"/>
            <p:nvPr/>
          </p:nvPicPr>
          <p:blipFill rotWithShape="1">
            <a:blip r:embed="rId3">
              <a:alphaModFix/>
            </a:blip>
            <a:srcRect/>
            <a:stretch/>
          </p:blipFill>
          <p:spPr>
            <a:xfrm>
              <a:off x="2216929" y="1136525"/>
              <a:ext cx="82461" cy="1265594"/>
            </a:xfrm>
            <a:prstGeom prst="rect">
              <a:avLst/>
            </a:prstGeom>
            <a:noFill/>
            <a:ln>
              <a:noFill/>
            </a:ln>
          </p:spPr>
        </p:pic>
        <p:pic>
          <p:nvPicPr>
            <p:cNvPr id="627" name="Google Shape;627;p16"/>
            <p:cNvPicPr preferRelativeResize="0"/>
            <p:nvPr/>
          </p:nvPicPr>
          <p:blipFill rotWithShape="1">
            <a:blip r:embed="rId3">
              <a:alphaModFix/>
            </a:blip>
            <a:srcRect/>
            <a:stretch/>
          </p:blipFill>
          <p:spPr>
            <a:xfrm>
              <a:off x="2349604" y="1136525"/>
              <a:ext cx="82461" cy="1265594"/>
            </a:xfrm>
            <a:prstGeom prst="rect">
              <a:avLst/>
            </a:prstGeom>
            <a:noFill/>
            <a:ln>
              <a:noFill/>
            </a:ln>
          </p:spPr>
        </p:pic>
        <p:pic>
          <p:nvPicPr>
            <p:cNvPr id="628" name="Google Shape;628;p16"/>
            <p:cNvPicPr preferRelativeResize="0"/>
            <p:nvPr/>
          </p:nvPicPr>
          <p:blipFill rotWithShape="1">
            <a:blip r:embed="rId3">
              <a:alphaModFix/>
            </a:blip>
            <a:srcRect/>
            <a:stretch/>
          </p:blipFill>
          <p:spPr>
            <a:xfrm>
              <a:off x="2482279" y="1136525"/>
              <a:ext cx="82461" cy="1265594"/>
            </a:xfrm>
            <a:prstGeom prst="rect">
              <a:avLst/>
            </a:prstGeom>
            <a:noFill/>
            <a:ln>
              <a:noFill/>
            </a:ln>
          </p:spPr>
        </p:pic>
        <p:pic>
          <p:nvPicPr>
            <p:cNvPr id="629" name="Google Shape;629;p16"/>
            <p:cNvPicPr preferRelativeResize="0"/>
            <p:nvPr/>
          </p:nvPicPr>
          <p:blipFill rotWithShape="1">
            <a:blip r:embed="rId3">
              <a:alphaModFix/>
            </a:blip>
            <a:srcRect/>
            <a:stretch/>
          </p:blipFill>
          <p:spPr>
            <a:xfrm>
              <a:off x="2614954" y="1136525"/>
              <a:ext cx="82461" cy="1265594"/>
            </a:xfrm>
            <a:prstGeom prst="rect">
              <a:avLst/>
            </a:prstGeom>
            <a:noFill/>
            <a:ln>
              <a:noFill/>
            </a:ln>
          </p:spPr>
        </p:pic>
        <p:pic>
          <p:nvPicPr>
            <p:cNvPr id="630" name="Google Shape;630;p16"/>
            <p:cNvPicPr preferRelativeResize="0"/>
            <p:nvPr/>
          </p:nvPicPr>
          <p:blipFill rotWithShape="1">
            <a:blip r:embed="rId3">
              <a:alphaModFix/>
            </a:blip>
            <a:srcRect/>
            <a:stretch/>
          </p:blipFill>
          <p:spPr>
            <a:xfrm>
              <a:off x="2747629" y="1136525"/>
              <a:ext cx="82461" cy="1265594"/>
            </a:xfrm>
            <a:prstGeom prst="rect">
              <a:avLst/>
            </a:prstGeom>
            <a:noFill/>
            <a:ln>
              <a:noFill/>
            </a:ln>
          </p:spPr>
        </p:pic>
        <p:pic>
          <p:nvPicPr>
            <p:cNvPr id="631" name="Google Shape;631;p16"/>
            <p:cNvPicPr preferRelativeResize="0"/>
            <p:nvPr/>
          </p:nvPicPr>
          <p:blipFill rotWithShape="1">
            <a:blip r:embed="rId3">
              <a:alphaModFix/>
            </a:blip>
            <a:srcRect/>
            <a:stretch/>
          </p:blipFill>
          <p:spPr>
            <a:xfrm>
              <a:off x="2880304" y="1136525"/>
              <a:ext cx="82461" cy="1265594"/>
            </a:xfrm>
            <a:prstGeom prst="rect">
              <a:avLst/>
            </a:prstGeom>
            <a:noFill/>
            <a:ln>
              <a:noFill/>
            </a:ln>
          </p:spPr>
        </p:pic>
        <p:pic>
          <p:nvPicPr>
            <p:cNvPr id="632" name="Google Shape;632;p16"/>
            <p:cNvPicPr preferRelativeResize="0"/>
            <p:nvPr/>
          </p:nvPicPr>
          <p:blipFill rotWithShape="1">
            <a:blip r:embed="rId3">
              <a:alphaModFix/>
            </a:blip>
            <a:srcRect/>
            <a:stretch/>
          </p:blipFill>
          <p:spPr>
            <a:xfrm>
              <a:off x="3012979" y="1136525"/>
              <a:ext cx="82461" cy="1265594"/>
            </a:xfrm>
            <a:prstGeom prst="rect">
              <a:avLst/>
            </a:prstGeom>
            <a:noFill/>
            <a:ln>
              <a:noFill/>
            </a:ln>
          </p:spPr>
        </p:pic>
        <p:pic>
          <p:nvPicPr>
            <p:cNvPr id="633" name="Google Shape;633;p16"/>
            <p:cNvPicPr preferRelativeResize="0"/>
            <p:nvPr/>
          </p:nvPicPr>
          <p:blipFill rotWithShape="1">
            <a:blip r:embed="rId3">
              <a:alphaModFix/>
            </a:blip>
            <a:srcRect/>
            <a:stretch/>
          </p:blipFill>
          <p:spPr>
            <a:xfrm>
              <a:off x="3145654" y="1136525"/>
              <a:ext cx="82461" cy="1265594"/>
            </a:xfrm>
            <a:prstGeom prst="rect">
              <a:avLst/>
            </a:prstGeom>
            <a:noFill/>
            <a:ln>
              <a:noFill/>
            </a:ln>
          </p:spPr>
        </p:pic>
        <p:pic>
          <p:nvPicPr>
            <p:cNvPr id="634" name="Google Shape;634;p16"/>
            <p:cNvPicPr preferRelativeResize="0"/>
            <p:nvPr/>
          </p:nvPicPr>
          <p:blipFill rotWithShape="1">
            <a:blip r:embed="rId3">
              <a:alphaModFix/>
            </a:blip>
            <a:srcRect/>
            <a:stretch/>
          </p:blipFill>
          <p:spPr>
            <a:xfrm>
              <a:off x="3278329" y="1136525"/>
              <a:ext cx="82461" cy="1265594"/>
            </a:xfrm>
            <a:prstGeom prst="rect">
              <a:avLst/>
            </a:prstGeom>
            <a:noFill/>
            <a:ln>
              <a:noFill/>
            </a:ln>
          </p:spPr>
        </p:pic>
        <p:pic>
          <p:nvPicPr>
            <p:cNvPr id="635" name="Google Shape;635;p16"/>
            <p:cNvPicPr preferRelativeResize="0"/>
            <p:nvPr/>
          </p:nvPicPr>
          <p:blipFill rotWithShape="1">
            <a:blip r:embed="rId3">
              <a:alphaModFix/>
            </a:blip>
            <a:srcRect/>
            <a:stretch/>
          </p:blipFill>
          <p:spPr>
            <a:xfrm>
              <a:off x="3411004" y="1136525"/>
              <a:ext cx="82461" cy="1265594"/>
            </a:xfrm>
            <a:prstGeom prst="rect">
              <a:avLst/>
            </a:prstGeom>
            <a:noFill/>
            <a:ln>
              <a:noFill/>
            </a:ln>
          </p:spPr>
        </p:pic>
        <p:pic>
          <p:nvPicPr>
            <p:cNvPr id="636" name="Google Shape;636;p16"/>
            <p:cNvPicPr preferRelativeResize="0"/>
            <p:nvPr/>
          </p:nvPicPr>
          <p:blipFill rotWithShape="1">
            <a:blip r:embed="rId3">
              <a:alphaModFix/>
            </a:blip>
            <a:srcRect/>
            <a:stretch/>
          </p:blipFill>
          <p:spPr>
            <a:xfrm>
              <a:off x="3543679" y="1136525"/>
              <a:ext cx="82461" cy="1265594"/>
            </a:xfrm>
            <a:prstGeom prst="rect">
              <a:avLst/>
            </a:prstGeom>
            <a:noFill/>
            <a:ln>
              <a:noFill/>
            </a:ln>
          </p:spPr>
        </p:pic>
        <p:pic>
          <p:nvPicPr>
            <p:cNvPr id="637" name="Google Shape;637;p16"/>
            <p:cNvPicPr preferRelativeResize="0"/>
            <p:nvPr/>
          </p:nvPicPr>
          <p:blipFill rotWithShape="1">
            <a:blip r:embed="rId3">
              <a:alphaModFix/>
            </a:blip>
            <a:srcRect/>
            <a:stretch/>
          </p:blipFill>
          <p:spPr>
            <a:xfrm>
              <a:off x="3676354" y="1136525"/>
              <a:ext cx="82461" cy="1265594"/>
            </a:xfrm>
            <a:prstGeom prst="rect">
              <a:avLst/>
            </a:prstGeom>
            <a:noFill/>
            <a:ln>
              <a:noFill/>
            </a:ln>
          </p:spPr>
        </p:pic>
        <p:pic>
          <p:nvPicPr>
            <p:cNvPr id="638" name="Google Shape;638;p16"/>
            <p:cNvPicPr preferRelativeResize="0"/>
            <p:nvPr/>
          </p:nvPicPr>
          <p:blipFill rotWithShape="1">
            <a:blip r:embed="rId3">
              <a:alphaModFix/>
            </a:blip>
            <a:srcRect/>
            <a:stretch/>
          </p:blipFill>
          <p:spPr>
            <a:xfrm>
              <a:off x="3809029" y="1136525"/>
              <a:ext cx="82461" cy="1265594"/>
            </a:xfrm>
            <a:prstGeom prst="rect">
              <a:avLst/>
            </a:prstGeom>
            <a:noFill/>
            <a:ln>
              <a:noFill/>
            </a:ln>
          </p:spPr>
        </p:pic>
        <p:pic>
          <p:nvPicPr>
            <p:cNvPr id="639" name="Google Shape;639;p16"/>
            <p:cNvPicPr preferRelativeResize="0"/>
            <p:nvPr/>
          </p:nvPicPr>
          <p:blipFill rotWithShape="1">
            <a:blip r:embed="rId3">
              <a:alphaModFix/>
            </a:blip>
            <a:srcRect/>
            <a:stretch/>
          </p:blipFill>
          <p:spPr>
            <a:xfrm>
              <a:off x="3941704" y="1136525"/>
              <a:ext cx="82461" cy="1265594"/>
            </a:xfrm>
            <a:prstGeom prst="rect">
              <a:avLst/>
            </a:prstGeom>
            <a:noFill/>
            <a:ln>
              <a:noFill/>
            </a:ln>
          </p:spPr>
        </p:pic>
        <p:pic>
          <p:nvPicPr>
            <p:cNvPr id="640" name="Google Shape;640;p16"/>
            <p:cNvPicPr preferRelativeResize="0"/>
            <p:nvPr/>
          </p:nvPicPr>
          <p:blipFill rotWithShape="1">
            <a:blip r:embed="rId3">
              <a:alphaModFix/>
            </a:blip>
            <a:srcRect/>
            <a:stretch/>
          </p:blipFill>
          <p:spPr>
            <a:xfrm>
              <a:off x="4074379" y="1136525"/>
              <a:ext cx="82461" cy="1265594"/>
            </a:xfrm>
            <a:prstGeom prst="rect">
              <a:avLst/>
            </a:prstGeom>
            <a:noFill/>
            <a:ln>
              <a:noFill/>
            </a:ln>
          </p:spPr>
        </p:pic>
        <p:pic>
          <p:nvPicPr>
            <p:cNvPr id="641" name="Google Shape;641;p16"/>
            <p:cNvPicPr preferRelativeResize="0"/>
            <p:nvPr/>
          </p:nvPicPr>
          <p:blipFill rotWithShape="1">
            <a:blip r:embed="rId3">
              <a:alphaModFix/>
            </a:blip>
            <a:srcRect/>
            <a:stretch/>
          </p:blipFill>
          <p:spPr>
            <a:xfrm>
              <a:off x="4207054" y="1136525"/>
              <a:ext cx="82461" cy="1265594"/>
            </a:xfrm>
            <a:prstGeom prst="rect">
              <a:avLst/>
            </a:prstGeom>
            <a:noFill/>
            <a:ln>
              <a:noFill/>
            </a:ln>
          </p:spPr>
        </p:pic>
        <p:pic>
          <p:nvPicPr>
            <p:cNvPr id="642" name="Google Shape;642;p16"/>
            <p:cNvPicPr preferRelativeResize="0"/>
            <p:nvPr/>
          </p:nvPicPr>
          <p:blipFill rotWithShape="1">
            <a:blip r:embed="rId3">
              <a:alphaModFix/>
            </a:blip>
            <a:srcRect/>
            <a:stretch/>
          </p:blipFill>
          <p:spPr>
            <a:xfrm>
              <a:off x="4339729" y="1136525"/>
              <a:ext cx="82461" cy="1265594"/>
            </a:xfrm>
            <a:prstGeom prst="rect">
              <a:avLst/>
            </a:prstGeom>
            <a:noFill/>
            <a:ln>
              <a:noFill/>
            </a:ln>
          </p:spPr>
        </p:pic>
        <p:pic>
          <p:nvPicPr>
            <p:cNvPr id="643" name="Google Shape;643;p16"/>
            <p:cNvPicPr preferRelativeResize="0"/>
            <p:nvPr/>
          </p:nvPicPr>
          <p:blipFill rotWithShape="1">
            <a:blip r:embed="rId3">
              <a:alphaModFix/>
            </a:blip>
            <a:srcRect/>
            <a:stretch/>
          </p:blipFill>
          <p:spPr>
            <a:xfrm>
              <a:off x="4472404" y="1136525"/>
              <a:ext cx="82461" cy="1265594"/>
            </a:xfrm>
            <a:prstGeom prst="rect">
              <a:avLst/>
            </a:prstGeom>
            <a:noFill/>
            <a:ln>
              <a:noFill/>
            </a:ln>
          </p:spPr>
        </p:pic>
        <p:pic>
          <p:nvPicPr>
            <p:cNvPr id="644" name="Google Shape;644;p16"/>
            <p:cNvPicPr preferRelativeResize="0"/>
            <p:nvPr/>
          </p:nvPicPr>
          <p:blipFill rotWithShape="1">
            <a:blip r:embed="rId3">
              <a:alphaModFix/>
            </a:blip>
            <a:srcRect/>
            <a:stretch/>
          </p:blipFill>
          <p:spPr>
            <a:xfrm>
              <a:off x="4605079" y="1136525"/>
              <a:ext cx="82461" cy="1265594"/>
            </a:xfrm>
            <a:prstGeom prst="rect">
              <a:avLst/>
            </a:prstGeom>
            <a:noFill/>
            <a:ln>
              <a:noFill/>
            </a:ln>
          </p:spPr>
        </p:pic>
        <p:pic>
          <p:nvPicPr>
            <p:cNvPr id="645" name="Google Shape;645;p16"/>
            <p:cNvPicPr preferRelativeResize="0"/>
            <p:nvPr/>
          </p:nvPicPr>
          <p:blipFill rotWithShape="1">
            <a:blip r:embed="rId3">
              <a:alphaModFix/>
            </a:blip>
            <a:srcRect/>
            <a:stretch/>
          </p:blipFill>
          <p:spPr>
            <a:xfrm>
              <a:off x="4737754" y="1136525"/>
              <a:ext cx="82461" cy="1265594"/>
            </a:xfrm>
            <a:prstGeom prst="rect">
              <a:avLst/>
            </a:prstGeom>
            <a:noFill/>
            <a:ln>
              <a:noFill/>
            </a:ln>
          </p:spPr>
        </p:pic>
        <p:pic>
          <p:nvPicPr>
            <p:cNvPr id="646" name="Google Shape;646;p16"/>
            <p:cNvPicPr preferRelativeResize="0"/>
            <p:nvPr/>
          </p:nvPicPr>
          <p:blipFill rotWithShape="1">
            <a:blip r:embed="rId3">
              <a:alphaModFix/>
            </a:blip>
            <a:srcRect/>
            <a:stretch/>
          </p:blipFill>
          <p:spPr>
            <a:xfrm>
              <a:off x="4870429" y="1136525"/>
              <a:ext cx="82461" cy="1265594"/>
            </a:xfrm>
            <a:prstGeom prst="rect">
              <a:avLst/>
            </a:prstGeom>
            <a:noFill/>
            <a:ln>
              <a:noFill/>
            </a:ln>
          </p:spPr>
        </p:pic>
        <p:pic>
          <p:nvPicPr>
            <p:cNvPr id="647" name="Google Shape;647;p16"/>
            <p:cNvPicPr preferRelativeResize="0"/>
            <p:nvPr/>
          </p:nvPicPr>
          <p:blipFill rotWithShape="1">
            <a:blip r:embed="rId3">
              <a:alphaModFix/>
            </a:blip>
            <a:srcRect/>
            <a:stretch/>
          </p:blipFill>
          <p:spPr>
            <a:xfrm>
              <a:off x="5003104" y="1136525"/>
              <a:ext cx="82461" cy="1265594"/>
            </a:xfrm>
            <a:prstGeom prst="rect">
              <a:avLst/>
            </a:prstGeom>
            <a:noFill/>
            <a:ln>
              <a:noFill/>
            </a:ln>
          </p:spPr>
        </p:pic>
        <p:pic>
          <p:nvPicPr>
            <p:cNvPr id="648" name="Google Shape;648;p16"/>
            <p:cNvPicPr preferRelativeResize="0"/>
            <p:nvPr/>
          </p:nvPicPr>
          <p:blipFill rotWithShape="1">
            <a:blip r:embed="rId3">
              <a:alphaModFix/>
            </a:blip>
            <a:srcRect/>
            <a:stretch/>
          </p:blipFill>
          <p:spPr>
            <a:xfrm>
              <a:off x="5135779" y="1136525"/>
              <a:ext cx="82461" cy="1265594"/>
            </a:xfrm>
            <a:prstGeom prst="rect">
              <a:avLst/>
            </a:prstGeom>
            <a:noFill/>
            <a:ln>
              <a:noFill/>
            </a:ln>
          </p:spPr>
        </p:pic>
        <p:pic>
          <p:nvPicPr>
            <p:cNvPr id="649" name="Google Shape;649;p16"/>
            <p:cNvPicPr preferRelativeResize="0"/>
            <p:nvPr/>
          </p:nvPicPr>
          <p:blipFill rotWithShape="1">
            <a:blip r:embed="rId3">
              <a:alphaModFix/>
            </a:blip>
            <a:srcRect/>
            <a:stretch/>
          </p:blipFill>
          <p:spPr>
            <a:xfrm>
              <a:off x="5268454" y="1136525"/>
              <a:ext cx="82461" cy="1265594"/>
            </a:xfrm>
            <a:prstGeom prst="rect">
              <a:avLst/>
            </a:prstGeom>
            <a:noFill/>
            <a:ln>
              <a:noFill/>
            </a:ln>
          </p:spPr>
        </p:pic>
      </p:grpSp>
      <p:grpSp>
        <p:nvGrpSpPr>
          <p:cNvPr id="650" name="Google Shape;650;p16"/>
          <p:cNvGrpSpPr/>
          <p:nvPr/>
        </p:nvGrpSpPr>
        <p:grpSpPr>
          <a:xfrm>
            <a:off x="582200" y="1075575"/>
            <a:ext cx="3994500" cy="1440600"/>
            <a:chOff x="582200" y="1075575"/>
            <a:chExt cx="3994500" cy="1440600"/>
          </a:xfrm>
        </p:grpSpPr>
        <p:sp>
          <p:nvSpPr>
            <p:cNvPr id="651" name="Google Shape;651;p16"/>
            <p:cNvSpPr/>
            <p:nvPr/>
          </p:nvSpPr>
          <p:spPr>
            <a:xfrm>
              <a:off x="582200" y="1075575"/>
              <a:ext cx="1341900" cy="14406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1924100" y="1075575"/>
              <a:ext cx="1341900" cy="14406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3266000" y="1075575"/>
              <a:ext cx="1310700" cy="1440600"/>
            </a:xfrm>
            <a:prstGeom prst="rect">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54" name="Google Shape;654;p16"/>
          <p:cNvGrpSpPr/>
          <p:nvPr/>
        </p:nvGrpSpPr>
        <p:grpSpPr>
          <a:xfrm>
            <a:off x="6680915" y="1135725"/>
            <a:ext cx="3778550" cy="1267200"/>
            <a:chOff x="6680915" y="1135725"/>
            <a:chExt cx="3778550" cy="1267200"/>
          </a:xfrm>
        </p:grpSpPr>
        <p:pic>
          <p:nvPicPr>
            <p:cNvPr id="655" name="Google Shape;655;p16"/>
            <p:cNvPicPr preferRelativeResize="0"/>
            <p:nvPr/>
          </p:nvPicPr>
          <p:blipFill rotWithShape="1">
            <a:blip r:embed="rId4">
              <a:alphaModFix/>
            </a:blip>
            <a:srcRect/>
            <a:stretch/>
          </p:blipFill>
          <p:spPr>
            <a:xfrm>
              <a:off x="6680915" y="1135725"/>
              <a:ext cx="814628" cy="1267200"/>
            </a:xfrm>
            <a:prstGeom prst="rect">
              <a:avLst/>
            </a:prstGeom>
            <a:noFill/>
            <a:ln>
              <a:noFill/>
            </a:ln>
          </p:spPr>
        </p:pic>
        <p:pic>
          <p:nvPicPr>
            <p:cNvPr id="656" name="Google Shape;656;p16"/>
            <p:cNvPicPr preferRelativeResize="0"/>
            <p:nvPr/>
          </p:nvPicPr>
          <p:blipFill rotWithShape="1">
            <a:blip r:embed="rId4">
              <a:alphaModFix/>
            </a:blip>
            <a:srcRect/>
            <a:stretch/>
          </p:blipFill>
          <p:spPr>
            <a:xfrm>
              <a:off x="7691815" y="1135725"/>
              <a:ext cx="814628" cy="1267200"/>
            </a:xfrm>
            <a:prstGeom prst="rect">
              <a:avLst/>
            </a:prstGeom>
            <a:noFill/>
            <a:ln>
              <a:noFill/>
            </a:ln>
          </p:spPr>
        </p:pic>
        <p:pic>
          <p:nvPicPr>
            <p:cNvPr id="657" name="Google Shape;657;p16"/>
            <p:cNvPicPr preferRelativeResize="0"/>
            <p:nvPr/>
          </p:nvPicPr>
          <p:blipFill rotWithShape="1">
            <a:blip r:embed="rId4">
              <a:alphaModFix/>
            </a:blip>
            <a:srcRect/>
            <a:stretch/>
          </p:blipFill>
          <p:spPr>
            <a:xfrm>
              <a:off x="8702715" y="1135725"/>
              <a:ext cx="814628" cy="1267200"/>
            </a:xfrm>
            <a:prstGeom prst="rect">
              <a:avLst/>
            </a:prstGeom>
            <a:noFill/>
            <a:ln>
              <a:noFill/>
            </a:ln>
          </p:spPr>
        </p:pic>
        <p:grpSp>
          <p:nvGrpSpPr>
            <p:cNvPr id="658" name="Google Shape;658;p16"/>
            <p:cNvGrpSpPr/>
            <p:nvPr/>
          </p:nvGrpSpPr>
          <p:grpSpPr>
            <a:xfrm>
              <a:off x="9713629" y="1136525"/>
              <a:ext cx="745836" cy="1265594"/>
              <a:chOff x="4605079" y="1136525"/>
              <a:chExt cx="745836" cy="1265594"/>
            </a:xfrm>
          </p:grpSpPr>
          <p:pic>
            <p:nvPicPr>
              <p:cNvPr id="659" name="Google Shape;659;p16"/>
              <p:cNvPicPr preferRelativeResize="0"/>
              <p:nvPr/>
            </p:nvPicPr>
            <p:blipFill rotWithShape="1">
              <a:blip r:embed="rId3">
                <a:alphaModFix/>
              </a:blip>
              <a:srcRect/>
              <a:stretch/>
            </p:blipFill>
            <p:spPr>
              <a:xfrm>
                <a:off x="4605079" y="1136525"/>
                <a:ext cx="82461" cy="1265594"/>
              </a:xfrm>
              <a:prstGeom prst="rect">
                <a:avLst/>
              </a:prstGeom>
              <a:noFill/>
              <a:ln>
                <a:noFill/>
              </a:ln>
            </p:spPr>
          </p:pic>
          <p:pic>
            <p:nvPicPr>
              <p:cNvPr id="660" name="Google Shape;660;p16"/>
              <p:cNvPicPr preferRelativeResize="0"/>
              <p:nvPr/>
            </p:nvPicPr>
            <p:blipFill rotWithShape="1">
              <a:blip r:embed="rId3">
                <a:alphaModFix/>
              </a:blip>
              <a:srcRect/>
              <a:stretch/>
            </p:blipFill>
            <p:spPr>
              <a:xfrm>
                <a:off x="4737754" y="1136525"/>
                <a:ext cx="82461" cy="1265594"/>
              </a:xfrm>
              <a:prstGeom prst="rect">
                <a:avLst/>
              </a:prstGeom>
              <a:noFill/>
              <a:ln>
                <a:noFill/>
              </a:ln>
            </p:spPr>
          </p:pic>
          <p:pic>
            <p:nvPicPr>
              <p:cNvPr id="661" name="Google Shape;661;p16"/>
              <p:cNvPicPr preferRelativeResize="0"/>
              <p:nvPr/>
            </p:nvPicPr>
            <p:blipFill rotWithShape="1">
              <a:blip r:embed="rId3">
                <a:alphaModFix/>
              </a:blip>
              <a:srcRect/>
              <a:stretch/>
            </p:blipFill>
            <p:spPr>
              <a:xfrm>
                <a:off x="4870429" y="1136525"/>
                <a:ext cx="82461" cy="1265594"/>
              </a:xfrm>
              <a:prstGeom prst="rect">
                <a:avLst/>
              </a:prstGeom>
              <a:noFill/>
              <a:ln>
                <a:noFill/>
              </a:ln>
            </p:spPr>
          </p:pic>
          <p:pic>
            <p:nvPicPr>
              <p:cNvPr id="662" name="Google Shape;662;p16"/>
              <p:cNvPicPr preferRelativeResize="0"/>
              <p:nvPr/>
            </p:nvPicPr>
            <p:blipFill rotWithShape="1">
              <a:blip r:embed="rId3">
                <a:alphaModFix/>
              </a:blip>
              <a:srcRect/>
              <a:stretch/>
            </p:blipFill>
            <p:spPr>
              <a:xfrm>
                <a:off x="5003104" y="1136525"/>
                <a:ext cx="82461" cy="1265594"/>
              </a:xfrm>
              <a:prstGeom prst="rect">
                <a:avLst/>
              </a:prstGeom>
              <a:noFill/>
              <a:ln>
                <a:noFill/>
              </a:ln>
            </p:spPr>
          </p:pic>
          <p:pic>
            <p:nvPicPr>
              <p:cNvPr id="663" name="Google Shape;663;p16"/>
              <p:cNvPicPr preferRelativeResize="0"/>
              <p:nvPr/>
            </p:nvPicPr>
            <p:blipFill rotWithShape="1">
              <a:blip r:embed="rId3">
                <a:alphaModFix/>
              </a:blip>
              <a:srcRect/>
              <a:stretch/>
            </p:blipFill>
            <p:spPr>
              <a:xfrm>
                <a:off x="5135779" y="1136525"/>
                <a:ext cx="82461" cy="1265594"/>
              </a:xfrm>
              <a:prstGeom prst="rect">
                <a:avLst/>
              </a:prstGeom>
              <a:noFill/>
              <a:ln>
                <a:noFill/>
              </a:ln>
            </p:spPr>
          </p:pic>
          <p:pic>
            <p:nvPicPr>
              <p:cNvPr id="664" name="Google Shape;664;p16"/>
              <p:cNvPicPr preferRelativeResize="0"/>
              <p:nvPr/>
            </p:nvPicPr>
            <p:blipFill rotWithShape="1">
              <a:blip r:embed="rId3">
                <a:alphaModFix/>
              </a:blip>
              <a:srcRect/>
              <a:stretch/>
            </p:blipFill>
            <p:spPr>
              <a:xfrm>
                <a:off x="5268454" y="1136525"/>
                <a:ext cx="82461" cy="1265594"/>
              </a:xfrm>
              <a:prstGeom prst="rect">
                <a:avLst/>
              </a:prstGeom>
              <a:noFill/>
              <a:ln>
                <a:noFill/>
              </a:ln>
            </p:spPr>
          </p:pic>
        </p:grpSp>
      </p:grpSp>
      <p:sp>
        <p:nvSpPr>
          <p:cNvPr id="665" name="Google Shape;665;p16"/>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666" name="Google Shape;666;p16"/>
          <p:cNvGrpSpPr/>
          <p:nvPr/>
        </p:nvGrpSpPr>
        <p:grpSpPr>
          <a:xfrm>
            <a:off x="779761" y="3828668"/>
            <a:ext cx="8525313" cy="1944121"/>
            <a:chOff x="779875" y="3828494"/>
            <a:chExt cx="11057475" cy="2518618"/>
          </a:xfrm>
        </p:grpSpPr>
        <p:pic>
          <p:nvPicPr>
            <p:cNvPr id="667" name="Google Shape;667;p16"/>
            <p:cNvPicPr preferRelativeResize="0"/>
            <p:nvPr/>
          </p:nvPicPr>
          <p:blipFill rotWithShape="1">
            <a:blip r:embed="rId5">
              <a:alphaModFix/>
            </a:blip>
            <a:srcRect/>
            <a:stretch/>
          </p:blipFill>
          <p:spPr>
            <a:xfrm>
              <a:off x="779875" y="3828500"/>
              <a:ext cx="1458468" cy="594084"/>
            </a:xfrm>
            <a:prstGeom prst="rect">
              <a:avLst/>
            </a:prstGeom>
            <a:noFill/>
            <a:ln>
              <a:noFill/>
            </a:ln>
          </p:spPr>
        </p:pic>
        <p:pic>
          <p:nvPicPr>
            <p:cNvPr id="668" name="Google Shape;668;p16"/>
            <p:cNvPicPr preferRelativeResize="0"/>
            <p:nvPr/>
          </p:nvPicPr>
          <p:blipFill rotWithShape="1">
            <a:blip r:embed="rId5">
              <a:alphaModFix/>
            </a:blip>
            <a:srcRect/>
            <a:stretch/>
          </p:blipFill>
          <p:spPr>
            <a:xfrm>
              <a:off x="779875" y="4466510"/>
              <a:ext cx="1458468" cy="594084"/>
            </a:xfrm>
            <a:prstGeom prst="rect">
              <a:avLst/>
            </a:prstGeom>
            <a:noFill/>
            <a:ln>
              <a:noFill/>
            </a:ln>
          </p:spPr>
        </p:pic>
        <p:pic>
          <p:nvPicPr>
            <p:cNvPr id="669" name="Google Shape;669;p16"/>
            <p:cNvPicPr preferRelativeResize="0"/>
            <p:nvPr/>
          </p:nvPicPr>
          <p:blipFill rotWithShape="1">
            <a:blip r:embed="rId5">
              <a:alphaModFix/>
            </a:blip>
            <a:srcRect/>
            <a:stretch/>
          </p:blipFill>
          <p:spPr>
            <a:xfrm>
              <a:off x="779875" y="5104519"/>
              <a:ext cx="1458468" cy="594084"/>
            </a:xfrm>
            <a:prstGeom prst="rect">
              <a:avLst/>
            </a:prstGeom>
            <a:noFill/>
            <a:ln>
              <a:noFill/>
            </a:ln>
          </p:spPr>
        </p:pic>
        <p:pic>
          <p:nvPicPr>
            <p:cNvPr id="670" name="Google Shape;670;p16"/>
            <p:cNvPicPr preferRelativeResize="0"/>
            <p:nvPr/>
          </p:nvPicPr>
          <p:blipFill rotWithShape="1">
            <a:blip r:embed="rId5">
              <a:alphaModFix/>
            </a:blip>
            <a:srcRect/>
            <a:stretch/>
          </p:blipFill>
          <p:spPr>
            <a:xfrm>
              <a:off x="779875" y="5742519"/>
              <a:ext cx="1458468" cy="594084"/>
            </a:xfrm>
            <a:prstGeom prst="rect">
              <a:avLst/>
            </a:prstGeom>
            <a:noFill/>
            <a:ln>
              <a:noFill/>
            </a:ln>
          </p:spPr>
        </p:pic>
        <p:pic>
          <p:nvPicPr>
            <p:cNvPr id="671" name="Google Shape;671;p16"/>
            <p:cNvPicPr preferRelativeResize="0"/>
            <p:nvPr/>
          </p:nvPicPr>
          <p:blipFill rotWithShape="1">
            <a:blip r:embed="rId5">
              <a:alphaModFix/>
            </a:blip>
            <a:srcRect/>
            <a:stretch/>
          </p:blipFill>
          <p:spPr>
            <a:xfrm>
              <a:off x="4859575" y="3828494"/>
              <a:ext cx="1458468" cy="594084"/>
            </a:xfrm>
            <a:prstGeom prst="rect">
              <a:avLst/>
            </a:prstGeom>
            <a:noFill/>
            <a:ln>
              <a:noFill/>
            </a:ln>
          </p:spPr>
        </p:pic>
        <p:pic>
          <p:nvPicPr>
            <p:cNvPr id="672" name="Google Shape;672;p16"/>
            <p:cNvPicPr preferRelativeResize="0"/>
            <p:nvPr/>
          </p:nvPicPr>
          <p:blipFill rotWithShape="1">
            <a:blip r:embed="rId5">
              <a:alphaModFix/>
            </a:blip>
            <a:srcRect/>
            <a:stretch/>
          </p:blipFill>
          <p:spPr>
            <a:xfrm>
              <a:off x="6383575" y="3828494"/>
              <a:ext cx="1458468" cy="594084"/>
            </a:xfrm>
            <a:prstGeom prst="rect">
              <a:avLst/>
            </a:prstGeom>
            <a:noFill/>
            <a:ln>
              <a:noFill/>
            </a:ln>
          </p:spPr>
        </p:pic>
        <p:pic>
          <p:nvPicPr>
            <p:cNvPr id="673" name="Google Shape;673;p16"/>
            <p:cNvPicPr preferRelativeResize="0"/>
            <p:nvPr/>
          </p:nvPicPr>
          <p:blipFill rotWithShape="1">
            <a:blip r:embed="rId5">
              <a:alphaModFix/>
            </a:blip>
            <a:srcRect/>
            <a:stretch/>
          </p:blipFill>
          <p:spPr>
            <a:xfrm>
              <a:off x="8868225" y="3828494"/>
              <a:ext cx="1458468" cy="594084"/>
            </a:xfrm>
            <a:prstGeom prst="rect">
              <a:avLst/>
            </a:prstGeom>
            <a:noFill/>
            <a:ln>
              <a:noFill/>
            </a:ln>
          </p:spPr>
        </p:pic>
        <p:pic>
          <p:nvPicPr>
            <p:cNvPr id="674" name="Google Shape;674;p16"/>
            <p:cNvPicPr preferRelativeResize="0"/>
            <p:nvPr/>
          </p:nvPicPr>
          <p:blipFill rotWithShape="1">
            <a:blip r:embed="rId5">
              <a:alphaModFix/>
            </a:blip>
            <a:srcRect/>
            <a:stretch/>
          </p:blipFill>
          <p:spPr>
            <a:xfrm>
              <a:off x="8868225" y="4466507"/>
              <a:ext cx="1458468" cy="594084"/>
            </a:xfrm>
            <a:prstGeom prst="rect">
              <a:avLst/>
            </a:prstGeom>
            <a:noFill/>
            <a:ln>
              <a:noFill/>
            </a:ln>
          </p:spPr>
        </p:pic>
        <p:pic>
          <p:nvPicPr>
            <p:cNvPr id="675" name="Google Shape;675;p16"/>
            <p:cNvPicPr preferRelativeResize="0"/>
            <p:nvPr/>
          </p:nvPicPr>
          <p:blipFill rotWithShape="1">
            <a:blip r:embed="rId5">
              <a:alphaModFix/>
            </a:blip>
            <a:srcRect/>
            <a:stretch/>
          </p:blipFill>
          <p:spPr>
            <a:xfrm>
              <a:off x="8868225" y="5104532"/>
              <a:ext cx="1458468" cy="594084"/>
            </a:xfrm>
            <a:prstGeom prst="rect">
              <a:avLst/>
            </a:prstGeom>
            <a:noFill/>
            <a:ln>
              <a:noFill/>
            </a:ln>
          </p:spPr>
        </p:pic>
        <p:pic>
          <p:nvPicPr>
            <p:cNvPr id="676" name="Google Shape;676;p16"/>
            <p:cNvPicPr preferRelativeResize="0"/>
            <p:nvPr/>
          </p:nvPicPr>
          <p:blipFill rotWithShape="1">
            <a:blip r:embed="rId6">
              <a:alphaModFix/>
            </a:blip>
            <a:srcRect/>
            <a:stretch/>
          </p:blipFill>
          <p:spPr>
            <a:xfrm>
              <a:off x="10379350" y="5111613"/>
              <a:ext cx="1458000" cy="594000"/>
            </a:xfrm>
            <a:prstGeom prst="rect">
              <a:avLst/>
            </a:prstGeom>
            <a:noFill/>
            <a:ln>
              <a:noFill/>
            </a:ln>
          </p:spPr>
        </p:pic>
        <p:pic>
          <p:nvPicPr>
            <p:cNvPr id="677" name="Google Shape;677;p16"/>
            <p:cNvPicPr preferRelativeResize="0"/>
            <p:nvPr/>
          </p:nvPicPr>
          <p:blipFill rotWithShape="1">
            <a:blip r:embed="rId6">
              <a:alphaModFix/>
            </a:blip>
            <a:srcRect/>
            <a:stretch/>
          </p:blipFill>
          <p:spPr>
            <a:xfrm>
              <a:off x="4859813" y="5753113"/>
              <a:ext cx="1458000" cy="594000"/>
            </a:xfrm>
            <a:prstGeom prst="rect">
              <a:avLst/>
            </a:prstGeom>
            <a:noFill/>
            <a:ln>
              <a:noFill/>
            </a:ln>
          </p:spPr>
        </p:pic>
        <p:pic>
          <p:nvPicPr>
            <p:cNvPr id="678" name="Google Shape;678;p16"/>
            <p:cNvPicPr preferRelativeResize="0"/>
            <p:nvPr/>
          </p:nvPicPr>
          <p:blipFill rotWithShape="1">
            <a:blip r:embed="rId6">
              <a:alphaModFix/>
            </a:blip>
            <a:srcRect/>
            <a:stretch/>
          </p:blipFill>
          <p:spPr>
            <a:xfrm>
              <a:off x="6383813" y="4466538"/>
              <a:ext cx="1458000" cy="594000"/>
            </a:xfrm>
            <a:prstGeom prst="rect">
              <a:avLst/>
            </a:prstGeom>
            <a:noFill/>
            <a:ln>
              <a:noFill/>
            </a:ln>
          </p:spPr>
        </p:pic>
        <p:pic>
          <p:nvPicPr>
            <p:cNvPr id="679" name="Google Shape;679;p16"/>
            <p:cNvPicPr preferRelativeResize="0"/>
            <p:nvPr/>
          </p:nvPicPr>
          <p:blipFill rotWithShape="1">
            <a:blip r:embed="rId5">
              <a:alphaModFix/>
            </a:blip>
            <a:srcRect/>
            <a:stretch/>
          </p:blipFill>
          <p:spPr>
            <a:xfrm>
              <a:off x="4859575" y="5111582"/>
              <a:ext cx="1458468" cy="594084"/>
            </a:xfrm>
            <a:prstGeom prst="rect">
              <a:avLst/>
            </a:prstGeom>
            <a:noFill/>
            <a:ln>
              <a:noFill/>
            </a:ln>
          </p:spPr>
        </p:pic>
        <p:pic>
          <p:nvPicPr>
            <p:cNvPr id="680" name="Google Shape;680;p16"/>
            <p:cNvPicPr preferRelativeResize="0"/>
            <p:nvPr/>
          </p:nvPicPr>
          <p:blipFill rotWithShape="1">
            <a:blip r:embed="rId5">
              <a:alphaModFix/>
            </a:blip>
            <a:srcRect/>
            <a:stretch/>
          </p:blipFill>
          <p:spPr>
            <a:xfrm>
              <a:off x="4859575" y="4470032"/>
              <a:ext cx="1458468" cy="594084"/>
            </a:xfrm>
            <a:prstGeom prst="rect">
              <a:avLst/>
            </a:prstGeom>
            <a:noFill/>
            <a:ln>
              <a:noFill/>
            </a:ln>
          </p:spPr>
        </p:pic>
        <p:pic>
          <p:nvPicPr>
            <p:cNvPr id="681" name="Google Shape;681;p16"/>
            <p:cNvPicPr preferRelativeResize="0"/>
            <p:nvPr/>
          </p:nvPicPr>
          <p:blipFill rotWithShape="1">
            <a:blip r:embed="rId5">
              <a:alphaModFix/>
            </a:blip>
            <a:srcRect/>
            <a:stretch/>
          </p:blipFill>
          <p:spPr>
            <a:xfrm>
              <a:off x="6383575" y="5111582"/>
              <a:ext cx="1458468" cy="594084"/>
            </a:xfrm>
            <a:prstGeom prst="rect">
              <a:avLst/>
            </a:prstGeom>
            <a:noFill/>
            <a:ln>
              <a:noFill/>
            </a:ln>
          </p:spPr>
        </p:pic>
        <p:pic>
          <p:nvPicPr>
            <p:cNvPr id="682" name="Google Shape;682;p16"/>
            <p:cNvPicPr preferRelativeResize="0"/>
            <p:nvPr/>
          </p:nvPicPr>
          <p:blipFill rotWithShape="1">
            <a:blip r:embed="rId7">
              <a:alphaModFix/>
            </a:blip>
            <a:srcRect/>
            <a:stretch/>
          </p:blipFill>
          <p:spPr>
            <a:xfrm>
              <a:off x="10379350" y="4496150"/>
              <a:ext cx="1458000" cy="594000"/>
            </a:xfrm>
            <a:prstGeom prst="rect">
              <a:avLst/>
            </a:prstGeom>
            <a:noFill/>
            <a:ln>
              <a:noFill/>
            </a:ln>
          </p:spPr>
        </p:pic>
        <p:pic>
          <p:nvPicPr>
            <p:cNvPr id="683" name="Google Shape;683;p16"/>
            <p:cNvPicPr preferRelativeResize="0"/>
            <p:nvPr/>
          </p:nvPicPr>
          <p:blipFill rotWithShape="1">
            <a:blip r:embed="rId8">
              <a:alphaModFix/>
            </a:blip>
            <a:srcRect/>
            <a:stretch/>
          </p:blipFill>
          <p:spPr>
            <a:xfrm>
              <a:off x="2329925" y="3830288"/>
              <a:ext cx="1458000" cy="590490"/>
            </a:xfrm>
            <a:prstGeom prst="rect">
              <a:avLst/>
            </a:prstGeom>
            <a:noFill/>
            <a:ln>
              <a:noFill/>
            </a:ln>
          </p:spPr>
        </p:pic>
        <p:pic>
          <p:nvPicPr>
            <p:cNvPr id="684" name="Google Shape;684;p16"/>
            <p:cNvPicPr preferRelativeResize="0"/>
            <p:nvPr/>
          </p:nvPicPr>
          <p:blipFill rotWithShape="1">
            <a:blip r:embed="rId7">
              <a:alphaModFix/>
            </a:blip>
            <a:srcRect/>
            <a:stretch/>
          </p:blipFill>
          <p:spPr>
            <a:xfrm>
              <a:off x="10366650" y="3851075"/>
              <a:ext cx="1458000" cy="594000"/>
            </a:xfrm>
            <a:prstGeom prst="rect">
              <a:avLst/>
            </a:prstGeom>
            <a:noFill/>
            <a:ln>
              <a:noFill/>
            </a:ln>
          </p:spPr>
        </p:pic>
      </p:grpSp>
      <p:grpSp>
        <p:nvGrpSpPr>
          <p:cNvPr id="3" name="Group 2">
            <a:extLst>
              <a:ext uri="{FF2B5EF4-FFF2-40B4-BE49-F238E27FC236}">
                <a16:creationId xmlns:a16="http://schemas.microsoft.com/office/drawing/2014/main" id="{06804C0C-D3BE-AB42-99FB-72A70A55F6B5}"/>
              </a:ext>
            </a:extLst>
          </p:cNvPr>
          <p:cNvGrpSpPr/>
          <p:nvPr/>
        </p:nvGrpSpPr>
        <p:grpSpPr>
          <a:xfrm>
            <a:off x="2041462" y="2073178"/>
            <a:ext cx="9241310" cy="3723957"/>
            <a:chOff x="2041462" y="2073178"/>
            <a:chExt cx="9241310" cy="3723957"/>
          </a:xfrm>
        </p:grpSpPr>
        <p:grpSp>
          <p:nvGrpSpPr>
            <p:cNvPr id="688" name="Google Shape;688;p16"/>
            <p:cNvGrpSpPr/>
            <p:nvPr/>
          </p:nvGrpSpPr>
          <p:grpSpPr>
            <a:xfrm>
              <a:off x="5049511" y="4060025"/>
              <a:ext cx="3458664" cy="1483511"/>
              <a:chOff x="5049511" y="4060025"/>
              <a:chExt cx="3458664" cy="1483511"/>
            </a:xfrm>
          </p:grpSpPr>
          <p:cxnSp>
            <p:nvCxnSpPr>
              <p:cNvPr id="690" name="Google Shape;690;p16"/>
              <p:cNvCxnSpPr>
                <a:stCxn id="677" idx="3"/>
              </p:cNvCxnSpPr>
              <p:nvPr/>
            </p:nvCxnSpPr>
            <p:spPr>
              <a:xfrm rot="10800000" flipH="1">
                <a:off x="5049511" y="4707736"/>
                <a:ext cx="579900" cy="835800"/>
              </a:xfrm>
              <a:prstGeom prst="straightConnector1">
                <a:avLst/>
              </a:prstGeom>
              <a:noFill/>
              <a:ln w="19050" cap="flat" cmpd="sng">
                <a:solidFill>
                  <a:srgbClr val="43A047"/>
                </a:solidFill>
                <a:prstDash val="solid"/>
                <a:round/>
                <a:headEnd type="none" w="med" len="med"/>
                <a:tailEnd type="stealth" w="med" len="med"/>
              </a:ln>
            </p:spPr>
          </p:cxnSp>
          <p:cxnSp>
            <p:nvCxnSpPr>
              <p:cNvPr id="691" name="Google Shape;691;p16"/>
              <p:cNvCxnSpPr/>
              <p:nvPr/>
            </p:nvCxnSpPr>
            <p:spPr>
              <a:xfrm>
                <a:off x="8293900" y="4526750"/>
                <a:ext cx="0" cy="635700"/>
              </a:xfrm>
              <a:prstGeom prst="straightConnector1">
                <a:avLst/>
              </a:prstGeom>
              <a:noFill/>
              <a:ln w="19050" cap="flat" cmpd="sng">
                <a:solidFill>
                  <a:srgbClr val="43A047"/>
                </a:solidFill>
                <a:prstDash val="solid"/>
                <a:round/>
                <a:headEnd type="none" w="med" len="med"/>
                <a:tailEnd type="stealth" w="med" len="med"/>
              </a:ln>
            </p:spPr>
          </p:cxnSp>
          <p:cxnSp>
            <p:nvCxnSpPr>
              <p:cNvPr id="692" name="Google Shape;692;p16"/>
              <p:cNvCxnSpPr/>
              <p:nvPr/>
            </p:nvCxnSpPr>
            <p:spPr>
              <a:xfrm>
                <a:off x="8284375" y="4060025"/>
                <a:ext cx="223800" cy="1066800"/>
              </a:xfrm>
              <a:prstGeom prst="straightConnector1">
                <a:avLst/>
              </a:prstGeom>
              <a:noFill/>
              <a:ln w="19050" cap="flat" cmpd="sng">
                <a:solidFill>
                  <a:srgbClr val="43A047"/>
                </a:solidFill>
                <a:prstDash val="solid"/>
                <a:round/>
                <a:headEnd type="none" w="med" len="med"/>
                <a:tailEnd type="stealth" w="med" len="med"/>
              </a:ln>
            </p:spPr>
          </p:cxnSp>
        </p:grpSp>
        <p:sp>
          <p:nvSpPr>
            <p:cNvPr id="84" name="TextBox 83">
              <a:extLst>
                <a:ext uri="{FF2B5EF4-FFF2-40B4-BE49-F238E27FC236}">
                  <a16:creationId xmlns:a16="http://schemas.microsoft.com/office/drawing/2014/main" id="{F3F8A781-ED16-544C-A4D6-B975FF59220B}"/>
                </a:ext>
              </a:extLst>
            </p:cNvPr>
            <p:cNvSpPr txBox="1"/>
            <p:nvPr/>
          </p:nvSpPr>
          <p:spPr>
            <a:xfrm>
              <a:off x="5329045" y="2073178"/>
              <a:ext cx="66422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36</a:t>
              </a:r>
              <a:endParaRPr lang="en-GB" sz="1800" dirty="0"/>
            </a:p>
          </p:txBody>
        </p:sp>
        <p:sp>
          <p:nvSpPr>
            <p:cNvPr id="85" name="TextBox 84">
              <a:extLst>
                <a:ext uri="{FF2B5EF4-FFF2-40B4-BE49-F238E27FC236}">
                  <a16:creationId xmlns:a16="http://schemas.microsoft.com/office/drawing/2014/main" id="{7503FFA6-D123-0344-892B-F15E4EF3F03B}"/>
                </a:ext>
              </a:extLst>
            </p:cNvPr>
            <p:cNvSpPr txBox="1"/>
            <p:nvPr/>
          </p:nvSpPr>
          <p:spPr>
            <a:xfrm>
              <a:off x="10618552" y="2073178"/>
              <a:ext cx="66422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36</a:t>
              </a:r>
              <a:endParaRPr lang="en-GB" sz="1800" dirty="0"/>
            </a:p>
          </p:txBody>
        </p:sp>
        <p:sp>
          <p:nvSpPr>
            <p:cNvPr id="86" name="TextBox 85">
              <a:extLst>
                <a:ext uri="{FF2B5EF4-FFF2-40B4-BE49-F238E27FC236}">
                  <a16:creationId xmlns:a16="http://schemas.microsoft.com/office/drawing/2014/main" id="{1EEBC09D-F832-734E-BE6C-5C8FBC06B990}"/>
                </a:ext>
              </a:extLst>
            </p:cNvPr>
            <p:cNvSpPr txBox="1"/>
            <p:nvPr/>
          </p:nvSpPr>
          <p:spPr>
            <a:xfrm>
              <a:off x="2041462" y="4489260"/>
              <a:ext cx="66422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48</a:t>
              </a:r>
              <a:endParaRPr lang="en-GB" sz="1800" dirty="0"/>
            </a:p>
          </p:txBody>
        </p:sp>
        <p:sp>
          <p:nvSpPr>
            <p:cNvPr id="87" name="TextBox 86">
              <a:extLst>
                <a:ext uri="{FF2B5EF4-FFF2-40B4-BE49-F238E27FC236}">
                  <a16:creationId xmlns:a16="http://schemas.microsoft.com/office/drawing/2014/main" id="{8623A3DA-F381-BC41-AA2B-1E127B27AD4D}"/>
                </a:ext>
              </a:extLst>
            </p:cNvPr>
            <p:cNvSpPr txBox="1"/>
            <p:nvPr/>
          </p:nvSpPr>
          <p:spPr>
            <a:xfrm>
              <a:off x="5339460" y="5389005"/>
              <a:ext cx="66422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60</a:t>
              </a:r>
              <a:endParaRPr lang="en-GB" sz="1800" dirty="0"/>
            </a:p>
          </p:txBody>
        </p:sp>
        <p:sp>
          <p:nvSpPr>
            <p:cNvPr id="88" name="TextBox 87">
              <a:extLst>
                <a:ext uri="{FF2B5EF4-FFF2-40B4-BE49-F238E27FC236}">
                  <a16:creationId xmlns:a16="http://schemas.microsoft.com/office/drawing/2014/main" id="{9DFCFD92-8D28-E342-9D5A-819D509C0871}"/>
                </a:ext>
              </a:extLst>
            </p:cNvPr>
            <p:cNvSpPr txBox="1"/>
            <p:nvPr/>
          </p:nvSpPr>
          <p:spPr>
            <a:xfrm>
              <a:off x="7862671" y="5427803"/>
              <a:ext cx="66422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37</a:t>
              </a:r>
              <a:endParaRPr lang="en-GB" sz="1800" dirty="0"/>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6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nextCondLst>
                <p:cond evt="onClick" delay="0">
                  <p:tgtEl>
                    <p:spTgt spid="66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7"/>
          <p:cNvSpPr txBox="1">
            <a:spLocks noGrp="1"/>
          </p:cNvSpPr>
          <p:nvPr>
            <p:ph type="body" idx="2"/>
          </p:nvPr>
        </p:nvSpPr>
        <p:spPr>
          <a:xfrm>
            <a:off x="263046" y="700645"/>
            <a:ext cx="11736887" cy="981318"/>
          </a:xfrm>
          <a:prstGeom prst="rect">
            <a:avLst/>
          </a:prstGeom>
          <a:noFill/>
          <a:ln>
            <a:noFill/>
          </a:ln>
        </p:spPr>
        <p:txBody>
          <a:bodyPr spcFirstLastPara="1" wrap="square" lIns="91425" tIns="45700" rIns="91425" bIns="45700" anchor="t" anchorCtr="0">
            <a:noAutofit/>
          </a:bodyPr>
          <a:lstStyle/>
          <a:p>
            <a:pPr marL="12700" lvl="0" indent="0" algn="l" rtl="0">
              <a:lnSpc>
                <a:spcPct val="150000"/>
              </a:lnSpc>
              <a:spcBef>
                <a:spcPts val="0"/>
              </a:spcBef>
              <a:spcAft>
                <a:spcPts val="0"/>
              </a:spcAft>
              <a:buSzPts val="1800"/>
            </a:pPr>
            <a:r>
              <a:rPr lang="en-GB" dirty="0"/>
              <a:t>Match the pictures to the numbers.  </a:t>
            </a:r>
          </a:p>
          <a:p>
            <a:pPr marL="12700" lvl="0" indent="0" algn="l" rtl="0">
              <a:lnSpc>
                <a:spcPct val="150000"/>
              </a:lnSpc>
              <a:spcBef>
                <a:spcPts val="0"/>
              </a:spcBef>
              <a:spcAft>
                <a:spcPts val="0"/>
              </a:spcAft>
              <a:buSzPts val="1800"/>
            </a:pPr>
            <a:r>
              <a:rPr lang="en-GB" b="1" dirty="0"/>
              <a:t>Complete the sentences for each picture.</a:t>
            </a:r>
            <a:endParaRPr b="1" dirty="0"/>
          </a:p>
        </p:txBody>
      </p:sp>
      <p:grpSp>
        <p:nvGrpSpPr>
          <p:cNvPr id="699" name="Google Shape;699;p17"/>
          <p:cNvGrpSpPr/>
          <p:nvPr/>
        </p:nvGrpSpPr>
        <p:grpSpPr>
          <a:xfrm>
            <a:off x="530150" y="2031076"/>
            <a:ext cx="3180900" cy="1624200"/>
            <a:chOff x="530150" y="1116675"/>
            <a:chExt cx="3180900" cy="1624200"/>
          </a:xfrm>
        </p:grpSpPr>
        <p:sp>
          <p:nvSpPr>
            <p:cNvPr id="700" name="Google Shape;700;p17"/>
            <p:cNvSpPr/>
            <p:nvPr/>
          </p:nvSpPr>
          <p:spPr>
            <a:xfrm>
              <a:off x="530150" y="1116675"/>
              <a:ext cx="3180900" cy="16242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17"/>
            <p:cNvGrpSpPr/>
            <p:nvPr/>
          </p:nvGrpSpPr>
          <p:grpSpPr>
            <a:xfrm>
              <a:off x="800865" y="1190563"/>
              <a:ext cx="2685188" cy="1454224"/>
              <a:chOff x="800844" y="1190563"/>
              <a:chExt cx="4198231" cy="2272225"/>
            </a:xfrm>
          </p:grpSpPr>
          <p:pic>
            <p:nvPicPr>
              <p:cNvPr id="702" name="Google Shape;702;p17"/>
              <p:cNvPicPr preferRelativeResize="0"/>
              <p:nvPr/>
            </p:nvPicPr>
            <p:blipFill rotWithShape="1">
              <a:blip r:embed="rId3">
                <a:alphaModFix/>
              </a:blip>
              <a:srcRect/>
              <a:stretch/>
            </p:blipFill>
            <p:spPr>
              <a:xfrm>
                <a:off x="800844" y="1190563"/>
                <a:ext cx="1315931" cy="1282826"/>
              </a:xfrm>
              <a:prstGeom prst="rect">
                <a:avLst/>
              </a:prstGeom>
              <a:noFill/>
              <a:ln>
                <a:noFill/>
              </a:ln>
            </p:spPr>
          </p:pic>
          <p:pic>
            <p:nvPicPr>
              <p:cNvPr id="703" name="Google Shape;703;p17"/>
              <p:cNvPicPr preferRelativeResize="0"/>
              <p:nvPr/>
            </p:nvPicPr>
            <p:blipFill rotWithShape="1">
              <a:blip r:embed="rId3">
                <a:alphaModFix/>
              </a:blip>
              <a:srcRect/>
              <a:stretch/>
            </p:blipFill>
            <p:spPr>
              <a:xfrm>
                <a:off x="1776644" y="1190563"/>
                <a:ext cx="1315931" cy="1282826"/>
              </a:xfrm>
              <a:prstGeom prst="rect">
                <a:avLst/>
              </a:prstGeom>
              <a:noFill/>
              <a:ln>
                <a:noFill/>
              </a:ln>
            </p:spPr>
          </p:pic>
          <p:pic>
            <p:nvPicPr>
              <p:cNvPr id="704" name="Google Shape;704;p17"/>
              <p:cNvPicPr preferRelativeResize="0"/>
              <p:nvPr/>
            </p:nvPicPr>
            <p:blipFill rotWithShape="1">
              <a:blip r:embed="rId3">
                <a:alphaModFix/>
              </a:blip>
              <a:srcRect/>
              <a:stretch/>
            </p:blipFill>
            <p:spPr>
              <a:xfrm>
                <a:off x="2729894" y="1190563"/>
                <a:ext cx="1315931" cy="1282826"/>
              </a:xfrm>
              <a:prstGeom prst="rect">
                <a:avLst/>
              </a:prstGeom>
              <a:noFill/>
              <a:ln>
                <a:noFill/>
              </a:ln>
            </p:spPr>
          </p:pic>
          <p:pic>
            <p:nvPicPr>
              <p:cNvPr id="705" name="Google Shape;705;p17"/>
              <p:cNvPicPr preferRelativeResize="0"/>
              <p:nvPr/>
            </p:nvPicPr>
            <p:blipFill rotWithShape="1">
              <a:blip r:embed="rId3">
                <a:alphaModFix/>
              </a:blip>
              <a:srcRect/>
              <a:stretch/>
            </p:blipFill>
            <p:spPr>
              <a:xfrm>
                <a:off x="3683144" y="1190563"/>
                <a:ext cx="1315931" cy="1282826"/>
              </a:xfrm>
              <a:prstGeom prst="rect">
                <a:avLst/>
              </a:prstGeom>
              <a:noFill/>
              <a:ln>
                <a:noFill/>
              </a:ln>
            </p:spPr>
          </p:pic>
          <p:pic>
            <p:nvPicPr>
              <p:cNvPr id="706" name="Google Shape;706;p17"/>
              <p:cNvPicPr preferRelativeResize="0"/>
              <p:nvPr/>
            </p:nvPicPr>
            <p:blipFill rotWithShape="1">
              <a:blip r:embed="rId4">
                <a:alphaModFix/>
              </a:blip>
              <a:srcRect/>
              <a:stretch/>
            </p:blipFill>
            <p:spPr>
              <a:xfrm>
                <a:off x="937318" y="2412288"/>
                <a:ext cx="936265" cy="943200"/>
              </a:xfrm>
              <a:prstGeom prst="rect">
                <a:avLst/>
              </a:prstGeom>
              <a:noFill/>
              <a:ln>
                <a:noFill/>
              </a:ln>
            </p:spPr>
          </p:pic>
          <p:pic>
            <p:nvPicPr>
              <p:cNvPr id="707" name="Google Shape;707;p17"/>
              <p:cNvPicPr preferRelativeResize="0"/>
              <p:nvPr/>
            </p:nvPicPr>
            <p:blipFill rotWithShape="1">
              <a:blip r:embed="rId4">
                <a:alphaModFix/>
              </a:blip>
              <a:srcRect/>
              <a:stretch/>
            </p:blipFill>
            <p:spPr>
              <a:xfrm>
                <a:off x="1134843" y="2519588"/>
                <a:ext cx="936265" cy="943200"/>
              </a:xfrm>
              <a:prstGeom prst="rect">
                <a:avLst/>
              </a:prstGeom>
              <a:noFill/>
              <a:ln>
                <a:noFill/>
              </a:ln>
            </p:spPr>
          </p:pic>
          <p:pic>
            <p:nvPicPr>
              <p:cNvPr id="708" name="Google Shape;708;p17"/>
              <p:cNvPicPr preferRelativeResize="0"/>
              <p:nvPr/>
            </p:nvPicPr>
            <p:blipFill rotWithShape="1">
              <a:blip r:embed="rId4">
                <a:alphaModFix/>
              </a:blip>
              <a:srcRect/>
              <a:stretch/>
            </p:blipFill>
            <p:spPr>
              <a:xfrm>
                <a:off x="1445168" y="2519588"/>
                <a:ext cx="936265" cy="943200"/>
              </a:xfrm>
              <a:prstGeom prst="rect">
                <a:avLst/>
              </a:prstGeom>
              <a:noFill/>
              <a:ln>
                <a:noFill/>
              </a:ln>
            </p:spPr>
          </p:pic>
          <p:pic>
            <p:nvPicPr>
              <p:cNvPr id="709" name="Google Shape;709;p17"/>
              <p:cNvPicPr preferRelativeResize="0"/>
              <p:nvPr/>
            </p:nvPicPr>
            <p:blipFill rotWithShape="1">
              <a:blip r:embed="rId4">
                <a:alphaModFix/>
              </a:blip>
              <a:srcRect/>
              <a:stretch/>
            </p:blipFill>
            <p:spPr>
              <a:xfrm>
                <a:off x="1776644" y="2519588"/>
                <a:ext cx="936265" cy="943200"/>
              </a:xfrm>
              <a:prstGeom prst="rect">
                <a:avLst/>
              </a:prstGeom>
              <a:noFill/>
              <a:ln>
                <a:noFill/>
              </a:ln>
            </p:spPr>
          </p:pic>
          <p:pic>
            <p:nvPicPr>
              <p:cNvPr id="710" name="Google Shape;710;p17"/>
              <p:cNvPicPr preferRelativeResize="0"/>
              <p:nvPr/>
            </p:nvPicPr>
            <p:blipFill rotWithShape="1">
              <a:blip r:embed="rId4">
                <a:alphaModFix/>
              </a:blip>
              <a:srcRect/>
              <a:stretch/>
            </p:blipFill>
            <p:spPr>
              <a:xfrm>
                <a:off x="2071106" y="2519588"/>
                <a:ext cx="936265" cy="943200"/>
              </a:xfrm>
              <a:prstGeom prst="rect">
                <a:avLst/>
              </a:prstGeom>
              <a:noFill/>
              <a:ln>
                <a:noFill/>
              </a:ln>
            </p:spPr>
          </p:pic>
          <p:pic>
            <p:nvPicPr>
              <p:cNvPr id="711" name="Google Shape;711;p17"/>
              <p:cNvPicPr preferRelativeResize="0"/>
              <p:nvPr/>
            </p:nvPicPr>
            <p:blipFill rotWithShape="1">
              <a:blip r:embed="rId4">
                <a:alphaModFix/>
              </a:blip>
              <a:srcRect/>
              <a:stretch/>
            </p:blipFill>
            <p:spPr>
              <a:xfrm>
                <a:off x="2381431" y="2519588"/>
                <a:ext cx="936265" cy="943200"/>
              </a:xfrm>
              <a:prstGeom prst="rect">
                <a:avLst/>
              </a:prstGeom>
              <a:noFill/>
              <a:ln>
                <a:noFill/>
              </a:ln>
            </p:spPr>
          </p:pic>
        </p:grpSp>
      </p:grpSp>
      <p:grpSp>
        <p:nvGrpSpPr>
          <p:cNvPr id="712" name="Google Shape;712;p17"/>
          <p:cNvGrpSpPr/>
          <p:nvPr/>
        </p:nvGrpSpPr>
        <p:grpSpPr>
          <a:xfrm>
            <a:off x="4505550" y="2031076"/>
            <a:ext cx="3180900" cy="1624200"/>
            <a:chOff x="4505550" y="1116675"/>
            <a:chExt cx="3180900" cy="1624200"/>
          </a:xfrm>
        </p:grpSpPr>
        <p:sp>
          <p:nvSpPr>
            <p:cNvPr id="713" name="Google Shape;713;p17"/>
            <p:cNvSpPr/>
            <p:nvPr/>
          </p:nvSpPr>
          <p:spPr>
            <a:xfrm>
              <a:off x="4505550" y="1116675"/>
              <a:ext cx="3180900" cy="16242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17"/>
            <p:cNvGrpSpPr/>
            <p:nvPr/>
          </p:nvGrpSpPr>
          <p:grpSpPr>
            <a:xfrm>
              <a:off x="4676470" y="1302375"/>
              <a:ext cx="2839060" cy="1252807"/>
              <a:chOff x="3679500" y="3443450"/>
              <a:chExt cx="4059860" cy="1789724"/>
            </a:xfrm>
          </p:grpSpPr>
          <p:pic>
            <p:nvPicPr>
              <p:cNvPr id="715" name="Google Shape;715;p17"/>
              <p:cNvPicPr preferRelativeResize="0"/>
              <p:nvPr/>
            </p:nvPicPr>
            <p:blipFill rotWithShape="1">
              <a:blip r:embed="rId5">
                <a:alphaModFix/>
              </a:blip>
              <a:srcRect/>
              <a:stretch/>
            </p:blipFill>
            <p:spPr>
              <a:xfrm>
                <a:off x="3679500" y="3443450"/>
                <a:ext cx="715889" cy="1789724"/>
              </a:xfrm>
              <a:prstGeom prst="rect">
                <a:avLst/>
              </a:prstGeom>
              <a:noFill/>
              <a:ln>
                <a:noFill/>
              </a:ln>
            </p:spPr>
          </p:pic>
          <p:pic>
            <p:nvPicPr>
              <p:cNvPr id="716" name="Google Shape;716;p17"/>
              <p:cNvPicPr preferRelativeResize="0"/>
              <p:nvPr/>
            </p:nvPicPr>
            <p:blipFill rotWithShape="1">
              <a:blip r:embed="rId5">
                <a:alphaModFix/>
              </a:blip>
              <a:srcRect/>
              <a:stretch/>
            </p:blipFill>
            <p:spPr>
              <a:xfrm>
                <a:off x="4505550" y="3443450"/>
                <a:ext cx="715889" cy="1789724"/>
              </a:xfrm>
              <a:prstGeom prst="rect">
                <a:avLst/>
              </a:prstGeom>
              <a:noFill/>
              <a:ln>
                <a:noFill/>
              </a:ln>
            </p:spPr>
          </p:pic>
          <p:pic>
            <p:nvPicPr>
              <p:cNvPr id="717" name="Google Shape;717;p17"/>
              <p:cNvPicPr preferRelativeResize="0"/>
              <p:nvPr/>
            </p:nvPicPr>
            <p:blipFill rotWithShape="1">
              <a:blip r:embed="rId5">
                <a:alphaModFix/>
              </a:blip>
              <a:srcRect/>
              <a:stretch/>
            </p:blipFill>
            <p:spPr>
              <a:xfrm>
                <a:off x="5331600" y="3443450"/>
                <a:ext cx="715889" cy="1789724"/>
              </a:xfrm>
              <a:prstGeom prst="rect">
                <a:avLst/>
              </a:prstGeom>
              <a:noFill/>
              <a:ln>
                <a:noFill/>
              </a:ln>
            </p:spPr>
          </p:pic>
          <p:pic>
            <p:nvPicPr>
              <p:cNvPr id="718" name="Google Shape;718;p17"/>
              <p:cNvPicPr preferRelativeResize="0"/>
              <p:nvPr/>
            </p:nvPicPr>
            <p:blipFill rotWithShape="1">
              <a:blip r:embed="rId5">
                <a:alphaModFix/>
              </a:blip>
              <a:srcRect/>
              <a:stretch/>
            </p:blipFill>
            <p:spPr>
              <a:xfrm>
                <a:off x="6157650" y="3443450"/>
                <a:ext cx="715889" cy="1789724"/>
              </a:xfrm>
              <a:prstGeom prst="rect">
                <a:avLst/>
              </a:prstGeom>
              <a:noFill/>
              <a:ln>
                <a:noFill/>
              </a:ln>
            </p:spPr>
          </p:pic>
          <p:pic>
            <p:nvPicPr>
              <p:cNvPr id="719" name="Google Shape;719;p17"/>
              <p:cNvPicPr preferRelativeResize="0"/>
              <p:nvPr/>
            </p:nvPicPr>
            <p:blipFill rotWithShape="1">
              <a:blip r:embed="rId6">
                <a:alphaModFix/>
              </a:blip>
              <a:srcRect/>
              <a:stretch/>
            </p:blipFill>
            <p:spPr>
              <a:xfrm>
                <a:off x="6983700" y="4477504"/>
                <a:ext cx="755660" cy="755662"/>
              </a:xfrm>
              <a:prstGeom prst="rect">
                <a:avLst/>
              </a:prstGeom>
              <a:noFill/>
              <a:ln>
                <a:noFill/>
              </a:ln>
            </p:spPr>
          </p:pic>
        </p:grpSp>
      </p:grpSp>
      <p:sp>
        <p:nvSpPr>
          <p:cNvPr id="720" name="Google Shape;720;p17"/>
          <p:cNvSpPr/>
          <p:nvPr/>
        </p:nvSpPr>
        <p:spPr>
          <a:xfrm>
            <a:off x="10669706" y="6163001"/>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721" name="Google Shape;721;p17"/>
          <p:cNvGrpSpPr/>
          <p:nvPr/>
        </p:nvGrpSpPr>
        <p:grpSpPr>
          <a:xfrm>
            <a:off x="8480950" y="2031076"/>
            <a:ext cx="3180900" cy="1624200"/>
            <a:chOff x="8480950" y="1116675"/>
            <a:chExt cx="3180900" cy="1624200"/>
          </a:xfrm>
        </p:grpSpPr>
        <p:sp>
          <p:nvSpPr>
            <p:cNvPr id="722" name="Google Shape;722;p17"/>
            <p:cNvSpPr/>
            <p:nvPr/>
          </p:nvSpPr>
          <p:spPr>
            <a:xfrm>
              <a:off x="8480950" y="1116675"/>
              <a:ext cx="3180900" cy="1624200"/>
            </a:xfrm>
            <a:prstGeom prst="rect">
              <a:avLst/>
            </a:prstGeom>
            <a:noFill/>
            <a:ln w="19050" cap="flat" cmpd="sng">
              <a:solidFill>
                <a:srgbClr val="2196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3" name="Google Shape;723;p17"/>
            <p:cNvPicPr preferRelativeResize="0"/>
            <p:nvPr/>
          </p:nvPicPr>
          <p:blipFill rotWithShape="1">
            <a:blip r:embed="rId7">
              <a:alphaModFix/>
            </a:blip>
            <a:srcRect/>
            <a:stretch/>
          </p:blipFill>
          <p:spPr>
            <a:xfrm>
              <a:off x="9040594" y="1317988"/>
              <a:ext cx="207169" cy="1221581"/>
            </a:xfrm>
            <a:prstGeom prst="rect">
              <a:avLst/>
            </a:prstGeom>
            <a:noFill/>
            <a:ln>
              <a:noFill/>
            </a:ln>
          </p:spPr>
        </p:pic>
        <p:pic>
          <p:nvPicPr>
            <p:cNvPr id="724" name="Google Shape;724;p17"/>
            <p:cNvPicPr preferRelativeResize="0"/>
            <p:nvPr/>
          </p:nvPicPr>
          <p:blipFill rotWithShape="1">
            <a:blip r:embed="rId7">
              <a:alphaModFix/>
            </a:blip>
            <a:srcRect/>
            <a:stretch/>
          </p:blipFill>
          <p:spPr>
            <a:xfrm>
              <a:off x="9294519" y="1317988"/>
              <a:ext cx="207169" cy="1221581"/>
            </a:xfrm>
            <a:prstGeom prst="rect">
              <a:avLst/>
            </a:prstGeom>
            <a:noFill/>
            <a:ln>
              <a:noFill/>
            </a:ln>
          </p:spPr>
        </p:pic>
        <p:pic>
          <p:nvPicPr>
            <p:cNvPr id="725" name="Google Shape;725;p17"/>
            <p:cNvPicPr preferRelativeResize="0"/>
            <p:nvPr/>
          </p:nvPicPr>
          <p:blipFill rotWithShape="1">
            <a:blip r:embed="rId7">
              <a:alphaModFix/>
            </a:blip>
            <a:srcRect/>
            <a:stretch/>
          </p:blipFill>
          <p:spPr>
            <a:xfrm>
              <a:off x="9548444" y="1317988"/>
              <a:ext cx="207169" cy="1221581"/>
            </a:xfrm>
            <a:prstGeom prst="rect">
              <a:avLst/>
            </a:prstGeom>
            <a:noFill/>
            <a:ln>
              <a:noFill/>
            </a:ln>
          </p:spPr>
        </p:pic>
        <p:pic>
          <p:nvPicPr>
            <p:cNvPr id="726" name="Google Shape;726;p17"/>
            <p:cNvPicPr preferRelativeResize="0"/>
            <p:nvPr/>
          </p:nvPicPr>
          <p:blipFill rotWithShape="1">
            <a:blip r:embed="rId7">
              <a:alphaModFix/>
            </a:blip>
            <a:srcRect/>
            <a:stretch/>
          </p:blipFill>
          <p:spPr>
            <a:xfrm>
              <a:off x="9802369" y="1317988"/>
              <a:ext cx="207169" cy="1221581"/>
            </a:xfrm>
            <a:prstGeom prst="rect">
              <a:avLst/>
            </a:prstGeom>
            <a:noFill/>
            <a:ln>
              <a:noFill/>
            </a:ln>
          </p:spPr>
        </p:pic>
        <p:pic>
          <p:nvPicPr>
            <p:cNvPr id="727" name="Google Shape;727;p17"/>
            <p:cNvPicPr preferRelativeResize="0"/>
            <p:nvPr/>
          </p:nvPicPr>
          <p:blipFill rotWithShape="1">
            <a:blip r:embed="rId7">
              <a:alphaModFix/>
            </a:blip>
            <a:srcRect/>
            <a:stretch/>
          </p:blipFill>
          <p:spPr>
            <a:xfrm>
              <a:off x="10056294" y="1317988"/>
              <a:ext cx="207169" cy="1221581"/>
            </a:xfrm>
            <a:prstGeom prst="rect">
              <a:avLst/>
            </a:prstGeom>
            <a:noFill/>
            <a:ln>
              <a:noFill/>
            </a:ln>
          </p:spPr>
        </p:pic>
        <p:pic>
          <p:nvPicPr>
            <p:cNvPr id="728" name="Google Shape;728;p17"/>
            <p:cNvPicPr preferRelativeResize="0"/>
            <p:nvPr/>
          </p:nvPicPr>
          <p:blipFill rotWithShape="1">
            <a:blip r:embed="rId7">
              <a:alphaModFix/>
            </a:blip>
            <a:srcRect/>
            <a:stretch/>
          </p:blipFill>
          <p:spPr>
            <a:xfrm>
              <a:off x="10310219" y="1317988"/>
              <a:ext cx="207169" cy="1221581"/>
            </a:xfrm>
            <a:prstGeom prst="rect">
              <a:avLst/>
            </a:prstGeom>
            <a:noFill/>
            <a:ln>
              <a:noFill/>
            </a:ln>
          </p:spPr>
        </p:pic>
        <p:pic>
          <p:nvPicPr>
            <p:cNvPr id="729" name="Google Shape;729;p17"/>
            <p:cNvPicPr preferRelativeResize="0"/>
            <p:nvPr/>
          </p:nvPicPr>
          <p:blipFill rotWithShape="1">
            <a:blip r:embed="rId8">
              <a:alphaModFix/>
            </a:blip>
            <a:srcRect/>
            <a:stretch/>
          </p:blipFill>
          <p:spPr>
            <a:xfrm>
              <a:off x="10646181" y="1527168"/>
              <a:ext cx="207169" cy="228600"/>
            </a:xfrm>
            <a:prstGeom prst="rect">
              <a:avLst/>
            </a:prstGeom>
            <a:noFill/>
            <a:ln>
              <a:noFill/>
            </a:ln>
          </p:spPr>
        </p:pic>
        <p:pic>
          <p:nvPicPr>
            <p:cNvPr id="730" name="Google Shape;730;p17"/>
            <p:cNvPicPr preferRelativeResize="0"/>
            <p:nvPr/>
          </p:nvPicPr>
          <p:blipFill rotWithShape="1">
            <a:blip r:embed="rId8">
              <a:alphaModFix/>
            </a:blip>
            <a:srcRect/>
            <a:stretch/>
          </p:blipFill>
          <p:spPr>
            <a:xfrm>
              <a:off x="10895031" y="1527168"/>
              <a:ext cx="207169" cy="228600"/>
            </a:xfrm>
            <a:prstGeom prst="rect">
              <a:avLst/>
            </a:prstGeom>
            <a:noFill/>
            <a:ln>
              <a:noFill/>
            </a:ln>
          </p:spPr>
        </p:pic>
        <p:pic>
          <p:nvPicPr>
            <p:cNvPr id="731" name="Google Shape;731;p17"/>
            <p:cNvPicPr preferRelativeResize="0"/>
            <p:nvPr/>
          </p:nvPicPr>
          <p:blipFill rotWithShape="1">
            <a:blip r:embed="rId8">
              <a:alphaModFix/>
            </a:blip>
            <a:srcRect/>
            <a:stretch/>
          </p:blipFill>
          <p:spPr>
            <a:xfrm>
              <a:off x="10646181" y="1814481"/>
              <a:ext cx="207169" cy="228600"/>
            </a:xfrm>
            <a:prstGeom prst="rect">
              <a:avLst/>
            </a:prstGeom>
            <a:noFill/>
            <a:ln>
              <a:noFill/>
            </a:ln>
          </p:spPr>
        </p:pic>
        <p:pic>
          <p:nvPicPr>
            <p:cNvPr id="732" name="Google Shape;732;p17"/>
            <p:cNvPicPr preferRelativeResize="0"/>
            <p:nvPr/>
          </p:nvPicPr>
          <p:blipFill rotWithShape="1">
            <a:blip r:embed="rId8">
              <a:alphaModFix/>
            </a:blip>
            <a:srcRect/>
            <a:stretch/>
          </p:blipFill>
          <p:spPr>
            <a:xfrm>
              <a:off x="10895031" y="1814481"/>
              <a:ext cx="207169" cy="228600"/>
            </a:xfrm>
            <a:prstGeom prst="rect">
              <a:avLst/>
            </a:prstGeom>
            <a:noFill/>
            <a:ln>
              <a:noFill/>
            </a:ln>
          </p:spPr>
        </p:pic>
      </p:grpSp>
      <p:sp>
        <p:nvSpPr>
          <p:cNvPr id="733" name="Google Shape;733;p17"/>
          <p:cNvSpPr/>
          <p:nvPr/>
        </p:nvSpPr>
        <p:spPr>
          <a:xfrm>
            <a:off x="924650" y="3934026"/>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43</a:t>
            </a:r>
            <a:endParaRPr/>
          </a:p>
        </p:txBody>
      </p:sp>
      <p:sp>
        <p:nvSpPr>
          <p:cNvPr id="734" name="Google Shape;734;p17"/>
          <p:cNvSpPr/>
          <p:nvPr/>
        </p:nvSpPr>
        <p:spPr>
          <a:xfrm>
            <a:off x="4935550" y="3866351"/>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sixty-four</a:t>
            </a:r>
            <a:endParaRPr/>
          </a:p>
        </p:txBody>
      </p:sp>
      <p:sp>
        <p:nvSpPr>
          <p:cNvPr id="735" name="Google Shape;735;p17"/>
          <p:cNvSpPr/>
          <p:nvPr/>
        </p:nvSpPr>
        <p:spPr>
          <a:xfrm>
            <a:off x="8875462" y="3866351"/>
            <a:ext cx="2391900" cy="688500"/>
          </a:xfrm>
          <a:prstGeom prst="roundRect">
            <a:avLst>
              <a:gd name="adj" fmla="val 16667"/>
            </a:avLst>
          </a:prstGeom>
          <a:solidFill>
            <a:srgbClr val="CCD4F4"/>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222222"/>
                </a:solidFill>
                <a:latin typeface="Century Gothic"/>
                <a:ea typeface="Century Gothic"/>
                <a:cs typeface="Century Gothic"/>
                <a:sym typeface="Century Gothic"/>
              </a:rPr>
              <a:t>46</a:t>
            </a:r>
            <a:endParaRPr/>
          </a:p>
        </p:txBody>
      </p:sp>
      <p:grpSp>
        <p:nvGrpSpPr>
          <p:cNvPr id="742" name="Google Shape;742;p17"/>
          <p:cNvGrpSpPr/>
          <p:nvPr/>
        </p:nvGrpSpPr>
        <p:grpSpPr>
          <a:xfrm>
            <a:off x="3316550" y="3587467"/>
            <a:ext cx="5558912" cy="690809"/>
            <a:chOff x="3316550" y="2066200"/>
            <a:chExt cx="5558912" cy="1163376"/>
          </a:xfrm>
        </p:grpSpPr>
        <p:cxnSp>
          <p:nvCxnSpPr>
            <p:cNvPr id="744" name="Google Shape;744;p17"/>
            <p:cNvCxnSpPr>
              <a:endCxn id="735" idx="1"/>
            </p:cNvCxnSpPr>
            <p:nvPr/>
          </p:nvCxnSpPr>
          <p:spPr>
            <a:xfrm>
              <a:off x="3710962" y="2180500"/>
              <a:ext cx="5164500" cy="935098"/>
            </a:xfrm>
            <a:prstGeom prst="straightConnector1">
              <a:avLst/>
            </a:prstGeom>
            <a:noFill/>
            <a:ln w="19050" cap="flat" cmpd="sng">
              <a:solidFill>
                <a:srgbClr val="43A047"/>
              </a:solidFill>
              <a:prstDash val="solid"/>
              <a:round/>
              <a:headEnd type="none" w="med" len="med"/>
              <a:tailEnd type="stealth" w="med" len="med"/>
            </a:ln>
          </p:spPr>
        </p:cxnSp>
        <p:cxnSp>
          <p:nvCxnSpPr>
            <p:cNvPr id="745" name="Google Shape;745;p17"/>
            <p:cNvCxnSpPr>
              <a:endCxn id="734" idx="3"/>
            </p:cNvCxnSpPr>
            <p:nvPr/>
          </p:nvCxnSpPr>
          <p:spPr>
            <a:xfrm flipH="1">
              <a:off x="7327450" y="2066200"/>
              <a:ext cx="1153500" cy="1049401"/>
            </a:xfrm>
            <a:prstGeom prst="straightConnector1">
              <a:avLst/>
            </a:prstGeom>
            <a:noFill/>
            <a:ln w="19050" cap="flat" cmpd="sng">
              <a:solidFill>
                <a:srgbClr val="43A047"/>
              </a:solidFill>
              <a:prstDash val="solid"/>
              <a:round/>
              <a:headEnd type="none" w="med" len="med"/>
              <a:tailEnd type="stealth" w="med" len="med"/>
            </a:ln>
          </p:spPr>
        </p:cxnSp>
        <p:cxnSp>
          <p:nvCxnSpPr>
            <p:cNvPr id="746" name="Google Shape;746;p17"/>
            <p:cNvCxnSpPr>
              <a:endCxn id="733" idx="3"/>
            </p:cNvCxnSpPr>
            <p:nvPr/>
          </p:nvCxnSpPr>
          <p:spPr>
            <a:xfrm flipH="1">
              <a:off x="3316550" y="2066469"/>
              <a:ext cx="1188900" cy="1163107"/>
            </a:xfrm>
            <a:prstGeom prst="straightConnector1">
              <a:avLst/>
            </a:prstGeom>
            <a:noFill/>
            <a:ln w="19050" cap="flat" cmpd="sng">
              <a:solidFill>
                <a:srgbClr val="43A047"/>
              </a:solidFill>
              <a:prstDash val="solid"/>
              <a:round/>
              <a:headEnd type="none" w="med" len="med"/>
              <a:tailEnd type="stealth" w="med" len="med"/>
            </a:ln>
          </p:spPr>
        </p:cxnSp>
      </p:grpSp>
      <p:sp>
        <p:nvSpPr>
          <p:cNvPr id="57" name="TextBox 56">
            <a:extLst>
              <a:ext uri="{FF2B5EF4-FFF2-40B4-BE49-F238E27FC236}">
                <a16:creationId xmlns:a16="http://schemas.microsoft.com/office/drawing/2014/main" id="{A46205CE-E4B7-8F4C-A91F-A01D5CA3CFE0}"/>
              </a:ext>
            </a:extLst>
          </p:cNvPr>
          <p:cNvSpPr txBox="1"/>
          <p:nvPr/>
        </p:nvSpPr>
        <p:spPr>
          <a:xfrm>
            <a:off x="424788" y="5032701"/>
            <a:ext cx="2852530" cy="870623"/>
          </a:xfrm>
          <a:prstGeom prst="rect">
            <a:avLst/>
          </a:prstGeom>
          <a:noFill/>
        </p:spPr>
        <p:txBody>
          <a:bodyPr wrap="square">
            <a:spAutoFit/>
          </a:bodyPr>
          <a:lstStyle/>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58" name="Google Shape;101;p6">
            <a:extLst>
              <a:ext uri="{FF2B5EF4-FFF2-40B4-BE49-F238E27FC236}">
                <a16:creationId xmlns:a16="http://schemas.microsoft.com/office/drawing/2014/main" id="{EAB9F6D1-B8AB-8640-A836-CB78C2D50DB9}"/>
              </a:ext>
            </a:extLst>
          </p:cNvPr>
          <p:cNvSpPr txBox="1"/>
          <p:nvPr/>
        </p:nvSpPr>
        <p:spPr>
          <a:xfrm>
            <a:off x="1736035" y="4983641"/>
            <a:ext cx="1102132" cy="9463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
        <p:nvSpPr>
          <p:cNvPr id="60" name="TextBox 59">
            <a:extLst>
              <a:ext uri="{FF2B5EF4-FFF2-40B4-BE49-F238E27FC236}">
                <a16:creationId xmlns:a16="http://schemas.microsoft.com/office/drawing/2014/main" id="{B4EA3FF3-9802-334D-AB1C-475108401F11}"/>
              </a:ext>
            </a:extLst>
          </p:cNvPr>
          <p:cNvSpPr txBox="1"/>
          <p:nvPr/>
        </p:nvSpPr>
        <p:spPr>
          <a:xfrm>
            <a:off x="4675217" y="5032701"/>
            <a:ext cx="2852530" cy="870623"/>
          </a:xfrm>
          <a:prstGeom prst="rect">
            <a:avLst/>
          </a:prstGeom>
          <a:noFill/>
        </p:spPr>
        <p:txBody>
          <a:bodyPr wrap="square">
            <a:spAutoFit/>
          </a:bodyPr>
          <a:lstStyle/>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61" name="Google Shape;101;p6">
            <a:extLst>
              <a:ext uri="{FF2B5EF4-FFF2-40B4-BE49-F238E27FC236}">
                <a16:creationId xmlns:a16="http://schemas.microsoft.com/office/drawing/2014/main" id="{97408A19-185A-5741-9823-789F441651BE}"/>
              </a:ext>
            </a:extLst>
          </p:cNvPr>
          <p:cNvSpPr txBox="1"/>
          <p:nvPr/>
        </p:nvSpPr>
        <p:spPr>
          <a:xfrm>
            <a:off x="5986464" y="4983641"/>
            <a:ext cx="1102132" cy="9463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6</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
        <p:nvSpPr>
          <p:cNvPr id="62" name="TextBox 61">
            <a:extLst>
              <a:ext uri="{FF2B5EF4-FFF2-40B4-BE49-F238E27FC236}">
                <a16:creationId xmlns:a16="http://schemas.microsoft.com/office/drawing/2014/main" id="{F6C4DBEF-B212-F747-874E-D3268AE8C356}"/>
              </a:ext>
            </a:extLst>
          </p:cNvPr>
          <p:cNvSpPr txBox="1"/>
          <p:nvPr/>
        </p:nvSpPr>
        <p:spPr>
          <a:xfrm>
            <a:off x="8925646" y="5026808"/>
            <a:ext cx="2852530" cy="870623"/>
          </a:xfrm>
          <a:prstGeom prst="rect">
            <a:avLst/>
          </a:prstGeom>
          <a:noFill/>
        </p:spPr>
        <p:txBody>
          <a:bodyPr wrap="square">
            <a:spAutoFit/>
          </a:bodyPr>
          <a:lstStyle/>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63" name="Google Shape;101;p6">
            <a:extLst>
              <a:ext uri="{FF2B5EF4-FFF2-40B4-BE49-F238E27FC236}">
                <a16:creationId xmlns:a16="http://schemas.microsoft.com/office/drawing/2014/main" id="{F1866332-5F22-9647-A16D-52A0CE3B4587}"/>
              </a:ext>
            </a:extLst>
          </p:cNvPr>
          <p:cNvSpPr txBox="1"/>
          <p:nvPr/>
        </p:nvSpPr>
        <p:spPr>
          <a:xfrm>
            <a:off x="10236893" y="4977748"/>
            <a:ext cx="1102132" cy="94637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6</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2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742"/>
                                        </p:tgtEl>
                                        <p:attrNameLst>
                                          <p:attrName>style.visibility</p:attrName>
                                        </p:attrNameLst>
                                      </p:cBhvr>
                                      <p:to>
                                        <p:strVal val="visible"/>
                                      </p:to>
                                    </p:set>
                                    <p:animEffect transition="in" filter="fade">
                                      <p:cBhvr>
                                        <p:cTn id="16" dur="500"/>
                                        <p:tgtEl>
                                          <p:spTgt spid="742"/>
                                        </p:tgtEl>
                                      </p:cBhvr>
                                    </p:animEffect>
                                  </p:childTnLst>
                                </p:cTn>
                              </p:par>
                            </p:childTnLst>
                          </p:cTn>
                        </p:par>
                      </p:childTnLst>
                    </p:cTn>
                  </p:par>
                </p:childTnLst>
              </p:cTn>
              <p:nextCondLst>
                <p:cond evt="onClick" delay="0">
                  <p:tgtEl>
                    <p:spTgt spid="720"/>
                  </p:tgtEl>
                </p:cond>
              </p:nextCondLst>
            </p:seq>
          </p:childTnLst>
        </p:cTn>
      </p:par>
    </p:tnLst>
    <p:bldLst>
      <p:bldP spid="58" grpId="0"/>
      <p:bldP spid="61" grpId="0"/>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dirty="0">
                <a:solidFill>
                  <a:srgbClr val="222222"/>
                </a:solidFill>
                <a:latin typeface="Century Gothic"/>
                <a:ea typeface="Century Gothic"/>
                <a:cs typeface="Century Gothic"/>
                <a:sym typeface="Century Gothic"/>
              </a:rPr>
              <a:t>Summary</a:t>
            </a:r>
            <a:endParaRPr dirty="0"/>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Key Vocabulary and Sentence Stems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Diagnostic Question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Learning Objective</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Starter – I</a:t>
            </a:r>
            <a:r>
              <a:rPr lang="en-GB" sz="1800" dirty="0">
                <a:solidFill>
                  <a:srgbClr val="222222"/>
                </a:solidFill>
                <a:latin typeface="Century Gothic"/>
                <a:ea typeface="Century Gothic"/>
                <a:cs typeface="Century Gothic"/>
                <a:sym typeface="Century Gothic"/>
              </a:rPr>
              <a:t>dentifying tens and ones in a representation, writing  2-digit numbers, ordering numbers.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Learn</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Part-whole mo</a:t>
            </a:r>
            <a:r>
              <a:rPr lang="en-GB" sz="1800" dirty="0">
                <a:solidFill>
                  <a:srgbClr val="222222"/>
                </a:solidFill>
                <a:latin typeface="Century Gothic"/>
                <a:ea typeface="Century Gothic"/>
                <a:cs typeface="Century Gothic"/>
                <a:sym typeface="Century Gothic"/>
              </a:rPr>
              <a:t>dels and number sentences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(1) – </a:t>
            </a:r>
            <a:r>
              <a:rPr lang="en-GB" sz="1800" dirty="0">
                <a:solidFill>
                  <a:srgbClr val="222222"/>
                </a:solidFill>
                <a:latin typeface="Century Gothic"/>
                <a:ea typeface="Century Gothic"/>
                <a:cs typeface="Century Gothic"/>
                <a:sym typeface="Century Gothic"/>
              </a:rPr>
              <a:t>Part-whole models and number sentences</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Flexible partitioning </a:t>
            </a:r>
            <a:r>
              <a:rPr lang="en-GB" sz="1800" dirty="0">
                <a:solidFill>
                  <a:srgbClr val="222222"/>
                </a:solidFill>
                <a:latin typeface="Century Gothic"/>
                <a:ea typeface="Century Gothic"/>
                <a:cs typeface="Century Gothic"/>
                <a:sym typeface="Century Gothic"/>
              </a:rPr>
              <a:t>with equipment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(2) – </a:t>
            </a:r>
            <a:r>
              <a:rPr lang="en-GB" sz="1800" dirty="0">
                <a:solidFill>
                  <a:srgbClr val="222222"/>
                </a:solidFill>
                <a:latin typeface="Century Gothic"/>
                <a:ea typeface="Century Gothic"/>
                <a:cs typeface="Century Gothic"/>
                <a:sym typeface="Century Gothic"/>
              </a:rPr>
              <a:t>Flexible partitioning with equipment</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Follow Me – </a:t>
            </a:r>
            <a:r>
              <a:rPr lang="en-GB" sz="1800" dirty="0">
                <a:solidFill>
                  <a:srgbClr val="222222"/>
                </a:solidFill>
                <a:latin typeface="Century Gothic"/>
                <a:ea typeface="Century Gothic"/>
                <a:cs typeface="Century Gothic"/>
                <a:sym typeface="Century Gothic"/>
              </a:rPr>
              <a:t>Flexible partitioning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Your Turn (3) – </a:t>
            </a:r>
            <a:r>
              <a:rPr lang="en-GB" sz="1800" dirty="0">
                <a:solidFill>
                  <a:srgbClr val="222222"/>
                </a:solidFill>
                <a:latin typeface="Century Gothic"/>
                <a:ea typeface="Century Gothic"/>
                <a:cs typeface="Century Gothic"/>
                <a:sym typeface="Century Gothic"/>
              </a:rPr>
              <a:t>Flexible partitioning</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Let’s Reflect </a:t>
            </a:r>
            <a:endParaRPr dirty="0"/>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dirty="0">
                <a:solidFill>
                  <a:srgbClr val="222222"/>
                </a:solidFill>
                <a:latin typeface="Century Gothic"/>
                <a:ea typeface="Century Gothic"/>
                <a:cs typeface="Century Gothic"/>
                <a:sym typeface="Century Gothic"/>
              </a:rPr>
              <a:t>Support Slides – Represent numbers to 100</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74" y="3144582"/>
            <a:ext cx="11736300" cy="338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rgbClr val="0277BD"/>
              </a:buClr>
              <a:buSzPts val="1600"/>
              <a:buFont typeface="Arial"/>
              <a:buNone/>
            </a:pPr>
            <a:r>
              <a:rPr lang="en-GB" sz="1600" b="1">
                <a:solidFill>
                  <a:srgbClr val="0277BD"/>
                </a:solidFill>
                <a:latin typeface="Century Gothic"/>
                <a:ea typeface="Century Gothic"/>
                <a:cs typeface="Century Gothic"/>
                <a:sym typeface="Century Gothic"/>
              </a:rPr>
              <a:t>Sentence Stems</a:t>
            </a:r>
            <a:endParaRPr/>
          </a:p>
        </p:txBody>
      </p:sp>
      <p:graphicFrame>
        <p:nvGraphicFramePr>
          <p:cNvPr id="62" name="Google Shape;62;p3"/>
          <p:cNvGraphicFramePr/>
          <p:nvPr>
            <p:extLst>
              <p:ext uri="{D42A27DB-BD31-4B8C-83A1-F6EECF244321}">
                <p14:modId xmlns:p14="http://schemas.microsoft.com/office/powerpoint/2010/main" val="1429908857"/>
              </p:ext>
            </p:extLst>
          </p:nvPr>
        </p:nvGraphicFramePr>
        <p:xfrm>
          <a:off x="263524" y="1155866"/>
          <a:ext cx="11736400" cy="1828680"/>
        </p:xfrm>
        <a:graphic>
          <a:graphicData uri="http://schemas.openxmlformats.org/drawingml/2006/table">
            <a:tbl>
              <a:tblPr firstRow="1" bandRow="1">
                <a:noFill/>
                <a:tableStyleId>{75EE934E-B3C4-4667-B48C-1E2A64DA6F78}</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numeral</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a:solidFill>
                            <a:srgbClr val="222222"/>
                          </a:solidFill>
                          <a:latin typeface="Century Gothic"/>
                          <a:ea typeface="Century Gothic"/>
                          <a:cs typeface="Century Gothic"/>
                          <a:sym typeface="Century Gothic"/>
                        </a:rPr>
                        <a:t>digit</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a:solidFill>
                            <a:srgbClr val="222222"/>
                          </a:solidFill>
                          <a:latin typeface="Century Gothic"/>
                          <a:ea typeface="Century Gothic"/>
                          <a:cs typeface="Century Gothic"/>
                          <a:sym typeface="Century Gothic"/>
                        </a:rPr>
                        <a:t>partitioning</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Clr>
                          <a:srgbClr val="222222"/>
                        </a:buClr>
                        <a:buSzPts val="1800"/>
                        <a:buFont typeface="Century Gothic"/>
                        <a:buNone/>
                      </a:pPr>
                      <a:r>
                        <a:rPr lang="en-GB" sz="1800" b="0" u="none" strike="noStrike" cap="none" dirty="0">
                          <a:solidFill>
                            <a:srgbClr val="222222"/>
                          </a:solidFill>
                          <a:latin typeface="Century Gothic"/>
                          <a:ea typeface="Century Gothic"/>
                          <a:cs typeface="Century Gothic"/>
                          <a:sym typeface="Century Gothic"/>
                        </a:rPr>
                        <a:t>tens and ones</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part-whole model</a:t>
                      </a:r>
                      <a:endParaRPr sz="1800" b="0" u="none" strike="noStrike" cap="none">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whole</a:t>
                      </a:r>
                      <a:endParaRPr sz="1800" b="0" u="none" strike="noStrike" cap="none" dirty="0">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part</a:t>
                      </a:r>
                      <a:endParaRPr sz="1800">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value</a:t>
                      </a:r>
                      <a:endParaRPr sz="1800" dirty="0">
                        <a:solidFill>
                          <a:srgbClr val="222222"/>
                        </a:solidFill>
                        <a:latin typeface="Century Gothic"/>
                        <a:ea typeface="Century Gothic"/>
                        <a:cs typeface="Century Gothic"/>
                        <a:sym typeface="Century Gothic"/>
                      </a:endParaRPr>
                    </a:p>
                  </a:txBody>
                  <a:tcPr marL="91425" marR="9142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63" name="Google Shape;63;p3"/>
          <p:cNvSpPr txBox="1"/>
          <p:nvPr/>
        </p:nvSpPr>
        <p:spPr>
          <a:xfrm>
            <a:off x="334525" y="3483275"/>
            <a:ext cx="11594400" cy="3093124"/>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Ten ones are equal to one ten.</a:t>
            </a:r>
            <a:endParaRPr dirty="0">
              <a:solidFill>
                <a:schemeClr val="dk1"/>
              </a:solidFill>
            </a:endParaRPr>
          </a:p>
          <a:p>
            <a:pPr marL="0" lvl="0" indent="0" algn="l" rtl="0">
              <a:lnSpc>
                <a:spcPct val="150000"/>
              </a:lnSpc>
              <a:spcBef>
                <a:spcPts val="0"/>
              </a:spcBef>
              <a:spcAft>
                <a:spcPts val="0"/>
              </a:spcAft>
              <a:buNone/>
            </a:pPr>
            <a:r>
              <a:rPr lang="en-GB" sz="1800" dirty="0">
                <a:solidFill>
                  <a:srgbClr val="222222"/>
                </a:solidFill>
                <a:latin typeface="Century Gothic"/>
                <a:ea typeface="Century Gothic"/>
                <a:cs typeface="Century Gothic"/>
                <a:sym typeface="Century Gothic"/>
              </a:rPr>
              <a:t>(number) ones are equal to (number) tens.</a:t>
            </a:r>
            <a:endParaRPr dirty="0">
              <a:solidFill>
                <a:schemeClr val="dk1"/>
              </a:solidFill>
            </a:endParaRPr>
          </a:p>
          <a:p>
            <a:pPr marL="0" lvl="0" indent="0" algn="l" rtl="0">
              <a:lnSpc>
                <a:spcPct val="150000"/>
              </a:lnSpc>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There is/ are (digit) ten(s) and (digit) one(s). The number is (number).</a:t>
            </a:r>
            <a:endParaRPr dirty="0">
              <a:solidFill>
                <a:schemeClr val="dk1"/>
              </a:solidFill>
            </a:endParaRPr>
          </a:p>
          <a:p>
            <a:pPr marL="28575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There are 3 tens and 1 one. The number is 31.</a:t>
            </a: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GB" sz="1800" dirty="0">
                <a:solidFill>
                  <a:srgbClr val="222222"/>
                </a:solidFill>
                <a:latin typeface="Century Gothic"/>
                <a:ea typeface="Century Gothic"/>
                <a:cs typeface="Century Gothic"/>
                <a:sym typeface="Century Gothic"/>
              </a:rPr>
              <a:t>The whole is (number). One part is (number). The other part is (number)</a:t>
            </a:r>
            <a:endParaRPr sz="1800" dirty="0">
              <a:solidFill>
                <a:srgbClr val="222222"/>
              </a:solidFill>
              <a:latin typeface="Century Gothic"/>
              <a:ea typeface="Century Gothic"/>
              <a:cs typeface="Century Gothic"/>
              <a:sym typeface="Century Gothic"/>
            </a:endParaRPr>
          </a:p>
          <a:p>
            <a:pPr marL="28575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The whole is 31. One part is 30. The other part is 1.</a:t>
            </a:r>
            <a:endParaRPr sz="1800" dirty="0">
              <a:solidFill>
                <a:srgbClr val="222222"/>
              </a:solidFill>
              <a:latin typeface="Century Gothic"/>
              <a:ea typeface="Century Gothic"/>
              <a:cs typeface="Century Gothic"/>
              <a:sym typeface="Century Gothic"/>
            </a:endParaRPr>
          </a:p>
          <a:p>
            <a:pPr marL="285750" lvl="0" indent="-285750" algn="l" rtl="0">
              <a:lnSpc>
                <a:spcPct val="150000"/>
              </a:lnSpc>
              <a:spcBef>
                <a:spcPts val="0"/>
              </a:spcBef>
              <a:spcAft>
                <a:spcPts val="0"/>
              </a:spcAft>
              <a:buClr>
                <a:srgbClr val="222222"/>
              </a:buClr>
              <a:buSzPts val="1800"/>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The whole is 31. One part is 20. The other part is 11.</a:t>
            </a:r>
            <a:endParaRPr sz="1800" dirty="0">
              <a:solidFill>
                <a:srgbClr val="222222"/>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4"/>
            <a:ext cx="11736887" cy="69898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Which number will complete the part-whole model?</a:t>
            </a:r>
            <a:endParaRPr b="1"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10</a:t>
            </a:r>
            <a:endParaRPr/>
          </a:p>
        </p:txBody>
      </p:sp>
      <p:sp>
        <p:nvSpPr>
          <p:cNvPr id="71" name="Google Shape;71;p4"/>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37</a:t>
            </a:r>
            <a:endParaRPr/>
          </a:p>
        </p:txBody>
      </p:sp>
      <p:sp>
        <p:nvSpPr>
          <p:cNvPr id="72" name="Google Shape;72;p4"/>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73</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307</a:t>
            </a:r>
            <a:endParaRPr/>
          </a:p>
        </p:txBody>
      </p:sp>
      <p:grpSp>
        <p:nvGrpSpPr>
          <p:cNvPr id="2" name="Group 1">
            <a:extLst>
              <a:ext uri="{FF2B5EF4-FFF2-40B4-BE49-F238E27FC236}">
                <a16:creationId xmlns:a16="http://schemas.microsoft.com/office/drawing/2014/main" id="{E8A081DD-F5E9-3747-9F89-FD76F2F39D28}"/>
              </a:ext>
            </a:extLst>
          </p:cNvPr>
          <p:cNvGrpSpPr/>
          <p:nvPr/>
        </p:nvGrpSpPr>
        <p:grpSpPr>
          <a:xfrm>
            <a:off x="5105099" y="623953"/>
            <a:ext cx="3167695" cy="2737693"/>
            <a:chOff x="7361028" y="503234"/>
            <a:chExt cx="3167695" cy="2737693"/>
          </a:xfrm>
        </p:grpSpPr>
        <p:grpSp>
          <p:nvGrpSpPr>
            <p:cNvPr id="74" name="Google Shape;74;p4"/>
            <p:cNvGrpSpPr/>
            <p:nvPr/>
          </p:nvGrpSpPr>
          <p:grpSpPr>
            <a:xfrm>
              <a:off x="7361028" y="503234"/>
              <a:ext cx="3167695" cy="2737693"/>
              <a:chOff x="5002875" y="710474"/>
              <a:chExt cx="2921150" cy="2550250"/>
            </a:xfrm>
          </p:grpSpPr>
          <p:grpSp>
            <p:nvGrpSpPr>
              <p:cNvPr id="75" name="Google Shape;75;p4"/>
              <p:cNvGrpSpPr/>
              <p:nvPr/>
            </p:nvGrpSpPr>
            <p:grpSpPr>
              <a:xfrm>
                <a:off x="5002875" y="710474"/>
                <a:ext cx="2921150" cy="2550250"/>
                <a:chOff x="2776258" y="84272"/>
                <a:chExt cx="2424392" cy="1941716"/>
              </a:xfrm>
            </p:grpSpPr>
            <p:pic>
              <p:nvPicPr>
                <p:cNvPr id="76" name="Google Shape;76;p4"/>
                <p:cNvPicPr preferRelativeResize="0"/>
                <p:nvPr/>
              </p:nvPicPr>
              <p:blipFill rotWithShape="1">
                <a:blip r:embed="rId3">
                  <a:alphaModFix/>
                </a:blip>
                <a:srcRect/>
                <a:stretch/>
              </p:blipFill>
              <p:spPr>
                <a:xfrm>
                  <a:off x="2776258" y="84272"/>
                  <a:ext cx="2424392" cy="1941716"/>
                </a:xfrm>
                <a:prstGeom prst="rect">
                  <a:avLst/>
                </a:prstGeom>
                <a:noFill/>
                <a:ln>
                  <a:noFill/>
                </a:ln>
              </p:spPr>
            </p:pic>
            <p:sp>
              <p:nvSpPr>
                <p:cNvPr id="77" name="Google Shape;77;p4"/>
                <p:cNvSpPr txBox="1"/>
                <p:nvPr/>
              </p:nvSpPr>
              <p:spPr>
                <a:xfrm>
                  <a:off x="3661146" y="338178"/>
                  <a:ext cx="654600" cy="37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b="1" dirty="0">
                      <a:latin typeface="Nunito Sans"/>
                      <a:ea typeface="Nunito Sans"/>
                      <a:cs typeface="Nunito Sans"/>
                      <a:sym typeface="Nunito Sans"/>
                    </a:rPr>
                    <a:t>?</a:t>
                  </a:r>
                  <a:endParaRPr sz="2200" b="1" i="0" u="none" strike="noStrike" cap="none" dirty="0">
                    <a:solidFill>
                      <a:srgbClr val="000000"/>
                    </a:solidFill>
                    <a:latin typeface="Nunito Sans"/>
                    <a:ea typeface="Nunito Sans"/>
                    <a:cs typeface="Nunito Sans"/>
                    <a:sym typeface="Nunito Sans"/>
                  </a:endParaRPr>
                </a:p>
              </p:txBody>
            </p:sp>
          </p:grpSp>
          <p:grpSp>
            <p:nvGrpSpPr>
              <p:cNvPr id="78" name="Google Shape;78;p4"/>
              <p:cNvGrpSpPr/>
              <p:nvPr/>
            </p:nvGrpSpPr>
            <p:grpSpPr>
              <a:xfrm>
                <a:off x="7205294" y="2274917"/>
                <a:ext cx="405333" cy="936000"/>
                <a:chOff x="7205294" y="2274917"/>
                <a:chExt cx="405333" cy="936000"/>
              </a:xfrm>
            </p:grpSpPr>
            <p:pic>
              <p:nvPicPr>
                <p:cNvPr id="79" name="Google Shape;79;p4"/>
                <p:cNvPicPr preferRelativeResize="0"/>
                <p:nvPr/>
              </p:nvPicPr>
              <p:blipFill rotWithShape="1">
                <a:blip r:embed="rId4">
                  <a:alphaModFix/>
                </a:blip>
                <a:srcRect/>
                <a:stretch/>
              </p:blipFill>
              <p:spPr>
                <a:xfrm rot="-5400000">
                  <a:off x="6787561" y="2692650"/>
                  <a:ext cx="936000" cy="100533"/>
                </a:xfrm>
                <a:prstGeom prst="rect">
                  <a:avLst/>
                </a:prstGeom>
                <a:noFill/>
                <a:ln>
                  <a:noFill/>
                </a:ln>
              </p:spPr>
            </p:pic>
            <p:pic>
              <p:nvPicPr>
                <p:cNvPr id="80" name="Google Shape;80;p4"/>
                <p:cNvPicPr preferRelativeResize="0"/>
                <p:nvPr/>
              </p:nvPicPr>
              <p:blipFill rotWithShape="1">
                <a:blip r:embed="rId4">
                  <a:alphaModFix/>
                </a:blip>
                <a:srcRect/>
                <a:stretch/>
              </p:blipFill>
              <p:spPr>
                <a:xfrm rot="-5400000">
                  <a:off x="6939961" y="2692650"/>
                  <a:ext cx="936000" cy="100533"/>
                </a:xfrm>
                <a:prstGeom prst="rect">
                  <a:avLst/>
                </a:prstGeom>
                <a:noFill/>
                <a:ln>
                  <a:noFill/>
                </a:ln>
              </p:spPr>
            </p:pic>
            <p:pic>
              <p:nvPicPr>
                <p:cNvPr id="81" name="Google Shape;81;p4"/>
                <p:cNvPicPr preferRelativeResize="0"/>
                <p:nvPr/>
              </p:nvPicPr>
              <p:blipFill rotWithShape="1">
                <a:blip r:embed="rId4">
                  <a:alphaModFix/>
                </a:blip>
                <a:srcRect/>
                <a:stretch/>
              </p:blipFill>
              <p:spPr>
                <a:xfrm rot="-5400000">
                  <a:off x="7092361" y="2692650"/>
                  <a:ext cx="936000" cy="100533"/>
                </a:xfrm>
                <a:prstGeom prst="rect">
                  <a:avLst/>
                </a:prstGeom>
                <a:noFill/>
                <a:ln>
                  <a:noFill/>
                </a:ln>
              </p:spPr>
            </p:pic>
          </p:grpSp>
        </p:grpSp>
        <p:pic>
          <p:nvPicPr>
            <p:cNvPr id="82" name="Google Shape;82;p4"/>
            <p:cNvPicPr preferRelativeResize="0"/>
            <p:nvPr/>
          </p:nvPicPr>
          <p:blipFill rotWithShape="1">
            <a:blip r:embed="rId5">
              <a:alphaModFix/>
            </a:blip>
            <a:srcRect/>
            <a:stretch/>
          </p:blipFill>
          <p:spPr>
            <a:xfrm>
              <a:off x="7643117" y="2264300"/>
              <a:ext cx="128675" cy="128675"/>
            </a:xfrm>
            <a:prstGeom prst="rect">
              <a:avLst/>
            </a:prstGeom>
            <a:noFill/>
            <a:ln>
              <a:noFill/>
            </a:ln>
          </p:spPr>
        </p:pic>
        <p:pic>
          <p:nvPicPr>
            <p:cNvPr id="83" name="Google Shape;83;p4"/>
            <p:cNvPicPr preferRelativeResize="0"/>
            <p:nvPr/>
          </p:nvPicPr>
          <p:blipFill rotWithShape="1">
            <a:blip r:embed="rId5">
              <a:alphaModFix/>
            </a:blip>
            <a:srcRect/>
            <a:stretch/>
          </p:blipFill>
          <p:spPr>
            <a:xfrm>
              <a:off x="7514442" y="2569100"/>
              <a:ext cx="128675" cy="128675"/>
            </a:xfrm>
            <a:prstGeom prst="rect">
              <a:avLst/>
            </a:prstGeom>
            <a:noFill/>
            <a:ln>
              <a:noFill/>
            </a:ln>
          </p:spPr>
        </p:pic>
        <p:pic>
          <p:nvPicPr>
            <p:cNvPr id="84" name="Google Shape;84;p4"/>
            <p:cNvPicPr preferRelativeResize="0"/>
            <p:nvPr/>
          </p:nvPicPr>
          <p:blipFill rotWithShape="1">
            <a:blip r:embed="rId5">
              <a:alphaModFix/>
            </a:blip>
            <a:srcRect/>
            <a:stretch/>
          </p:blipFill>
          <p:spPr>
            <a:xfrm>
              <a:off x="7771792" y="2509900"/>
              <a:ext cx="128675" cy="128675"/>
            </a:xfrm>
            <a:prstGeom prst="rect">
              <a:avLst/>
            </a:prstGeom>
            <a:noFill/>
            <a:ln>
              <a:noFill/>
            </a:ln>
          </p:spPr>
        </p:pic>
        <p:pic>
          <p:nvPicPr>
            <p:cNvPr id="85" name="Google Shape;85;p4"/>
            <p:cNvPicPr preferRelativeResize="0"/>
            <p:nvPr/>
          </p:nvPicPr>
          <p:blipFill rotWithShape="1">
            <a:blip r:embed="rId5">
              <a:alphaModFix/>
            </a:blip>
            <a:srcRect/>
            <a:stretch/>
          </p:blipFill>
          <p:spPr>
            <a:xfrm>
              <a:off x="7981892" y="2330125"/>
              <a:ext cx="128675" cy="128675"/>
            </a:xfrm>
            <a:prstGeom prst="rect">
              <a:avLst/>
            </a:prstGeom>
            <a:noFill/>
            <a:ln>
              <a:noFill/>
            </a:ln>
          </p:spPr>
        </p:pic>
        <p:pic>
          <p:nvPicPr>
            <p:cNvPr id="86" name="Google Shape;86;p4"/>
            <p:cNvPicPr preferRelativeResize="0"/>
            <p:nvPr/>
          </p:nvPicPr>
          <p:blipFill rotWithShape="1">
            <a:blip r:embed="rId5">
              <a:alphaModFix/>
            </a:blip>
            <a:srcRect/>
            <a:stretch/>
          </p:blipFill>
          <p:spPr>
            <a:xfrm>
              <a:off x="7771792" y="2804825"/>
              <a:ext cx="128675" cy="128675"/>
            </a:xfrm>
            <a:prstGeom prst="rect">
              <a:avLst/>
            </a:prstGeom>
            <a:noFill/>
            <a:ln>
              <a:noFill/>
            </a:ln>
          </p:spPr>
        </p:pic>
        <p:pic>
          <p:nvPicPr>
            <p:cNvPr id="87" name="Google Shape;87;p4"/>
            <p:cNvPicPr preferRelativeResize="0"/>
            <p:nvPr/>
          </p:nvPicPr>
          <p:blipFill rotWithShape="1">
            <a:blip r:embed="rId5">
              <a:alphaModFix/>
            </a:blip>
            <a:srcRect/>
            <a:stretch/>
          </p:blipFill>
          <p:spPr>
            <a:xfrm>
              <a:off x="8110567" y="2569100"/>
              <a:ext cx="128675" cy="128675"/>
            </a:xfrm>
            <a:prstGeom prst="rect">
              <a:avLst/>
            </a:prstGeom>
            <a:noFill/>
            <a:ln>
              <a:noFill/>
            </a:ln>
          </p:spPr>
        </p:pic>
        <p:pic>
          <p:nvPicPr>
            <p:cNvPr id="88" name="Google Shape;88;p4"/>
            <p:cNvPicPr preferRelativeResize="0"/>
            <p:nvPr/>
          </p:nvPicPr>
          <p:blipFill rotWithShape="1">
            <a:blip r:embed="rId5">
              <a:alphaModFix/>
            </a:blip>
            <a:srcRect/>
            <a:stretch/>
          </p:blipFill>
          <p:spPr>
            <a:xfrm>
              <a:off x="8034542" y="2887638"/>
              <a:ext cx="128675" cy="1286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partition numbers to 100</a:t>
            </a:r>
            <a:br>
              <a:rPr lang="en-GB"/>
            </a:b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100" name="Google Shape;100;p6"/>
          <p:cNvSpPr txBox="1">
            <a:spLocks noGrp="1"/>
          </p:cNvSpPr>
          <p:nvPr>
            <p:ph type="body" idx="2"/>
          </p:nvPr>
        </p:nvSpPr>
        <p:spPr>
          <a:xfrm>
            <a:off x="263046" y="1176339"/>
            <a:ext cx="11736887" cy="1472462"/>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Complete the sentences for each representation. </a:t>
            </a:r>
            <a:endParaRPr b="1" dirty="0"/>
          </a:p>
        </p:txBody>
      </p:sp>
      <p:sp>
        <p:nvSpPr>
          <p:cNvPr id="102" name="Google Shape;102;p6"/>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103" name="Google Shape;103;p6"/>
          <p:cNvSpPr/>
          <p:nvPr/>
        </p:nvSpPr>
        <p:spPr>
          <a:xfrm>
            <a:off x="5129088" y="2711775"/>
            <a:ext cx="1933825" cy="1082225"/>
          </a:xfrm>
          <a:prstGeom prst="flowChartProcess">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04" name="Google Shape;104;p6"/>
          <p:cNvCxnSpPr/>
          <p:nvPr/>
        </p:nvCxnSpPr>
        <p:spPr>
          <a:xfrm flipH="1">
            <a:off x="5374650" y="2950788"/>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105" name="Google Shape;105;p6"/>
          <p:cNvCxnSpPr/>
          <p:nvPr/>
        </p:nvCxnSpPr>
        <p:spPr>
          <a:xfrm flipH="1">
            <a:off x="5538300" y="29508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106" name="Google Shape;106;p6"/>
          <p:cNvCxnSpPr/>
          <p:nvPr/>
        </p:nvCxnSpPr>
        <p:spPr>
          <a:xfrm flipH="1">
            <a:off x="5701950" y="29508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107" name="Google Shape;107;p6"/>
          <p:cNvCxnSpPr/>
          <p:nvPr/>
        </p:nvCxnSpPr>
        <p:spPr>
          <a:xfrm flipH="1">
            <a:off x="5865600" y="2898775"/>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108" name="Google Shape;108;p6"/>
          <p:cNvCxnSpPr/>
          <p:nvPr/>
        </p:nvCxnSpPr>
        <p:spPr>
          <a:xfrm flipH="1">
            <a:off x="6029250" y="2950800"/>
            <a:ext cx="44700" cy="604200"/>
          </a:xfrm>
          <a:prstGeom prst="straightConnector1">
            <a:avLst/>
          </a:prstGeom>
          <a:noFill/>
          <a:ln w="38100" cap="flat" cmpd="sng">
            <a:solidFill>
              <a:srgbClr val="44546A"/>
            </a:solidFill>
            <a:prstDash val="solid"/>
            <a:round/>
            <a:headEnd type="none" w="med" len="med"/>
            <a:tailEnd type="none" w="med" len="med"/>
          </a:ln>
        </p:spPr>
      </p:cxnSp>
      <p:cxnSp>
        <p:nvCxnSpPr>
          <p:cNvPr id="109" name="Google Shape;109;p6"/>
          <p:cNvCxnSpPr/>
          <p:nvPr/>
        </p:nvCxnSpPr>
        <p:spPr>
          <a:xfrm flipH="1">
            <a:off x="6465275" y="3198900"/>
            <a:ext cx="11100" cy="45000"/>
          </a:xfrm>
          <a:prstGeom prst="straightConnector1">
            <a:avLst/>
          </a:prstGeom>
          <a:noFill/>
          <a:ln w="38100" cap="flat" cmpd="sng">
            <a:solidFill>
              <a:srgbClr val="44546A"/>
            </a:solidFill>
            <a:prstDash val="solid"/>
            <a:round/>
            <a:headEnd type="none" w="med" len="med"/>
            <a:tailEnd type="none" w="med" len="med"/>
          </a:ln>
        </p:spPr>
      </p:cxnSp>
      <p:cxnSp>
        <p:nvCxnSpPr>
          <p:cNvPr id="110" name="Google Shape;110;p6"/>
          <p:cNvCxnSpPr/>
          <p:nvPr/>
        </p:nvCxnSpPr>
        <p:spPr>
          <a:xfrm flipH="1">
            <a:off x="6617675" y="3351300"/>
            <a:ext cx="11100" cy="45000"/>
          </a:xfrm>
          <a:prstGeom prst="straightConnector1">
            <a:avLst/>
          </a:prstGeom>
          <a:noFill/>
          <a:ln w="38100" cap="flat" cmpd="sng">
            <a:solidFill>
              <a:srgbClr val="44546A"/>
            </a:solidFill>
            <a:prstDash val="solid"/>
            <a:round/>
            <a:headEnd type="none" w="med" len="med"/>
            <a:tailEnd type="none" w="med" len="med"/>
          </a:ln>
        </p:spPr>
      </p:cxnSp>
      <p:cxnSp>
        <p:nvCxnSpPr>
          <p:cNvPr id="111" name="Google Shape;111;p6"/>
          <p:cNvCxnSpPr/>
          <p:nvPr/>
        </p:nvCxnSpPr>
        <p:spPr>
          <a:xfrm flipH="1">
            <a:off x="6770075" y="3503700"/>
            <a:ext cx="11100" cy="45000"/>
          </a:xfrm>
          <a:prstGeom prst="straightConnector1">
            <a:avLst/>
          </a:prstGeom>
          <a:noFill/>
          <a:ln w="38100" cap="flat" cmpd="sng">
            <a:solidFill>
              <a:srgbClr val="44546A"/>
            </a:solidFill>
            <a:prstDash val="solid"/>
            <a:round/>
            <a:headEnd type="none" w="med" len="med"/>
            <a:tailEnd type="none" w="med" len="med"/>
          </a:ln>
        </p:spPr>
      </p:cxnSp>
      <p:pic>
        <p:nvPicPr>
          <p:cNvPr id="112" name="Google Shape;112;p6"/>
          <p:cNvPicPr preferRelativeResize="0"/>
          <p:nvPr/>
        </p:nvPicPr>
        <p:blipFill rotWithShape="1">
          <a:blip r:embed="rId3">
            <a:alphaModFix/>
          </a:blip>
          <a:srcRect/>
          <a:stretch/>
        </p:blipFill>
        <p:spPr>
          <a:xfrm>
            <a:off x="8800248" y="2799034"/>
            <a:ext cx="931150" cy="907725"/>
          </a:xfrm>
          <a:prstGeom prst="rect">
            <a:avLst/>
          </a:prstGeom>
          <a:noFill/>
          <a:ln>
            <a:noFill/>
          </a:ln>
        </p:spPr>
      </p:pic>
      <p:pic>
        <p:nvPicPr>
          <p:cNvPr id="113" name="Google Shape;113;p6"/>
          <p:cNvPicPr preferRelativeResize="0"/>
          <p:nvPr/>
        </p:nvPicPr>
        <p:blipFill rotWithShape="1">
          <a:blip r:embed="rId3">
            <a:alphaModFix/>
          </a:blip>
          <a:srcRect/>
          <a:stretch/>
        </p:blipFill>
        <p:spPr>
          <a:xfrm>
            <a:off x="9513848" y="2799034"/>
            <a:ext cx="931150" cy="907725"/>
          </a:xfrm>
          <a:prstGeom prst="rect">
            <a:avLst/>
          </a:prstGeom>
          <a:noFill/>
          <a:ln>
            <a:noFill/>
          </a:ln>
        </p:spPr>
      </p:pic>
      <p:pic>
        <p:nvPicPr>
          <p:cNvPr id="114" name="Google Shape;114;p6"/>
          <p:cNvPicPr preferRelativeResize="0"/>
          <p:nvPr/>
        </p:nvPicPr>
        <p:blipFill rotWithShape="1">
          <a:blip r:embed="rId3">
            <a:alphaModFix/>
          </a:blip>
          <a:srcRect/>
          <a:stretch/>
        </p:blipFill>
        <p:spPr>
          <a:xfrm>
            <a:off x="10294823" y="2799046"/>
            <a:ext cx="931150" cy="907725"/>
          </a:xfrm>
          <a:prstGeom prst="rect">
            <a:avLst/>
          </a:prstGeom>
          <a:noFill/>
          <a:ln>
            <a:noFill/>
          </a:ln>
        </p:spPr>
      </p:pic>
      <p:pic>
        <p:nvPicPr>
          <p:cNvPr id="115" name="Google Shape;115;p6"/>
          <p:cNvPicPr preferRelativeResize="0"/>
          <p:nvPr/>
        </p:nvPicPr>
        <p:blipFill rotWithShape="1">
          <a:blip r:embed="rId4">
            <a:alphaModFix/>
          </a:blip>
          <a:srcRect/>
          <a:stretch/>
        </p:blipFill>
        <p:spPr>
          <a:xfrm>
            <a:off x="424788" y="2608350"/>
            <a:ext cx="1568958" cy="638942"/>
          </a:xfrm>
          <a:prstGeom prst="rect">
            <a:avLst/>
          </a:prstGeom>
          <a:noFill/>
          <a:ln>
            <a:noFill/>
          </a:ln>
        </p:spPr>
      </p:pic>
      <p:pic>
        <p:nvPicPr>
          <p:cNvPr id="116" name="Google Shape;116;p6"/>
          <p:cNvPicPr preferRelativeResize="0"/>
          <p:nvPr/>
        </p:nvPicPr>
        <p:blipFill rotWithShape="1">
          <a:blip r:embed="rId4">
            <a:alphaModFix/>
          </a:blip>
          <a:srcRect/>
          <a:stretch/>
        </p:blipFill>
        <p:spPr>
          <a:xfrm>
            <a:off x="424788" y="3287350"/>
            <a:ext cx="1568958" cy="638942"/>
          </a:xfrm>
          <a:prstGeom prst="rect">
            <a:avLst/>
          </a:prstGeom>
          <a:noFill/>
          <a:ln>
            <a:noFill/>
          </a:ln>
        </p:spPr>
      </p:pic>
      <p:pic>
        <p:nvPicPr>
          <p:cNvPr id="117" name="Google Shape;117;p6"/>
          <p:cNvPicPr preferRelativeResize="0"/>
          <p:nvPr/>
        </p:nvPicPr>
        <p:blipFill rotWithShape="1">
          <a:blip r:embed="rId4">
            <a:alphaModFix/>
          </a:blip>
          <a:srcRect/>
          <a:stretch/>
        </p:blipFill>
        <p:spPr>
          <a:xfrm>
            <a:off x="2053688" y="2608350"/>
            <a:ext cx="1568958" cy="638942"/>
          </a:xfrm>
          <a:prstGeom prst="rect">
            <a:avLst/>
          </a:prstGeom>
          <a:noFill/>
          <a:ln>
            <a:noFill/>
          </a:ln>
        </p:spPr>
      </p:pic>
      <p:pic>
        <p:nvPicPr>
          <p:cNvPr id="118" name="Google Shape;118;p6"/>
          <p:cNvPicPr preferRelativeResize="0"/>
          <p:nvPr/>
        </p:nvPicPr>
        <p:blipFill rotWithShape="1">
          <a:blip r:embed="rId5">
            <a:alphaModFix/>
          </a:blip>
          <a:srcRect/>
          <a:stretch/>
        </p:blipFill>
        <p:spPr>
          <a:xfrm>
            <a:off x="2053700" y="3287350"/>
            <a:ext cx="1568958" cy="638942"/>
          </a:xfrm>
          <a:prstGeom prst="rect">
            <a:avLst/>
          </a:prstGeom>
          <a:noFill/>
          <a:ln>
            <a:noFill/>
          </a:ln>
        </p:spPr>
      </p:pic>
      <p:sp>
        <p:nvSpPr>
          <p:cNvPr id="23" name="TextBox 22">
            <a:extLst>
              <a:ext uri="{FF2B5EF4-FFF2-40B4-BE49-F238E27FC236}">
                <a16:creationId xmlns:a16="http://schemas.microsoft.com/office/drawing/2014/main" id="{24DBE2B7-6DC0-084F-BB9A-259C1AA5A731}"/>
              </a:ext>
            </a:extLst>
          </p:cNvPr>
          <p:cNvSpPr txBox="1"/>
          <p:nvPr/>
        </p:nvSpPr>
        <p:spPr>
          <a:xfrm>
            <a:off x="424788" y="4118300"/>
            <a:ext cx="2852530" cy="1286121"/>
          </a:xfrm>
          <a:prstGeom prst="rect">
            <a:avLst/>
          </a:prstGeom>
          <a:noFill/>
        </p:spPr>
        <p:txBody>
          <a:bodyPr wrap="square">
            <a:spAutoFit/>
          </a:bodyPr>
          <a:lstStyle/>
          <a:p>
            <a:pPr>
              <a:lnSpc>
                <a:spcPct val="150000"/>
              </a:lnSpc>
            </a:pPr>
            <a:r>
              <a:rPr lang="en-GB" sz="1800" dirty="0">
                <a:latin typeface="Century Gothic" panose="020B0502020202020204" pitchFamily="34" charset="0"/>
              </a:rPr>
              <a:t>The number is _____.</a:t>
            </a:r>
          </a:p>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24" name="TextBox 23">
            <a:extLst>
              <a:ext uri="{FF2B5EF4-FFF2-40B4-BE49-F238E27FC236}">
                <a16:creationId xmlns:a16="http://schemas.microsoft.com/office/drawing/2014/main" id="{0CE4F499-3D5B-2E40-87DA-715DE8798CDE}"/>
              </a:ext>
            </a:extLst>
          </p:cNvPr>
          <p:cNvSpPr txBox="1"/>
          <p:nvPr/>
        </p:nvSpPr>
        <p:spPr>
          <a:xfrm>
            <a:off x="4669735" y="4118299"/>
            <a:ext cx="2852530" cy="1286121"/>
          </a:xfrm>
          <a:prstGeom prst="rect">
            <a:avLst/>
          </a:prstGeom>
          <a:noFill/>
        </p:spPr>
        <p:txBody>
          <a:bodyPr wrap="square">
            <a:spAutoFit/>
          </a:bodyPr>
          <a:lstStyle/>
          <a:p>
            <a:pPr>
              <a:lnSpc>
                <a:spcPct val="150000"/>
              </a:lnSpc>
            </a:pPr>
            <a:r>
              <a:rPr lang="en-GB" sz="1800" dirty="0">
                <a:latin typeface="Century Gothic" panose="020B0502020202020204" pitchFamily="34" charset="0"/>
              </a:rPr>
              <a:t>The number is _____.</a:t>
            </a:r>
          </a:p>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25" name="TextBox 24">
            <a:extLst>
              <a:ext uri="{FF2B5EF4-FFF2-40B4-BE49-F238E27FC236}">
                <a16:creationId xmlns:a16="http://schemas.microsoft.com/office/drawing/2014/main" id="{8C07200C-E73D-1840-B045-66FF02583D7E}"/>
              </a:ext>
            </a:extLst>
          </p:cNvPr>
          <p:cNvSpPr txBox="1"/>
          <p:nvPr/>
        </p:nvSpPr>
        <p:spPr>
          <a:xfrm>
            <a:off x="8743301" y="4118299"/>
            <a:ext cx="2852530" cy="1286121"/>
          </a:xfrm>
          <a:prstGeom prst="rect">
            <a:avLst/>
          </a:prstGeom>
          <a:noFill/>
        </p:spPr>
        <p:txBody>
          <a:bodyPr wrap="square">
            <a:spAutoFit/>
          </a:bodyPr>
          <a:lstStyle/>
          <a:p>
            <a:pPr>
              <a:lnSpc>
                <a:spcPct val="150000"/>
              </a:lnSpc>
            </a:pPr>
            <a:r>
              <a:rPr lang="en-GB" sz="1800" dirty="0">
                <a:latin typeface="Century Gothic" panose="020B0502020202020204" pitchFamily="34" charset="0"/>
              </a:rPr>
              <a:t>The number is _____.</a:t>
            </a:r>
          </a:p>
          <a:p>
            <a:pPr>
              <a:lnSpc>
                <a:spcPct val="150000"/>
              </a:lnSpc>
            </a:pPr>
            <a:r>
              <a:rPr lang="en-GB" sz="1800" dirty="0">
                <a:latin typeface="Century Gothic" panose="020B0502020202020204" pitchFamily="34" charset="0"/>
              </a:rPr>
              <a:t>There are _____ tens.</a:t>
            </a:r>
          </a:p>
          <a:p>
            <a:pPr>
              <a:lnSpc>
                <a:spcPct val="150000"/>
              </a:lnSpc>
            </a:pPr>
            <a:r>
              <a:rPr lang="en-GB" sz="1800" dirty="0">
                <a:latin typeface="Century Gothic" panose="020B0502020202020204" pitchFamily="34" charset="0"/>
              </a:rPr>
              <a:t>There are _____ ones.</a:t>
            </a:r>
          </a:p>
        </p:txBody>
      </p:sp>
      <p:sp>
        <p:nvSpPr>
          <p:cNvPr id="26" name="Google Shape;101;p6">
            <a:extLst>
              <a:ext uri="{FF2B5EF4-FFF2-40B4-BE49-F238E27FC236}">
                <a16:creationId xmlns:a16="http://schemas.microsoft.com/office/drawing/2014/main" id="{323C95A5-561F-3E4B-B82E-D22CF677D884}"/>
              </a:ext>
            </a:extLst>
          </p:cNvPr>
          <p:cNvSpPr txBox="1"/>
          <p:nvPr/>
        </p:nvSpPr>
        <p:spPr>
          <a:xfrm>
            <a:off x="1736035" y="4069240"/>
            <a:ext cx="1102132" cy="1361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35</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5</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
        <p:nvSpPr>
          <p:cNvPr id="27" name="Google Shape;101;p6">
            <a:extLst>
              <a:ext uri="{FF2B5EF4-FFF2-40B4-BE49-F238E27FC236}">
                <a16:creationId xmlns:a16="http://schemas.microsoft.com/office/drawing/2014/main" id="{0897C7A3-E40A-1F43-9AA0-A077D156F880}"/>
              </a:ext>
            </a:extLst>
          </p:cNvPr>
          <p:cNvSpPr txBox="1"/>
          <p:nvPr/>
        </p:nvSpPr>
        <p:spPr>
          <a:xfrm>
            <a:off x="5960781" y="4069239"/>
            <a:ext cx="1102132" cy="1361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53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5</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
        <p:nvSpPr>
          <p:cNvPr id="28" name="Google Shape;101;p6">
            <a:extLst>
              <a:ext uri="{FF2B5EF4-FFF2-40B4-BE49-F238E27FC236}">
                <a16:creationId xmlns:a16="http://schemas.microsoft.com/office/drawing/2014/main" id="{120D3C45-15B6-034E-829A-BCC8A308A7D5}"/>
              </a:ext>
            </a:extLst>
          </p:cNvPr>
          <p:cNvSpPr txBox="1"/>
          <p:nvPr/>
        </p:nvSpPr>
        <p:spPr>
          <a:xfrm>
            <a:off x="10093813" y="4069238"/>
            <a:ext cx="1102132" cy="13618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 dirty="0">
              <a:solidFill>
                <a:srgbClr val="43A047"/>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nextCondLst>
                <p:cond evt="onClick" delay="0">
                  <p:tgtEl>
                    <p:spTgt spid="102"/>
                  </p:tgtEl>
                </p:cond>
              </p:nextCondLst>
            </p:seq>
          </p:childTnLst>
        </p:cTn>
      </p:par>
    </p:tnLst>
    <p:bldLst>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5" name="Google Shape;125;p7"/>
          <p:cNvSpPr txBox="1">
            <a:spLocks noGrp="1"/>
          </p:cNvSpPr>
          <p:nvPr>
            <p:ph type="body" idx="2"/>
          </p:nvPr>
        </p:nvSpPr>
        <p:spPr>
          <a:xfrm>
            <a:off x="263046" y="1176338"/>
            <a:ext cx="11736887" cy="403214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Jake is using base 10 equipment to make the number 42.</a:t>
            </a:r>
            <a:endParaRPr b="1" dirty="0"/>
          </a:p>
          <a:p>
            <a:pPr marL="0" lvl="0" indent="0" algn="l" rtl="0">
              <a:lnSpc>
                <a:spcPct val="150000"/>
              </a:lnSpc>
              <a:spcBef>
                <a:spcPts val="0"/>
              </a:spcBef>
              <a:spcAft>
                <a:spcPts val="0"/>
              </a:spcAft>
              <a:buClr>
                <a:srgbClr val="222222"/>
              </a:buClr>
              <a:buSzPts val="1800"/>
              <a:buNone/>
            </a:pPr>
            <a:r>
              <a:rPr lang="en-GB" dirty="0"/>
              <a:t>The number is 42.</a:t>
            </a:r>
            <a:endParaRPr dirty="0"/>
          </a:p>
          <a:p>
            <a:pPr marL="0" lvl="0" indent="0" algn="l" rtl="0">
              <a:lnSpc>
                <a:spcPct val="150000"/>
              </a:lnSpc>
              <a:spcBef>
                <a:spcPts val="0"/>
              </a:spcBef>
              <a:spcAft>
                <a:spcPts val="0"/>
              </a:spcAft>
              <a:buClr>
                <a:srgbClr val="222222"/>
              </a:buClr>
              <a:buSzPts val="1800"/>
              <a:buNone/>
            </a:pPr>
            <a:r>
              <a:rPr lang="en-GB" dirty="0"/>
              <a:t>There are _____ tens and _____ ones.</a:t>
            </a: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r>
              <a:rPr lang="en-GB" dirty="0"/>
              <a:t>The whole is _____.</a:t>
            </a:r>
            <a:endParaRPr dirty="0"/>
          </a:p>
          <a:p>
            <a:pPr marL="0" lvl="0" indent="0" algn="l" rtl="0">
              <a:lnSpc>
                <a:spcPct val="150000"/>
              </a:lnSpc>
              <a:spcBef>
                <a:spcPts val="0"/>
              </a:spcBef>
              <a:spcAft>
                <a:spcPts val="0"/>
              </a:spcAft>
              <a:buClr>
                <a:srgbClr val="222222"/>
              </a:buClr>
              <a:buSzPts val="1800"/>
              <a:buNone/>
            </a:pPr>
            <a:r>
              <a:rPr lang="en-GB" dirty="0"/>
              <a:t>One part is _____. The other part is _____.</a:t>
            </a:r>
            <a:endParaRPr dirty="0"/>
          </a:p>
          <a:p>
            <a:pPr marL="0" lvl="0" indent="0" algn="l" rtl="0">
              <a:lnSpc>
                <a:spcPct val="150000"/>
              </a:lnSpc>
              <a:spcBef>
                <a:spcPts val="0"/>
              </a:spcBef>
              <a:spcAft>
                <a:spcPts val="0"/>
              </a:spcAft>
              <a:buClr>
                <a:srgbClr val="222222"/>
              </a:buClr>
              <a:buSzPts val="1800"/>
              <a:buNone/>
            </a:pPr>
            <a:endParaRPr dirty="0"/>
          </a:p>
          <a:p>
            <a:pPr marL="0" lvl="0" indent="0" algn="l" rtl="0">
              <a:lnSpc>
                <a:spcPct val="150000"/>
              </a:lnSpc>
              <a:spcBef>
                <a:spcPts val="0"/>
              </a:spcBef>
              <a:spcAft>
                <a:spcPts val="0"/>
              </a:spcAft>
              <a:buClr>
                <a:srgbClr val="222222"/>
              </a:buClr>
              <a:buSzPts val="1800"/>
              <a:buNone/>
            </a:pPr>
            <a:r>
              <a:rPr lang="en-GB" dirty="0"/>
              <a:t>42 = _____ + _____</a:t>
            </a:r>
            <a:endParaRPr dirty="0"/>
          </a:p>
          <a:p>
            <a:pPr marL="0" lvl="0" indent="0" algn="l" rtl="0">
              <a:lnSpc>
                <a:spcPct val="150000"/>
              </a:lnSpc>
              <a:spcBef>
                <a:spcPts val="0"/>
              </a:spcBef>
              <a:spcAft>
                <a:spcPts val="0"/>
              </a:spcAft>
              <a:buClr>
                <a:srgbClr val="222222"/>
              </a:buClr>
              <a:buSzPts val="1800"/>
              <a:buNone/>
            </a:pPr>
            <a:r>
              <a:rPr lang="en-GB" dirty="0"/>
              <a:t>_____ + _____ = 42</a:t>
            </a:r>
            <a:endParaRPr dirty="0"/>
          </a:p>
        </p:txBody>
      </p:sp>
      <p:sp>
        <p:nvSpPr>
          <p:cNvPr id="127" name="Google Shape;127;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8" name="Google Shape;128;p7"/>
          <p:cNvGrpSpPr/>
          <p:nvPr/>
        </p:nvGrpSpPr>
        <p:grpSpPr>
          <a:xfrm>
            <a:off x="7442869" y="1329425"/>
            <a:ext cx="1921669" cy="1221581"/>
            <a:chOff x="7395244" y="931050"/>
            <a:chExt cx="1921669" cy="1221581"/>
          </a:xfrm>
        </p:grpSpPr>
        <p:pic>
          <p:nvPicPr>
            <p:cNvPr id="129" name="Google Shape;129;p7"/>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130" name="Google Shape;130;p7"/>
            <p:cNvPicPr preferRelativeResize="0"/>
            <p:nvPr/>
          </p:nvPicPr>
          <p:blipFill rotWithShape="1">
            <a:blip r:embed="rId3">
              <a:alphaModFix/>
            </a:blip>
            <a:srcRect/>
            <a:stretch/>
          </p:blipFill>
          <p:spPr>
            <a:xfrm>
              <a:off x="7757194" y="931050"/>
              <a:ext cx="207169" cy="1221581"/>
            </a:xfrm>
            <a:prstGeom prst="rect">
              <a:avLst/>
            </a:prstGeom>
            <a:noFill/>
            <a:ln>
              <a:noFill/>
            </a:ln>
          </p:spPr>
        </p:pic>
        <p:pic>
          <p:nvPicPr>
            <p:cNvPr id="131" name="Google Shape;131;p7"/>
            <p:cNvPicPr preferRelativeResize="0"/>
            <p:nvPr/>
          </p:nvPicPr>
          <p:blipFill rotWithShape="1">
            <a:blip r:embed="rId3">
              <a:alphaModFix/>
            </a:blip>
            <a:srcRect/>
            <a:stretch/>
          </p:blipFill>
          <p:spPr>
            <a:xfrm>
              <a:off x="8119144" y="931050"/>
              <a:ext cx="207169" cy="1221581"/>
            </a:xfrm>
            <a:prstGeom prst="rect">
              <a:avLst/>
            </a:prstGeom>
            <a:noFill/>
            <a:ln>
              <a:noFill/>
            </a:ln>
          </p:spPr>
        </p:pic>
        <p:pic>
          <p:nvPicPr>
            <p:cNvPr id="132" name="Google Shape;132;p7"/>
            <p:cNvPicPr preferRelativeResize="0"/>
            <p:nvPr/>
          </p:nvPicPr>
          <p:blipFill rotWithShape="1">
            <a:blip r:embed="rId3">
              <a:alphaModFix/>
            </a:blip>
            <a:srcRect/>
            <a:stretch/>
          </p:blipFill>
          <p:spPr>
            <a:xfrm>
              <a:off x="9109744" y="931050"/>
              <a:ext cx="207169" cy="1221581"/>
            </a:xfrm>
            <a:prstGeom prst="rect">
              <a:avLst/>
            </a:prstGeom>
            <a:noFill/>
            <a:ln>
              <a:noFill/>
            </a:ln>
          </p:spPr>
        </p:pic>
        <p:pic>
          <p:nvPicPr>
            <p:cNvPr id="133" name="Google Shape;133;p7"/>
            <p:cNvPicPr preferRelativeResize="0"/>
            <p:nvPr/>
          </p:nvPicPr>
          <p:blipFill rotWithShape="1">
            <a:blip r:embed="rId4">
              <a:alphaModFix/>
            </a:blip>
            <a:srcRect/>
            <a:stretch/>
          </p:blipFill>
          <p:spPr>
            <a:xfrm>
              <a:off x="8571594" y="1685906"/>
              <a:ext cx="207169" cy="228600"/>
            </a:xfrm>
            <a:prstGeom prst="rect">
              <a:avLst/>
            </a:prstGeom>
            <a:noFill/>
            <a:ln>
              <a:noFill/>
            </a:ln>
          </p:spPr>
        </p:pic>
        <p:pic>
          <p:nvPicPr>
            <p:cNvPr id="134" name="Google Shape;134;p7"/>
            <p:cNvPicPr preferRelativeResize="0"/>
            <p:nvPr/>
          </p:nvPicPr>
          <p:blipFill rotWithShape="1">
            <a:blip r:embed="rId4">
              <a:alphaModFix/>
            </a:blip>
            <a:srcRect/>
            <a:stretch/>
          </p:blipFill>
          <p:spPr>
            <a:xfrm>
              <a:off x="8723994" y="1838306"/>
              <a:ext cx="207169" cy="228600"/>
            </a:xfrm>
            <a:prstGeom prst="rect">
              <a:avLst/>
            </a:prstGeom>
            <a:noFill/>
            <a:ln>
              <a:noFill/>
            </a:ln>
          </p:spPr>
        </p:pic>
      </p:grpSp>
      <p:grpSp>
        <p:nvGrpSpPr>
          <p:cNvPr id="135" name="Google Shape;135;p7"/>
          <p:cNvGrpSpPr/>
          <p:nvPr/>
        </p:nvGrpSpPr>
        <p:grpSpPr>
          <a:xfrm>
            <a:off x="6377725" y="2910975"/>
            <a:ext cx="3785256" cy="3205449"/>
            <a:chOff x="6581747" y="2957524"/>
            <a:chExt cx="3785256" cy="3205449"/>
          </a:xfrm>
        </p:grpSpPr>
        <p:grpSp>
          <p:nvGrpSpPr>
            <p:cNvPr id="136" name="Google Shape;136;p7"/>
            <p:cNvGrpSpPr/>
            <p:nvPr/>
          </p:nvGrpSpPr>
          <p:grpSpPr>
            <a:xfrm>
              <a:off x="6581747" y="2957524"/>
              <a:ext cx="3785256" cy="3205449"/>
              <a:chOff x="3095625" y="84275"/>
              <a:chExt cx="2105025" cy="1685925"/>
            </a:xfrm>
          </p:grpSpPr>
          <p:pic>
            <p:nvPicPr>
              <p:cNvPr id="137" name="Google Shape;137;p7"/>
              <p:cNvPicPr preferRelativeResize="0"/>
              <p:nvPr/>
            </p:nvPicPr>
            <p:blipFill rotWithShape="1">
              <a:blip r:embed="rId5">
                <a:alphaModFix/>
              </a:blip>
              <a:srcRect/>
              <a:stretch/>
            </p:blipFill>
            <p:spPr>
              <a:xfrm>
                <a:off x="3095625" y="84275"/>
                <a:ext cx="2105025" cy="1685925"/>
              </a:xfrm>
              <a:prstGeom prst="rect">
                <a:avLst/>
              </a:prstGeom>
              <a:noFill/>
              <a:ln>
                <a:noFill/>
              </a:ln>
            </p:spPr>
          </p:pic>
          <p:sp>
            <p:nvSpPr>
              <p:cNvPr id="138" name="Google Shape;138;p7"/>
              <p:cNvSpPr txBox="1"/>
              <p:nvPr/>
            </p:nvSpPr>
            <p:spPr>
              <a:xfrm>
                <a:off x="3852620" y="300634"/>
                <a:ext cx="654600" cy="27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GB" sz="2200">
                    <a:latin typeface="Nunito Sans"/>
                    <a:ea typeface="Nunito Sans"/>
                    <a:cs typeface="Nunito Sans"/>
                    <a:sym typeface="Nunito Sans"/>
                  </a:rPr>
                  <a:t>42</a:t>
                </a:r>
                <a:endParaRPr sz="2200" b="0" i="0" u="none" strike="noStrike" cap="none">
                  <a:solidFill>
                    <a:srgbClr val="000000"/>
                  </a:solidFill>
                  <a:latin typeface="Nunito Sans"/>
                  <a:ea typeface="Nunito Sans"/>
                  <a:cs typeface="Nunito Sans"/>
                  <a:sym typeface="Nunito Sans"/>
                </a:endParaRPr>
              </a:p>
            </p:txBody>
          </p:sp>
        </p:grpSp>
        <p:grpSp>
          <p:nvGrpSpPr>
            <p:cNvPr id="139" name="Google Shape;139;p7"/>
            <p:cNvGrpSpPr/>
            <p:nvPr/>
          </p:nvGrpSpPr>
          <p:grpSpPr>
            <a:xfrm>
              <a:off x="6718969" y="4901300"/>
              <a:ext cx="740569" cy="1221581"/>
              <a:chOff x="7395244" y="931050"/>
              <a:chExt cx="740569" cy="1221581"/>
            </a:xfrm>
          </p:grpSpPr>
          <p:pic>
            <p:nvPicPr>
              <p:cNvPr id="140" name="Google Shape;140;p7"/>
              <p:cNvPicPr preferRelativeResize="0"/>
              <p:nvPr/>
            </p:nvPicPr>
            <p:blipFill rotWithShape="1">
              <a:blip r:embed="rId3">
                <a:alphaModFix/>
              </a:blip>
              <a:srcRect/>
              <a:stretch/>
            </p:blipFill>
            <p:spPr>
              <a:xfrm>
                <a:off x="7395244" y="931050"/>
                <a:ext cx="207169" cy="1221581"/>
              </a:xfrm>
              <a:prstGeom prst="rect">
                <a:avLst/>
              </a:prstGeom>
              <a:noFill/>
              <a:ln>
                <a:noFill/>
              </a:ln>
            </p:spPr>
          </p:pic>
          <p:pic>
            <p:nvPicPr>
              <p:cNvPr id="141" name="Google Shape;141;p7"/>
              <p:cNvPicPr preferRelativeResize="0"/>
              <p:nvPr/>
            </p:nvPicPr>
            <p:blipFill rotWithShape="1">
              <a:blip r:embed="rId3">
                <a:alphaModFix/>
              </a:blip>
              <a:srcRect/>
              <a:stretch/>
            </p:blipFill>
            <p:spPr>
              <a:xfrm>
                <a:off x="7661944" y="931050"/>
                <a:ext cx="207169" cy="1221581"/>
              </a:xfrm>
              <a:prstGeom prst="rect">
                <a:avLst/>
              </a:prstGeom>
              <a:noFill/>
              <a:ln>
                <a:noFill/>
              </a:ln>
            </p:spPr>
          </p:pic>
          <p:pic>
            <p:nvPicPr>
              <p:cNvPr id="142" name="Google Shape;142;p7"/>
              <p:cNvPicPr preferRelativeResize="0"/>
              <p:nvPr/>
            </p:nvPicPr>
            <p:blipFill rotWithShape="1">
              <a:blip r:embed="rId3">
                <a:alphaModFix/>
              </a:blip>
              <a:srcRect/>
              <a:stretch/>
            </p:blipFill>
            <p:spPr>
              <a:xfrm>
                <a:off x="7928644" y="931050"/>
                <a:ext cx="207169" cy="1221581"/>
              </a:xfrm>
              <a:prstGeom prst="rect">
                <a:avLst/>
              </a:prstGeom>
              <a:noFill/>
              <a:ln>
                <a:noFill/>
              </a:ln>
            </p:spPr>
          </p:pic>
        </p:grpSp>
        <p:pic>
          <p:nvPicPr>
            <p:cNvPr id="143" name="Google Shape;143;p7"/>
            <p:cNvPicPr preferRelativeResize="0"/>
            <p:nvPr/>
          </p:nvPicPr>
          <p:blipFill rotWithShape="1">
            <a:blip r:embed="rId3">
              <a:alphaModFix/>
            </a:blip>
            <a:srcRect/>
            <a:stretch/>
          </p:blipFill>
          <p:spPr>
            <a:xfrm>
              <a:off x="7500019" y="4901300"/>
              <a:ext cx="207169" cy="1221581"/>
            </a:xfrm>
            <a:prstGeom prst="rect">
              <a:avLst/>
            </a:prstGeom>
            <a:noFill/>
            <a:ln>
              <a:noFill/>
            </a:ln>
          </p:spPr>
        </p:pic>
        <p:grpSp>
          <p:nvGrpSpPr>
            <p:cNvPr id="144" name="Google Shape;144;p7"/>
            <p:cNvGrpSpPr/>
            <p:nvPr/>
          </p:nvGrpSpPr>
          <p:grpSpPr>
            <a:xfrm>
              <a:off x="9514569" y="5360881"/>
              <a:ext cx="359569" cy="381000"/>
              <a:chOff x="8571594" y="1685906"/>
              <a:chExt cx="359569" cy="381000"/>
            </a:xfrm>
          </p:grpSpPr>
          <p:pic>
            <p:nvPicPr>
              <p:cNvPr id="145" name="Google Shape;145;p7"/>
              <p:cNvPicPr preferRelativeResize="0"/>
              <p:nvPr/>
            </p:nvPicPr>
            <p:blipFill rotWithShape="1">
              <a:blip r:embed="rId4">
                <a:alphaModFix/>
              </a:blip>
              <a:srcRect/>
              <a:stretch/>
            </p:blipFill>
            <p:spPr>
              <a:xfrm>
                <a:off x="8571594" y="1685906"/>
                <a:ext cx="207169" cy="228600"/>
              </a:xfrm>
              <a:prstGeom prst="rect">
                <a:avLst/>
              </a:prstGeom>
              <a:noFill/>
              <a:ln>
                <a:noFill/>
              </a:ln>
            </p:spPr>
          </p:pic>
          <p:pic>
            <p:nvPicPr>
              <p:cNvPr id="146" name="Google Shape;146;p7"/>
              <p:cNvPicPr preferRelativeResize="0"/>
              <p:nvPr/>
            </p:nvPicPr>
            <p:blipFill rotWithShape="1">
              <a:blip r:embed="rId4">
                <a:alphaModFix/>
              </a:blip>
              <a:srcRect/>
              <a:stretch/>
            </p:blipFill>
            <p:spPr>
              <a:xfrm>
                <a:off x="8723994" y="1838306"/>
                <a:ext cx="207169" cy="228600"/>
              </a:xfrm>
              <a:prstGeom prst="rect">
                <a:avLst/>
              </a:prstGeom>
              <a:noFill/>
              <a:ln>
                <a:noFill/>
              </a:ln>
            </p:spPr>
          </p:pic>
        </p:grpSp>
      </p:grpSp>
      <p:sp>
        <p:nvSpPr>
          <p:cNvPr id="33" name="Google Shape;126;p7">
            <a:extLst>
              <a:ext uri="{FF2B5EF4-FFF2-40B4-BE49-F238E27FC236}">
                <a16:creationId xmlns:a16="http://schemas.microsoft.com/office/drawing/2014/main" id="{A4E08716-13A0-984F-BB87-97EF80CF5830}"/>
              </a:ext>
            </a:extLst>
          </p:cNvPr>
          <p:cNvSpPr txBox="1"/>
          <p:nvPr/>
        </p:nvSpPr>
        <p:spPr>
          <a:xfrm>
            <a:off x="310073" y="4456208"/>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40</a:t>
            </a:r>
            <a:endParaRPr sz="1800" dirty="0">
              <a:solidFill>
                <a:srgbClr val="43A047"/>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7C51628B-7989-9040-98CB-AEDB8D62FD22}"/>
              </a:ext>
            </a:extLst>
          </p:cNvPr>
          <p:cNvGrpSpPr/>
          <p:nvPr/>
        </p:nvGrpSpPr>
        <p:grpSpPr>
          <a:xfrm>
            <a:off x="853412" y="1978051"/>
            <a:ext cx="3909390" cy="2847448"/>
            <a:chOff x="853412" y="1978051"/>
            <a:chExt cx="3909390" cy="2847448"/>
          </a:xfrm>
        </p:grpSpPr>
        <p:sp>
          <p:nvSpPr>
            <p:cNvPr id="26" name="Google Shape;126;p7">
              <a:extLst>
                <a:ext uri="{FF2B5EF4-FFF2-40B4-BE49-F238E27FC236}">
                  <a16:creationId xmlns:a16="http://schemas.microsoft.com/office/drawing/2014/main" id="{D8471B0E-37F9-D64B-99AD-7BFC56805229}"/>
                </a:ext>
              </a:extLst>
            </p:cNvPr>
            <p:cNvSpPr txBox="1"/>
            <p:nvPr/>
          </p:nvSpPr>
          <p:spPr>
            <a:xfrm>
              <a:off x="1431235" y="1978051"/>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a:t>
              </a:r>
              <a:endParaRPr sz="1800" dirty="0">
                <a:solidFill>
                  <a:srgbClr val="43A047"/>
                </a:solidFill>
                <a:latin typeface="Century Gothic"/>
                <a:ea typeface="Century Gothic"/>
                <a:cs typeface="Century Gothic"/>
                <a:sym typeface="Century Gothic"/>
              </a:endParaRPr>
            </a:p>
          </p:txBody>
        </p:sp>
        <p:sp>
          <p:nvSpPr>
            <p:cNvPr id="27" name="Google Shape;126;p7">
              <a:extLst>
                <a:ext uri="{FF2B5EF4-FFF2-40B4-BE49-F238E27FC236}">
                  <a16:creationId xmlns:a16="http://schemas.microsoft.com/office/drawing/2014/main" id="{B386A66D-083A-6340-9D22-F791054F0FF3}"/>
                </a:ext>
              </a:extLst>
            </p:cNvPr>
            <p:cNvSpPr txBox="1"/>
            <p:nvPr/>
          </p:nvSpPr>
          <p:spPr>
            <a:xfrm>
              <a:off x="3182519" y="1978051"/>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a:t>
              </a:r>
              <a:endParaRPr sz="1800" dirty="0">
                <a:solidFill>
                  <a:srgbClr val="43A047"/>
                </a:solidFill>
                <a:latin typeface="Century Gothic"/>
                <a:ea typeface="Century Gothic"/>
                <a:cs typeface="Century Gothic"/>
                <a:sym typeface="Century Gothic"/>
              </a:endParaRPr>
            </a:p>
          </p:txBody>
        </p:sp>
        <p:sp>
          <p:nvSpPr>
            <p:cNvPr id="28" name="Google Shape;126;p7">
              <a:extLst>
                <a:ext uri="{FF2B5EF4-FFF2-40B4-BE49-F238E27FC236}">
                  <a16:creationId xmlns:a16="http://schemas.microsoft.com/office/drawing/2014/main" id="{47327AF5-5E4A-8E45-8987-F2E397F19559}"/>
                </a:ext>
              </a:extLst>
            </p:cNvPr>
            <p:cNvSpPr txBox="1"/>
            <p:nvPr/>
          </p:nvSpPr>
          <p:spPr>
            <a:xfrm>
              <a:off x="1711528" y="2826190"/>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42</a:t>
              </a:r>
              <a:endParaRPr sz="1800" dirty="0">
                <a:solidFill>
                  <a:srgbClr val="43A047"/>
                </a:solidFill>
                <a:latin typeface="Century Gothic"/>
                <a:ea typeface="Century Gothic"/>
                <a:cs typeface="Century Gothic"/>
                <a:sym typeface="Century Gothic"/>
              </a:endParaRPr>
            </a:p>
          </p:txBody>
        </p:sp>
        <p:sp>
          <p:nvSpPr>
            <p:cNvPr id="29" name="Google Shape;126;p7">
              <a:extLst>
                <a:ext uri="{FF2B5EF4-FFF2-40B4-BE49-F238E27FC236}">
                  <a16:creationId xmlns:a16="http://schemas.microsoft.com/office/drawing/2014/main" id="{20BB8FC6-4E51-8247-8770-7C2132DB6B85}"/>
                </a:ext>
              </a:extLst>
            </p:cNvPr>
            <p:cNvSpPr txBox="1"/>
            <p:nvPr/>
          </p:nvSpPr>
          <p:spPr>
            <a:xfrm>
              <a:off x="1616766" y="3250260"/>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40</a:t>
              </a:r>
              <a:endParaRPr sz="1800" dirty="0">
                <a:solidFill>
                  <a:srgbClr val="43A047"/>
                </a:solidFill>
                <a:latin typeface="Century Gothic"/>
                <a:ea typeface="Century Gothic"/>
                <a:cs typeface="Century Gothic"/>
                <a:sym typeface="Century Gothic"/>
              </a:endParaRPr>
            </a:p>
          </p:txBody>
        </p:sp>
        <p:sp>
          <p:nvSpPr>
            <p:cNvPr id="30" name="Google Shape;126;p7">
              <a:extLst>
                <a:ext uri="{FF2B5EF4-FFF2-40B4-BE49-F238E27FC236}">
                  <a16:creationId xmlns:a16="http://schemas.microsoft.com/office/drawing/2014/main" id="{008FB0DA-076D-0C4D-963F-C05F509784F1}"/>
                </a:ext>
              </a:extLst>
            </p:cNvPr>
            <p:cNvSpPr txBox="1"/>
            <p:nvPr/>
          </p:nvSpPr>
          <p:spPr>
            <a:xfrm>
              <a:off x="4179707" y="3250260"/>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a:t>
              </a:r>
              <a:endParaRPr sz="1800" dirty="0">
                <a:solidFill>
                  <a:srgbClr val="43A047"/>
                </a:solidFill>
                <a:latin typeface="Century Gothic"/>
                <a:ea typeface="Century Gothic"/>
                <a:cs typeface="Century Gothic"/>
                <a:sym typeface="Century Gothic"/>
              </a:endParaRPr>
            </a:p>
          </p:txBody>
        </p:sp>
        <p:sp>
          <p:nvSpPr>
            <p:cNvPr id="31" name="Google Shape;126;p7">
              <a:extLst>
                <a:ext uri="{FF2B5EF4-FFF2-40B4-BE49-F238E27FC236}">
                  <a16:creationId xmlns:a16="http://schemas.microsoft.com/office/drawing/2014/main" id="{90629BA5-2E5D-434C-BC25-C7658695A305}"/>
                </a:ext>
              </a:extLst>
            </p:cNvPr>
            <p:cNvSpPr txBox="1"/>
            <p:nvPr/>
          </p:nvSpPr>
          <p:spPr>
            <a:xfrm>
              <a:off x="853412" y="4058643"/>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40</a:t>
              </a:r>
              <a:endParaRPr sz="1800" dirty="0">
                <a:solidFill>
                  <a:srgbClr val="43A047"/>
                </a:solidFill>
                <a:latin typeface="Century Gothic"/>
                <a:ea typeface="Century Gothic"/>
                <a:cs typeface="Century Gothic"/>
                <a:sym typeface="Century Gothic"/>
              </a:endParaRPr>
            </a:p>
          </p:txBody>
        </p:sp>
        <p:sp>
          <p:nvSpPr>
            <p:cNvPr id="32" name="Google Shape;126;p7">
              <a:extLst>
                <a:ext uri="{FF2B5EF4-FFF2-40B4-BE49-F238E27FC236}">
                  <a16:creationId xmlns:a16="http://schemas.microsoft.com/office/drawing/2014/main" id="{B40AB171-0265-9C41-B224-0D585408248D}"/>
                </a:ext>
              </a:extLst>
            </p:cNvPr>
            <p:cNvSpPr txBox="1"/>
            <p:nvPr/>
          </p:nvSpPr>
          <p:spPr>
            <a:xfrm>
              <a:off x="1722782" y="4058643"/>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a:t>
              </a:r>
              <a:endParaRPr sz="1800" dirty="0">
                <a:solidFill>
                  <a:srgbClr val="43A047"/>
                </a:solidFill>
                <a:latin typeface="Century Gothic"/>
                <a:ea typeface="Century Gothic"/>
                <a:cs typeface="Century Gothic"/>
                <a:sym typeface="Century Gothic"/>
              </a:endParaRPr>
            </a:p>
          </p:txBody>
        </p:sp>
        <p:sp>
          <p:nvSpPr>
            <p:cNvPr id="34" name="Google Shape;126;p7">
              <a:extLst>
                <a:ext uri="{FF2B5EF4-FFF2-40B4-BE49-F238E27FC236}">
                  <a16:creationId xmlns:a16="http://schemas.microsoft.com/office/drawing/2014/main" id="{1255C32B-3B84-694F-8F52-1344DB37C8A4}"/>
                </a:ext>
              </a:extLst>
            </p:cNvPr>
            <p:cNvSpPr txBox="1"/>
            <p:nvPr/>
          </p:nvSpPr>
          <p:spPr>
            <a:xfrm>
              <a:off x="1179443" y="4456208"/>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a:t>
              </a:r>
              <a:endParaRPr sz="1800" dirty="0">
                <a:solidFill>
                  <a:srgbClr val="43A047"/>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childTnLst>
              </p:cTn>
              <p:nextCondLst>
                <p:cond evt="onClick" delay="0">
                  <p:tgtEl>
                    <p:spTgt spid="127"/>
                  </p:tgtEl>
                </p:cond>
              </p:nextCondLst>
            </p:seq>
          </p:childTnLst>
        </p:cTn>
      </p:par>
    </p:tnLst>
    <p:bldLst>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2"/>
          </p:nvPr>
        </p:nvSpPr>
        <p:spPr>
          <a:xfrm>
            <a:off x="263050" y="1176450"/>
            <a:ext cx="11499900" cy="5109000"/>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0"/>
              </a:spcBef>
              <a:spcAft>
                <a:spcPts val="0"/>
              </a:spcAft>
              <a:buClr>
                <a:srgbClr val="222222"/>
              </a:buClr>
              <a:buSzPts val="1800"/>
              <a:buNone/>
            </a:pPr>
            <a:r>
              <a:rPr lang="en-GB" dirty="0"/>
              <a:t>Here is a part-whole model.</a:t>
            </a:r>
          </a:p>
          <a:p>
            <a:pPr marL="0" lvl="0" indent="0" algn="l" rtl="0">
              <a:lnSpc>
                <a:spcPct val="170000"/>
              </a:lnSpc>
              <a:spcBef>
                <a:spcPts val="0"/>
              </a:spcBef>
              <a:spcAft>
                <a:spcPts val="0"/>
              </a:spcAft>
              <a:buClr>
                <a:srgbClr val="222222"/>
              </a:buClr>
              <a:buSzPts val="1800"/>
              <a:buNone/>
            </a:pPr>
            <a:r>
              <a:rPr lang="en-GB" b="1" dirty="0"/>
              <a:t>Complete the sentences about the part-whole model.</a:t>
            </a:r>
          </a:p>
          <a:p>
            <a:pPr marL="0" lvl="0" indent="0" algn="l" rtl="0">
              <a:lnSpc>
                <a:spcPct val="170000"/>
              </a:lnSpc>
              <a:spcBef>
                <a:spcPts val="0"/>
              </a:spcBef>
              <a:spcAft>
                <a:spcPts val="0"/>
              </a:spcAft>
              <a:buClr>
                <a:srgbClr val="222222"/>
              </a:buClr>
              <a:buSzPts val="1800"/>
              <a:buNone/>
            </a:pPr>
            <a:r>
              <a:rPr lang="en-GB" dirty="0"/>
              <a:t>The whole is _____.</a:t>
            </a:r>
            <a:endParaRPr dirty="0"/>
          </a:p>
          <a:p>
            <a:pPr marL="0" lvl="0" indent="0" algn="l" rtl="0">
              <a:lnSpc>
                <a:spcPct val="170000"/>
              </a:lnSpc>
              <a:spcBef>
                <a:spcPts val="0"/>
              </a:spcBef>
              <a:spcAft>
                <a:spcPts val="0"/>
              </a:spcAft>
              <a:buClr>
                <a:srgbClr val="222222"/>
              </a:buClr>
              <a:buSzPts val="1800"/>
              <a:buNone/>
            </a:pPr>
            <a:r>
              <a:rPr lang="en-GB" dirty="0"/>
              <a:t>One part is _____.  The other part is _____.</a:t>
            </a:r>
            <a:endParaRPr dirty="0"/>
          </a:p>
          <a:p>
            <a:pPr marL="0" lvl="0" indent="0" algn="l" rtl="0">
              <a:lnSpc>
                <a:spcPct val="170000"/>
              </a:lnSpc>
              <a:spcBef>
                <a:spcPts val="0"/>
              </a:spcBef>
              <a:spcAft>
                <a:spcPts val="0"/>
              </a:spcAft>
              <a:buClr>
                <a:srgbClr val="222222"/>
              </a:buClr>
              <a:buSzPts val="1800"/>
              <a:buNone/>
            </a:pPr>
            <a:r>
              <a:rPr lang="en-GB" dirty="0"/>
              <a:t>_____ = _____ + _____		_____ + _____ = _____</a:t>
            </a:r>
          </a:p>
          <a:p>
            <a:pPr marL="0" lvl="0" indent="0" algn="l" rtl="0">
              <a:lnSpc>
                <a:spcPct val="170000"/>
              </a:lnSpc>
              <a:spcBef>
                <a:spcPts val="0"/>
              </a:spcBef>
              <a:spcAft>
                <a:spcPts val="0"/>
              </a:spcAft>
              <a:buClr>
                <a:srgbClr val="222222"/>
              </a:buClr>
              <a:buSzPts val="1800"/>
              <a:buNone/>
            </a:pPr>
            <a:endParaRPr lang="en-GB" dirty="0"/>
          </a:p>
          <a:p>
            <a:pPr marL="0" lvl="0" indent="0" algn="l" rtl="0">
              <a:lnSpc>
                <a:spcPct val="170000"/>
              </a:lnSpc>
              <a:spcBef>
                <a:spcPts val="0"/>
              </a:spcBef>
              <a:spcAft>
                <a:spcPts val="0"/>
              </a:spcAft>
              <a:buClr>
                <a:srgbClr val="222222"/>
              </a:buClr>
              <a:buSzPts val="1800"/>
              <a:buNone/>
            </a:pPr>
            <a:r>
              <a:rPr lang="en-GB" b="1" dirty="0"/>
              <a:t>Draw lines and dots to complete the part-whole model.</a:t>
            </a:r>
            <a:endParaRPr b="1" dirty="0"/>
          </a:p>
          <a:p>
            <a:pPr marL="0" lvl="0" indent="0" algn="l" rtl="0">
              <a:lnSpc>
                <a:spcPct val="170000"/>
              </a:lnSpc>
              <a:spcBef>
                <a:spcPts val="0"/>
              </a:spcBef>
              <a:spcAft>
                <a:spcPts val="0"/>
              </a:spcAft>
              <a:buNone/>
            </a:pPr>
            <a:r>
              <a:rPr lang="en-GB" dirty="0"/>
              <a:t>The whole is 93.</a:t>
            </a:r>
            <a:endParaRPr dirty="0"/>
          </a:p>
          <a:p>
            <a:pPr marL="0" lvl="0" indent="0" algn="l" rtl="0">
              <a:lnSpc>
                <a:spcPct val="170000"/>
              </a:lnSpc>
              <a:spcBef>
                <a:spcPts val="0"/>
              </a:spcBef>
              <a:spcAft>
                <a:spcPts val="0"/>
              </a:spcAft>
              <a:buNone/>
            </a:pPr>
            <a:r>
              <a:rPr lang="en-GB" dirty="0"/>
              <a:t>One part is 90.  The other part is 3.</a:t>
            </a:r>
            <a:endParaRPr dirty="0"/>
          </a:p>
          <a:p>
            <a:pPr marL="0" lvl="0" indent="0" algn="l" rtl="0">
              <a:lnSpc>
                <a:spcPct val="170000"/>
              </a:lnSpc>
              <a:spcBef>
                <a:spcPts val="0"/>
              </a:spcBef>
              <a:spcAft>
                <a:spcPts val="0"/>
              </a:spcAft>
              <a:buClr>
                <a:srgbClr val="222222"/>
              </a:buClr>
              <a:buSzPts val="1800"/>
              <a:buFont typeface="Arial"/>
              <a:buNone/>
            </a:pPr>
            <a:r>
              <a:rPr lang="en-GB" dirty="0"/>
              <a:t>_____ = _____ + _____		_____ + _____ = _____</a:t>
            </a:r>
            <a:endParaRPr dirty="0"/>
          </a:p>
        </p:txBody>
      </p:sp>
      <p:grpSp>
        <p:nvGrpSpPr>
          <p:cNvPr id="153" name="Google Shape;153;p8"/>
          <p:cNvGrpSpPr/>
          <p:nvPr/>
        </p:nvGrpSpPr>
        <p:grpSpPr>
          <a:xfrm>
            <a:off x="7048629" y="653154"/>
            <a:ext cx="3273111" cy="2957668"/>
            <a:chOff x="7412322" y="712674"/>
            <a:chExt cx="3785256" cy="3205449"/>
          </a:xfrm>
        </p:grpSpPr>
        <p:grpSp>
          <p:nvGrpSpPr>
            <p:cNvPr id="154" name="Google Shape;154;p8"/>
            <p:cNvGrpSpPr/>
            <p:nvPr/>
          </p:nvGrpSpPr>
          <p:grpSpPr>
            <a:xfrm>
              <a:off x="7412322" y="712674"/>
              <a:ext cx="3785256" cy="3205449"/>
              <a:chOff x="6581747" y="2957524"/>
              <a:chExt cx="3785256" cy="3205449"/>
            </a:xfrm>
          </p:grpSpPr>
          <p:pic>
            <p:nvPicPr>
              <p:cNvPr id="155" name="Google Shape;155;p8"/>
              <p:cNvPicPr preferRelativeResize="0"/>
              <p:nvPr/>
            </p:nvPicPr>
            <p:blipFill rotWithShape="1">
              <a:blip r:embed="rId3">
                <a:alphaModFix/>
              </a:blip>
              <a:srcRect/>
              <a:stretch/>
            </p:blipFill>
            <p:spPr>
              <a:xfrm>
                <a:off x="6581747" y="2957524"/>
                <a:ext cx="3785256" cy="3205449"/>
              </a:xfrm>
              <a:prstGeom prst="rect">
                <a:avLst/>
              </a:prstGeom>
              <a:noFill/>
              <a:ln>
                <a:noFill/>
              </a:ln>
            </p:spPr>
          </p:pic>
          <p:grpSp>
            <p:nvGrpSpPr>
              <p:cNvPr id="156" name="Google Shape;156;p8"/>
              <p:cNvGrpSpPr/>
              <p:nvPr/>
            </p:nvGrpSpPr>
            <p:grpSpPr>
              <a:xfrm>
                <a:off x="6985669" y="4901300"/>
                <a:ext cx="473869" cy="1221581"/>
                <a:chOff x="7661944" y="931050"/>
                <a:chExt cx="473869" cy="1221581"/>
              </a:xfrm>
            </p:grpSpPr>
            <p:pic>
              <p:nvPicPr>
                <p:cNvPr id="157" name="Google Shape;157;p8"/>
                <p:cNvPicPr preferRelativeResize="0"/>
                <p:nvPr/>
              </p:nvPicPr>
              <p:blipFill rotWithShape="1">
                <a:blip r:embed="rId4">
                  <a:alphaModFix/>
                </a:blip>
                <a:srcRect/>
                <a:stretch/>
              </p:blipFill>
              <p:spPr>
                <a:xfrm>
                  <a:off x="7661944" y="931050"/>
                  <a:ext cx="207169" cy="1221581"/>
                </a:xfrm>
                <a:prstGeom prst="rect">
                  <a:avLst/>
                </a:prstGeom>
                <a:noFill/>
                <a:ln>
                  <a:noFill/>
                </a:ln>
              </p:spPr>
            </p:pic>
            <p:pic>
              <p:nvPicPr>
                <p:cNvPr id="158" name="Google Shape;158;p8"/>
                <p:cNvPicPr preferRelativeResize="0"/>
                <p:nvPr/>
              </p:nvPicPr>
              <p:blipFill rotWithShape="1">
                <a:blip r:embed="rId4">
                  <a:alphaModFix/>
                </a:blip>
                <a:srcRect/>
                <a:stretch/>
              </p:blipFill>
              <p:spPr>
                <a:xfrm>
                  <a:off x="7928644" y="931050"/>
                  <a:ext cx="207169" cy="1221581"/>
                </a:xfrm>
                <a:prstGeom prst="rect">
                  <a:avLst/>
                </a:prstGeom>
                <a:noFill/>
                <a:ln>
                  <a:noFill/>
                </a:ln>
              </p:spPr>
            </p:pic>
          </p:grpSp>
          <p:grpSp>
            <p:nvGrpSpPr>
              <p:cNvPr id="159" name="Google Shape;159;p8"/>
              <p:cNvGrpSpPr/>
              <p:nvPr/>
            </p:nvGrpSpPr>
            <p:grpSpPr>
              <a:xfrm>
                <a:off x="9514569" y="5360881"/>
                <a:ext cx="359569" cy="381000"/>
                <a:chOff x="8571594" y="1685906"/>
                <a:chExt cx="359569" cy="381000"/>
              </a:xfrm>
            </p:grpSpPr>
            <p:pic>
              <p:nvPicPr>
                <p:cNvPr id="160" name="Google Shape;160;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61" name="Google Shape;161;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grpSp>
          <p:nvGrpSpPr>
            <p:cNvPr id="162" name="Google Shape;162;p8"/>
            <p:cNvGrpSpPr/>
            <p:nvPr/>
          </p:nvGrpSpPr>
          <p:grpSpPr>
            <a:xfrm>
              <a:off x="8945144" y="833375"/>
              <a:ext cx="473869" cy="1221581"/>
              <a:chOff x="7661944" y="931050"/>
              <a:chExt cx="473869" cy="1221581"/>
            </a:xfrm>
          </p:grpSpPr>
          <p:pic>
            <p:nvPicPr>
              <p:cNvPr id="163" name="Google Shape;163;p8"/>
              <p:cNvPicPr preferRelativeResize="0"/>
              <p:nvPr/>
            </p:nvPicPr>
            <p:blipFill rotWithShape="1">
              <a:blip r:embed="rId4">
                <a:alphaModFix/>
              </a:blip>
              <a:srcRect/>
              <a:stretch/>
            </p:blipFill>
            <p:spPr>
              <a:xfrm>
                <a:off x="7661944" y="931050"/>
                <a:ext cx="207169" cy="1221581"/>
              </a:xfrm>
              <a:prstGeom prst="rect">
                <a:avLst/>
              </a:prstGeom>
              <a:noFill/>
              <a:ln>
                <a:noFill/>
              </a:ln>
            </p:spPr>
          </p:pic>
          <p:pic>
            <p:nvPicPr>
              <p:cNvPr id="164" name="Google Shape;164;p8"/>
              <p:cNvPicPr preferRelativeResize="0"/>
              <p:nvPr/>
            </p:nvPicPr>
            <p:blipFill rotWithShape="1">
              <a:blip r:embed="rId4">
                <a:alphaModFix/>
              </a:blip>
              <a:srcRect/>
              <a:stretch/>
            </p:blipFill>
            <p:spPr>
              <a:xfrm>
                <a:off x="7928644" y="931050"/>
                <a:ext cx="207169" cy="1221581"/>
              </a:xfrm>
              <a:prstGeom prst="rect">
                <a:avLst/>
              </a:prstGeom>
              <a:noFill/>
              <a:ln>
                <a:noFill/>
              </a:ln>
            </p:spPr>
          </p:pic>
        </p:grpSp>
        <p:grpSp>
          <p:nvGrpSpPr>
            <p:cNvPr id="165" name="Google Shape;165;p8"/>
            <p:cNvGrpSpPr/>
            <p:nvPr/>
          </p:nvGrpSpPr>
          <p:grpSpPr>
            <a:xfrm>
              <a:off x="10396544" y="2763356"/>
              <a:ext cx="359569" cy="381000"/>
              <a:chOff x="8571594" y="1685906"/>
              <a:chExt cx="359569" cy="381000"/>
            </a:xfrm>
          </p:grpSpPr>
          <p:pic>
            <p:nvPicPr>
              <p:cNvPr id="166" name="Google Shape;166;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67" name="Google Shape;167;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nvGrpSpPr>
            <p:cNvPr id="168" name="Google Shape;168;p8"/>
            <p:cNvGrpSpPr/>
            <p:nvPr/>
          </p:nvGrpSpPr>
          <p:grpSpPr>
            <a:xfrm>
              <a:off x="10099944" y="3321006"/>
              <a:ext cx="359569" cy="381000"/>
              <a:chOff x="8571594" y="1685906"/>
              <a:chExt cx="359569" cy="381000"/>
            </a:xfrm>
          </p:grpSpPr>
          <p:pic>
            <p:nvPicPr>
              <p:cNvPr id="169" name="Google Shape;169;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70" name="Google Shape;170;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nvGrpSpPr>
            <p:cNvPr id="171" name="Google Shape;171;p8"/>
            <p:cNvGrpSpPr/>
            <p:nvPr/>
          </p:nvGrpSpPr>
          <p:grpSpPr>
            <a:xfrm>
              <a:off x="10099944" y="2990218"/>
              <a:ext cx="898994" cy="457200"/>
              <a:chOff x="7833519" y="1028431"/>
              <a:chExt cx="898994" cy="457200"/>
            </a:xfrm>
          </p:grpSpPr>
          <p:pic>
            <p:nvPicPr>
              <p:cNvPr id="172" name="Google Shape;172;p8"/>
              <p:cNvPicPr preferRelativeResize="0"/>
              <p:nvPr/>
            </p:nvPicPr>
            <p:blipFill rotWithShape="1">
              <a:blip r:embed="rId5">
                <a:alphaModFix/>
              </a:blip>
              <a:srcRect/>
              <a:stretch/>
            </p:blipFill>
            <p:spPr>
              <a:xfrm>
                <a:off x="8525344" y="1257031"/>
                <a:ext cx="207169" cy="228600"/>
              </a:xfrm>
              <a:prstGeom prst="rect">
                <a:avLst/>
              </a:prstGeom>
              <a:noFill/>
              <a:ln>
                <a:noFill/>
              </a:ln>
            </p:spPr>
          </p:pic>
          <p:pic>
            <p:nvPicPr>
              <p:cNvPr id="173" name="Google Shape;173;p8"/>
              <p:cNvPicPr preferRelativeResize="0"/>
              <p:nvPr/>
            </p:nvPicPr>
            <p:blipFill rotWithShape="1">
              <a:blip r:embed="rId5">
                <a:alphaModFix/>
              </a:blip>
              <a:srcRect/>
              <a:stretch/>
            </p:blipFill>
            <p:spPr>
              <a:xfrm>
                <a:off x="7833519" y="1028431"/>
                <a:ext cx="207169" cy="228600"/>
              </a:xfrm>
              <a:prstGeom prst="rect">
                <a:avLst/>
              </a:prstGeom>
              <a:noFill/>
              <a:ln>
                <a:noFill/>
              </a:ln>
            </p:spPr>
          </p:pic>
        </p:grpSp>
        <p:grpSp>
          <p:nvGrpSpPr>
            <p:cNvPr id="174" name="Google Shape;174;p8"/>
            <p:cNvGrpSpPr/>
            <p:nvPr/>
          </p:nvGrpSpPr>
          <p:grpSpPr>
            <a:xfrm>
              <a:off x="9471419" y="833381"/>
              <a:ext cx="359569" cy="381000"/>
              <a:chOff x="8571594" y="1685906"/>
              <a:chExt cx="359569" cy="381000"/>
            </a:xfrm>
          </p:grpSpPr>
          <p:pic>
            <p:nvPicPr>
              <p:cNvPr id="175" name="Google Shape;175;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76" name="Google Shape;176;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nvGrpSpPr>
            <p:cNvPr id="177" name="Google Shape;177;p8"/>
            <p:cNvGrpSpPr/>
            <p:nvPr/>
          </p:nvGrpSpPr>
          <p:grpSpPr>
            <a:xfrm>
              <a:off x="9471419" y="1077156"/>
              <a:ext cx="359569" cy="381000"/>
              <a:chOff x="8571594" y="1685906"/>
              <a:chExt cx="359569" cy="381000"/>
            </a:xfrm>
          </p:grpSpPr>
          <p:pic>
            <p:nvPicPr>
              <p:cNvPr id="178" name="Google Shape;178;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79" name="Google Shape;179;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nvGrpSpPr>
            <p:cNvPr id="180" name="Google Shape;180;p8"/>
            <p:cNvGrpSpPr/>
            <p:nvPr/>
          </p:nvGrpSpPr>
          <p:grpSpPr>
            <a:xfrm>
              <a:off x="9471419" y="1351456"/>
              <a:ext cx="359569" cy="381000"/>
              <a:chOff x="8571594" y="1685906"/>
              <a:chExt cx="359569" cy="381000"/>
            </a:xfrm>
          </p:grpSpPr>
          <p:pic>
            <p:nvPicPr>
              <p:cNvPr id="181" name="Google Shape;181;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82" name="Google Shape;182;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nvGrpSpPr>
            <p:cNvPr id="183" name="Google Shape;183;p8"/>
            <p:cNvGrpSpPr/>
            <p:nvPr/>
          </p:nvGrpSpPr>
          <p:grpSpPr>
            <a:xfrm>
              <a:off x="9419019" y="1584181"/>
              <a:ext cx="359569" cy="381000"/>
              <a:chOff x="8571594" y="1685906"/>
              <a:chExt cx="359569" cy="381000"/>
            </a:xfrm>
          </p:grpSpPr>
          <p:pic>
            <p:nvPicPr>
              <p:cNvPr id="184" name="Google Shape;184;p8"/>
              <p:cNvPicPr preferRelativeResize="0"/>
              <p:nvPr/>
            </p:nvPicPr>
            <p:blipFill rotWithShape="1">
              <a:blip r:embed="rId5">
                <a:alphaModFix/>
              </a:blip>
              <a:srcRect/>
              <a:stretch/>
            </p:blipFill>
            <p:spPr>
              <a:xfrm>
                <a:off x="8571594" y="1685906"/>
                <a:ext cx="207169" cy="228600"/>
              </a:xfrm>
              <a:prstGeom prst="rect">
                <a:avLst/>
              </a:prstGeom>
              <a:noFill/>
              <a:ln>
                <a:noFill/>
              </a:ln>
            </p:spPr>
          </p:pic>
          <p:pic>
            <p:nvPicPr>
              <p:cNvPr id="185" name="Google Shape;185;p8"/>
              <p:cNvPicPr preferRelativeResize="0"/>
              <p:nvPr/>
            </p:nvPicPr>
            <p:blipFill rotWithShape="1">
              <a:blip r:embed="rId5">
                <a:alphaModFix/>
              </a:blip>
              <a:srcRect/>
              <a:stretch/>
            </p:blipFill>
            <p:spPr>
              <a:xfrm>
                <a:off x="8723994" y="1838306"/>
                <a:ext cx="207169" cy="228600"/>
              </a:xfrm>
              <a:prstGeom prst="rect">
                <a:avLst/>
              </a:prstGeom>
              <a:noFill/>
              <a:ln>
                <a:noFill/>
              </a:ln>
            </p:spPr>
          </p:pic>
        </p:grpSp>
      </p:grpSp>
      <p:sp>
        <p:nvSpPr>
          <p:cNvPr id="186" name="Google Shape;186;p8"/>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187" name="Google Shape;187;p8"/>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188" name="Google Shape;188;p8"/>
          <p:cNvPicPr preferRelativeResize="0"/>
          <p:nvPr/>
        </p:nvPicPr>
        <p:blipFill rotWithShape="1">
          <a:blip r:embed="rId3">
            <a:alphaModFix/>
          </a:blip>
          <a:srcRect/>
          <a:stretch/>
        </p:blipFill>
        <p:spPr>
          <a:xfrm>
            <a:off x="7048629" y="3610829"/>
            <a:ext cx="3273111" cy="2957668"/>
          </a:xfrm>
          <a:prstGeom prst="rect">
            <a:avLst/>
          </a:prstGeom>
          <a:noFill/>
          <a:ln>
            <a:noFill/>
          </a:ln>
        </p:spPr>
      </p:pic>
      <p:sp>
        <p:nvSpPr>
          <p:cNvPr id="191" name="Google Shape;191;p8"/>
          <p:cNvSpPr txBox="1"/>
          <p:nvPr/>
        </p:nvSpPr>
        <p:spPr>
          <a:xfrm>
            <a:off x="6294950" y="3457050"/>
            <a:ext cx="5557800" cy="3303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GB" sz="1800" dirty="0">
                <a:solidFill>
                  <a:srgbClr val="43A047"/>
                </a:solidFill>
                <a:latin typeface="Century Gothic"/>
                <a:ea typeface="Century Gothic"/>
                <a:cs typeface="Century Gothic"/>
                <a:sym typeface="Century Gothic"/>
              </a:rPr>
              <a:t>           </a:t>
            </a: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2600" dirty="0">
                <a:solidFill>
                  <a:srgbClr val="43A047"/>
                </a:solidFill>
                <a:latin typeface="Century Gothic"/>
                <a:ea typeface="Century Gothic"/>
                <a:cs typeface="Century Gothic"/>
                <a:sym typeface="Century Gothic"/>
              </a:rPr>
              <a:t>                      IIIIIIIII</a:t>
            </a: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2600" dirty="0">
                <a:solidFill>
                  <a:srgbClr val="43A047"/>
                </a:solidFill>
                <a:latin typeface="Century Gothic"/>
                <a:ea typeface="Century Gothic"/>
                <a:cs typeface="Century Gothic"/>
                <a:sym typeface="Century Gothic"/>
              </a:rPr>
              <a:t>                       …</a:t>
            </a: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2600" dirty="0">
                <a:solidFill>
                  <a:srgbClr val="43A047"/>
                </a:solidFill>
                <a:latin typeface="Century Gothic"/>
                <a:ea typeface="Century Gothic"/>
                <a:cs typeface="Century Gothic"/>
                <a:sym typeface="Century Gothic"/>
              </a:rPr>
              <a:t>         IIIIIIIII                  …</a:t>
            </a:r>
            <a:endParaRPr sz="2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600" dirty="0">
              <a:solidFill>
                <a:srgbClr val="43A047"/>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2000" dirty="0">
                <a:solidFill>
                  <a:srgbClr val="43A047"/>
                </a:solidFill>
                <a:latin typeface="Century Gothic"/>
                <a:ea typeface="Century Gothic"/>
                <a:cs typeface="Century Gothic"/>
                <a:sym typeface="Century Gothic"/>
              </a:rPr>
              <a:t>          </a:t>
            </a:r>
            <a:endParaRPr sz="2000" dirty="0">
              <a:solidFill>
                <a:srgbClr val="43A047"/>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950C08FC-5675-E14D-8FD4-09470273A053}"/>
              </a:ext>
            </a:extLst>
          </p:cNvPr>
          <p:cNvGrpSpPr/>
          <p:nvPr/>
        </p:nvGrpSpPr>
        <p:grpSpPr>
          <a:xfrm>
            <a:off x="338228" y="2143498"/>
            <a:ext cx="6016874" cy="1318753"/>
            <a:chOff x="95618" y="1916570"/>
            <a:chExt cx="6016874" cy="1318753"/>
          </a:xfrm>
        </p:grpSpPr>
        <p:sp>
          <p:nvSpPr>
            <p:cNvPr id="42" name="Google Shape;126;p7">
              <a:extLst>
                <a:ext uri="{FF2B5EF4-FFF2-40B4-BE49-F238E27FC236}">
                  <a16:creationId xmlns:a16="http://schemas.microsoft.com/office/drawing/2014/main" id="{3AAAD943-2005-5C4B-8ED7-5FDB1AD7B008}"/>
                </a:ext>
              </a:extLst>
            </p:cNvPr>
            <p:cNvSpPr txBox="1"/>
            <p:nvPr/>
          </p:nvSpPr>
          <p:spPr>
            <a:xfrm>
              <a:off x="1453450" y="1916570"/>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28</a:t>
              </a:r>
              <a:endParaRPr sz="1800" dirty="0">
                <a:solidFill>
                  <a:srgbClr val="43A047"/>
                </a:solidFill>
                <a:latin typeface="Century Gothic"/>
                <a:ea typeface="Century Gothic"/>
                <a:cs typeface="Century Gothic"/>
                <a:sym typeface="Century Gothic"/>
              </a:endParaRPr>
            </a:p>
          </p:txBody>
        </p:sp>
        <p:sp>
          <p:nvSpPr>
            <p:cNvPr id="43" name="Google Shape;126;p7">
              <a:extLst>
                <a:ext uri="{FF2B5EF4-FFF2-40B4-BE49-F238E27FC236}">
                  <a16:creationId xmlns:a16="http://schemas.microsoft.com/office/drawing/2014/main" id="{D1D63429-5FC7-694A-8F83-39FA57B27D32}"/>
                </a:ext>
              </a:extLst>
            </p:cNvPr>
            <p:cNvSpPr txBox="1"/>
            <p:nvPr/>
          </p:nvSpPr>
          <p:spPr>
            <a:xfrm>
              <a:off x="1416580" y="2388513"/>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20</a:t>
              </a:r>
              <a:endParaRPr sz="1800" dirty="0">
                <a:solidFill>
                  <a:srgbClr val="43A047"/>
                </a:solidFill>
                <a:latin typeface="Century Gothic"/>
                <a:ea typeface="Century Gothic"/>
                <a:cs typeface="Century Gothic"/>
                <a:sym typeface="Century Gothic"/>
              </a:endParaRPr>
            </a:p>
          </p:txBody>
        </p:sp>
        <p:sp>
          <p:nvSpPr>
            <p:cNvPr id="44" name="Google Shape;126;p7">
              <a:extLst>
                <a:ext uri="{FF2B5EF4-FFF2-40B4-BE49-F238E27FC236}">
                  <a16:creationId xmlns:a16="http://schemas.microsoft.com/office/drawing/2014/main" id="{2258FA94-EEA1-F948-ACAF-36C418AC2C50}"/>
                </a:ext>
              </a:extLst>
            </p:cNvPr>
            <p:cNvSpPr txBox="1"/>
            <p:nvPr/>
          </p:nvSpPr>
          <p:spPr>
            <a:xfrm>
              <a:off x="3947828" y="2388513"/>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8</a:t>
              </a:r>
              <a:endParaRPr sz="1800" dirty="0">
                <a:solidFill>
                  <a:srgbClr val="43A047"/>
                </a:solidFill>
                <a:latin typeface="Century Gothic"/>
                <a:ea typeface="Century Gothic"/>
                <a:cs typeface="Century Gothic"/>
                <a:sym typeface="Century Gothic"/>
              </a:endParaRPr>
            </a:p>
          </p:txBody>
        </p:sp>
        <p:sp>
          <p:nvSpPr>
            <p:cNvPr id="47" name="Google Shape;126;p7">
              <a:extLst>
                <a:ext uri="{FF2B5EF4-FFF2-40B4-BE49-F238E27FC236}">
                  <a16:creationId xmlns:a16="http://schemas.microsoft.com/office/drawing/2014/main" id="{7013E970-4EF7-6340-8E92-3E15032AEF69}"/>
                </a:ext>
              </a:extLst>
            </p:cNvPr>
            <p:cNvSpPr txBox="1"/>
            <p:nvPr/>
          </p:nvSpPr>
          <p:spPr>
            <a:xfrm>
              <a:off x="95618" y="2861436"/>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28</a:t>
              </a:r>
              <a:endParaRPr sz="1800" dirty="0">
                <a:solidFill>
                  <a:srgbClr val="43A047"/>
                </a:solidFill>
                <a:latin typeface="Century Gothic"/>
                <a:ea typeface="Century Gothic"/>
                <a:cs typeface="Century Gothic"/>
                <a:sym typeface="Century Gothic"/>
              </a:endParaRPr>
            </a:p>
          </p:txBody>
        </p:sp>
        <p:sp>
          <p:nvSpPr>
            <p:cNvPr id="48" name="Google Shape;126;p7">
              <a:extLst>
                <a:ext uri="{FF2B5EF4-FFF2-40B4-BE49-F238E27FC236}">
                  <a16:creationId xmlns:a16="http://schemas.microsoft.com/office/drawing/2014/main" id="{68F8FA30-2467-E040-BFBC-D995062684FD}"/>
                </a:ext>
              </a:extLst>
            </p:cNvPr>
            <p:cNvSpPr txBox="1"/>
            <p:nvPr/>
          </p:nvSpPr>
          <p:spPr>
            <a:xfrm>
              <a:off x="954093" y="2861551"/>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20</a:t>
              </a:r>
              <a:endParaRPr sz="1800" dirty="0">
                <a:solidFill>
                  <a:srgbClr val="43A047"/>
                </a:solidFill>
                <a:latin typeface="Century Gothic"/>
                <a:ea typeface="Century Gothic"/>
                <a:cs typeface="Century Gothic"/>
                <a:sym typeface="Century Gothic"/>
              </a:endParaRPr>
            </a:p>
          </p:txBody>
        </p:sp>
        <p:sp>
          <p:nvSpPr>
            <p:cNvPr id="49" name="Google Shape;126;p7">
              <a:extLst>
                <a:ext uri="{FF2B5EF4-FFF2-40B4-BE49-F238E27FC236}">
                  <a16:creationId xmlns:a16="http://schemas.microsoft.com/office/drawing/2014/main" id="{2003734B-2D78-004B-AE90-06E325548A51}"/>
                </a:ext>
              </a:extLst>
            </p:cNvPr>
            <p:cNvSpPr txBox="1"/>
            <p:nvPr/>
          </p:nvSpPr>
          <p:spPr>
            <a:xfrm>
              <a:off x="1814540" y="2866032"/>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8</a:t>
              </a:r>
              <a:endParaRPr sz="1800" dirty="0">
                <a:solidFill>
                  <a:srgbClr val="43A047"/>
                </a:solidFill>
                <a:latin typeface="Century Gothic"/>
                <a:ea typeface="Century Gothic"/>
                <a:cs typeface="Century Gothic"/>
                <a:sym typeface="Century Gothic"/>
              </a:endParaRPr>
            </a:p>
          </p:txBody>
        </p:sp>
        <p:sp>
          <p:nvSpPr>
            <p:cNvPr id="50" name="Google Shape;126;p7">
              <a:extLst>
                <a:ext uri="{FF2B5EF4-FFF2-40B4-BE49-F238E27FC236}">
                  <a16:creationId xmlns:a16="http://schemas.microsoft.com/office/drawing/2014/main" id="{1042B9BA-FF68-2A44-8FBB-9EAEFA1471E9}"/>
                </a:ext>
              </a:extLst>
            </p:cNvPr>
            <p:cNvSpPr txBox="1"/>
            <p:nvPr/>
          </p:nvSpPr>
          <p:spPr>
            <a:xfrm>
              <a:off x="3798736" y="2863439"/>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20</a:t>
              </a:r>
              <a:endParaRPr sz="1800" dirty="0">
                <a:solidFill>
                  <a:srgbClr val="43A047"/>
                </a:solidFill>
                <a:latin typeface="Century Gothic"/>
                <a:ea typeface="Century Gothic"/>
                <a:cs typeface="Century Gothic"/>
                <a:sym typeface="Century Gothic"/>
              </a:endParaRPr>
            </a:p>
          </p:txBody>
        </p:sp>
        <p:sp>
          <p:nvSpPr>
            <p:cNvPr id="51" name="Google Shape;126;p7">
              <a:extLst>
                <a:ext uri="{FF2B5EF4-FFF2-40B4-BE49-F238E27FC236}">
                  <a16:creationId xmlns:a16="http://schemas.microsoft.com/office/drawing/2014/main" id="{03F44BF9-BEFD-D943-9C15-86F89D939717}"/>
                </a:ext>
              </a:extLst>
            </p:cNvPr>
            <p:cNvSpPr txBox="1"/>
            <p:nvPr/>
          </p:nvSpPr>
          <p:spPr>
            <a:xfrm>
              <a:off x="4630979" y="2853526"/>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8</a:t>
              </a:r>
              <a:endParaRPr sz="1800" dirty="0">
                <a:solidFill>
                  <a:srgbClr val="43A047"/>
                </a:solidFill>
                <a:latin typeface="Century Gothic"/>
                <a:ea typeface="Century Gothic"/>
                <a:cs typeface="Century Gothic"/>
                <a:sym typeface="Century Gothic"/>
              </a:endParaRPr>
            </a:p>
          </p:txBody>
        </p:sp>
        <p:sp>
          <p:nvSpPr>
            <p:cNvPr id="52" name="Google Shape;126;p7">
              <a:extLst>
                <a:ext uri="{FF2B5EF4-FFF2-40B4-BE49-F238E27FC236}">
                  <a16:creationId xmlns:a16="http://schemas.microsoft.com/office/drawing/2014/main" id="{FB7FBDEE-8A60-5440-9E68-E0C228EEC197}"/>
                </a:ext>
              </a:extLst>
            </p:cNvPr>
            <p:cNvSpPr txBox="1"/>
            <p:nvPr/>
          </p:nvSpPr>
          <p:spPr>
            <a:xfrm>
              <a:off x="5529397" y="2861436"/>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28</a:t>
              </a:r>
              <a:endParaRPr sz="1800" dirty="0">
                <a:solidFill>
                  <a:srgbClr val="43A047"/>
                </a:solidFill>
                <a:latin typeface="Century Gothic"/>
                <a:ea typeface="Century Gothic"/>
                <a:cs typeface="Century Gothic"/>
                <a:sym typeface="Century Gothic"/>
              </a:endParaRPr>
            </a:p>
          </p:txBody>
        </p:sp>
      </p:grpSp>
      <p:grpSp>
        <p:nvGrpSpPr>
          <p:cNvPr id="3" name="Group 2">
            <a:extLst>
              <a:ext uri="{FF2B5EF4-FFF2-40B4-BE49-F238E27FC236}">
                <a16:creationId xmlns:a16="http://schemas.microsoft.com/office/drawing/2014/main" id="{1600AD22-1B5C-E64E-9B32-FA611B47FB68}"/>
              </a:ext>
            </a:extLst>
          </p:cNvPr>
          <p:cNvGrpSpPr/>
          <p:nvPr/>
        </p:nvGrpSpPr>
        <p:grpSpPr>
          <a:xfrm>
            <a:off x="314786" y="5376542"/>
            <a:ext cx="6016874" cy="381797"/>
            <a:chOff x="314786" y="5376542"/>
            <a:chExt cx="6016874" cy="381797"/>
          </a:xfrm>
        </p:grpSpPr>
        <p:sp>
          <p:nvSpPr>
            <p:cNvPr id="54" name="Google Shape;126;p7">
              <a:extLst>
                <a:ext uri="{FF2B5EF4-FFF2-40B4-BE49-F238E27FC236}">
                  <a16:creationId xmlns:a16="http://schemas.microsoft.com/office/drawing/2014/main" id="{1FB92E86-5113-9B45-ABD6-752E194452F8}"/>
                </a:ext>
              </a:extLst>
            </p:cNvPr>
            <p:cNvSpPr txBox="1"/>
            <p:nvPr/>
          </p:nvSpPr>
          <p:spPr>
            <a:xfrm>
              <a:off x="314786" y="5384452"/>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93</a:t>
              </a:r>
              <a:endParaRPr sz="1800" dirty="0">
                <a:solidFill>
                  <a:srgbClr val="43A047"/>
                </a:solidFill>
                <a:latin typeface="Century Gothic"/>
                <a:ea typeface="Century Gothic"/>
                <a:cs typeface="Century Gothic"/>
                <a:sym typeface="Century Gothic"/>
              </a:endParaRPr>
            </a:p>
          </p:txBody>
        </p:sp>
        <p:sp>
          <p:nvSpPr>
            <p:cNvPr id="55" name="Google Shape;126;p7">
              <a:extLst>
                <a:ext uri="{FF2B5EF4-FFF2-40B4-BE49-F238E27FC236}">
                  <a16:creationId xmlns:a16="http://schemas.microsoft.com/office/drawing/2014/main" id="{4A64E99C-D718-8E40-926E-4F1F98EA5EAB}"/>
                </a:ext>
              </a:extLst>
            </p:cNvPr>
            <p:cNvSpPr txBox="1"/>
            <p:nvPr/>
          </p:nvSpPr>
          <p:spPr>
            <a:xfrm>
              <a:off x="1173261" y="5384567"/>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90</a:t>
              </a:r>
              <a:endParaRPr sz="1800" dirty="0">
                <a:solidFill>
                  <a:srgbClr val="43A047"/>
                </a:solidFill>
                <a:latin typeface="Century Gothic"/>
                <a:ea typeface="Century Gothic"/>
                <a:cs typeface="Century Gothic"/>
                <a:sym typeface="Century Gothic"/>
              </a:endParaRPr>
            </a:p>
          </p:txBody>
        </p:sp>
        <p:sp>
          <p:nvSpPr>
            <p:cNvPr id="56" name="Google Shape;126;p7">
              <a:extLst>
                <a:ext uri="{FF2B5EF4-FFF2-40B4-BE49-F238E27FC236}">
                  <a16:creationId xmlns:a16="http://schemas.microsoft.com/office/drawing/2014/main" id="{2C980223-11F0-A44D-BAC4-35BEB5D9C401}"/>
                </a:ext>
              </a:extLst>
            </p:cNvPr>
            <p:cNvSpPr txBox="1"/>
            <p:nvPr/>
          </p:nvSpPr>
          <p:spPr>
            <a:xfrm>
              <a:off x="2033708" y="5389048"/>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p:txBody>
        </p:sp>
        <p:sp>
          <p:nvSpPr>
            <p:cNvPr id="57" name="Google Shape;126;p7">
              <a:extLst>
                <a:ext uri="{FF2B5EF4-FFF2-40B4-BE49-F238E27FC236}">
                  <a16:creationId xmlns:a16="http://schemas.microsoft.com/office/drawing/2014/main" id="{026B53F0-ECA9-074F-9792-24CBB82F3AC9}"/>
                </a:ext>
              </a:extLst>
            </p:cNvPr>
            <p:cNvSpPr txBox="1"/>
            <p:nvPr/>
          </p:nvSpPr>
          <p:spPr>
            <a:xfrm>
              <a:off x="4017904" y="5386455"/>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90</a:t>
              </a:r>
              <a:endParaRPr sz="1800" dirty="0">
                <a:solidFill>
                  <a:srgbClr val="43A047"/>
                </a:solidFill>
                <a:latin typeface="Century Gothic"/>
                <a:ea typeface="Century Gothic"/>
                <a:cs typeface="Century Gothic"/>
                <a:sym typeface="Century Gothic"/>
              </a:endParaRPr>
            </a:p>
          </p:txBody>
        </p:sp>
        <p:sp>
          <p:nvSpPr>
            <p:cNvPr id="58" name="Google Shape;126;p7">
              <a:extLst>
                <a:ext uri="{FF2B5EF4-FFF2-40B4-BE49-F238E27FC236}">
                  <a16:creationId xmlns:a16="http://schemas.microsoft.com/office/drawing/2014/main" id="{9D2ECC70-D468-944A-A638-FECB018E3CC4}"/>
                </a:ext>
              </a:extLst>
            </p:cNvPr>
            <p:cNvSpPr txBox="1"/>
            <p:nvPr/>
          </p:nvSpPr>
          <p:spPr>
            <a:xfrm>
              <a:off x="4850147" y="5376542"/>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3</a:t>
              </a:r>
              <a:endParaRPr sz="1800" dirty="0">
                <a:solidFill>
                  <a:srgbClr val="43A047"/>
                </a:solidFill>
                <a:latin typeface="Century Gothic"/>
                <a:ea typeface="Century Gothic"/>
                <a:cs typeface="Century Gothic"/>
                <a:sym typeface="Century Gothic"/>
              </a:endParaRPr>
            </a:p>
          </p:txBody>
        </p:sp>
        <p:sp>
          <p:nvSpPr>
            <p:cNvPr id="59" name="Google Shape;126;p7">
              <a:extLst>
                <a:ext uri="{FF2B5EF4-FFF2-40B4-BE49-F238E27FC236}">
                  <a16:creationId xmlns:a16="http://schemas.microsoft.com/office/drawing/2014/main" id="{1561CD92-1351-5D44-B594-0FBED864C9B2}"/>
                </a:ext>
              </a:extLst>
            </p:cNvPr>
            <p:cNvSpPr txBox="1"/>
            <p:nvPr/>
          </p:nvSpPr>
          <p:spPr>
            <a:xfrm>
              <a:off x="5748565" y="5384452"/>
              <a:ext cx="58309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43A047"/>
                  </a:solidFill>
                  <a:latin typeface="Century Gothic"/>
                  <a:ea typeface="Century Gothic"/>
                  <a:cs typeface="Century Gothic"/>
                  <a:sym typeface="Century Gothic"/>
                </a:rPr>
                <a:t>93</a:t>
              </a:r>
              <a:endParaRPr sz="1800" dirty="0">
                <a:solidFill>
                  <a:srgbClr val="43A047"/>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childTnLst>
                          </p:cTn>
                        </p:par>
                      </p:childTnLst>
                    </p:cTn>
                  </p:par>
                </p:childTnLst>
              </p:cTn>
              <p:nextCondLst>
                <p:cond evt="onClick" delay="0">
                  <p:tgtEl>
                    <p:spTgt spid="187"/>
                  </p:tgtEl>
                </p:cond>
              </p:nextCondLst>
            </p:seq>
          </p:childTnLst>
        </p:cTn>
      </p:par>
    </p:tnLst>
    <p:bldLst>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9"/>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7" name="Picture 6" descr="Diagram&#10;&#10;Description automatically generated with medium confidence">
            <a:extLst>
              <a:ext uri="{FF2B5EF4-FFF2-40B4-BE49-F238E27FC236}">
                <a16:creationId xmlns:a16="http://schemas.microsoft.com/office/drawing/2014/main" id="{383A97E6-A325-A84A-A09C-E5FB88C16B41}"/>
              </a:ext>
            </a:extLst>
          </p:cNvPr>
          <p:cNvPicPr>
            <a:picLocks noChangeAspect="1"/>
          </p:cNvPicPr>
          <p:nvPr/>
        </p:nvPicPr>
        <p:blipFill>
          <a:blip r:embed="rId3"/>
          <a:stretch>
            <a:fillRect/>
          </a:stretch>
        </p:blipFill>
        <p:spPr>
          <a:xfrm>
            <a:off x="263524" y="1077157"/>
            <a:ext cx="8641080" cy="510540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2637</Words>
  <Application>Microsoft Macintosh PowerPoint</Application>
  <PresentationFormat>Widescreen</PresentationFormat>
  <Paragraphs>277</Paragraphs>
  <Slides>17</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Nunito Sans</vt: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partition numbers to 100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Represent numbers to 100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2022-08-24T16:49:51Z</dcterms:modified>
</cp:coreProperties>
</file>