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D/JPx6LYGI7/fS3UUWihDBQ5O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284CDD-78FE-4E07-8575-DA76722C9BFC}">
  <a:tblStyle styleId="{2C284CDD-78FE-4E07-8575-DA76722C9BF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7842FF8C-F78A-43A3-891C-0A9A3002042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0748"/>
  </p:normalViewPr>
  <p:slideViewPr>
    <p:cSldViewPr snapToGrid="0" snapToObjects="1">
      <p:cViewPr varScale="1">
        <p:scale>
          <a:sx n="84" d="100"/>
          <a:sy n="84" d="100"/>
        </p:scale>
        <p:origin x="8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Concrete resources </a:t>
            </a:r>
            <a:r>
              <a:rPr lang="en-GB" sz="1200" b="0" i="0" u="none" strike="noStrike">
                <a:solidFill>
                  <a:schemeClr val="dk1"/>
                </a:solidFill>
                <a:latin typeface="Calibri"/>
                <a:ea typeface="Calibri"/>
                <a:cs typeface="Calibri"/>
                <a:sym typeface="Calibri"/>
              </a:rPr>
              <a:t>– Tens frames and something to represent doughnuts</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Key Questions </a:t>
            </a:r>
            <a:r>
              <a:rPr lang="en-GB" sz="1200" b="0" i="0" u="none" strike="noStrike">
                <a:solidFill>
                  <a:schemeClr val="dk1"/>
                </a:solidFill>
                <a:latin typeface="Calibri"/>
                <a:ea typeface="Calibri"/>
                <a:cs typeface="Calibri"/>
                <a:sym typeface="Calibri"/>
              </a:rPr>
              <a:t>– What does a tens frame show? How many doughnuts are in each tens frame when they are full? How many full tens frames are there? How many doughnuts are not in the tens frames? </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Misconceptions/ Common Errors </a:t>
            </a:r>
            <a:r>
              <a:rPr lang="en-GB" sz="1200" b="0" i="0" u="none" strike="noStrike">
                <a:solidFill>
                  <a:schemeClr val="dk1"/>
                </a:solidFill>
                <a:latin typeface="Calibri"/>
                <a:ea typeface="Calibri"/>
                <a:cs typeface="Calibri"/>
                <a:sym typeface="Calibri"/>
              </a:rPr>
              <a:t>– Pupils may count each doughnut individually. </a:t>
            </a:r>
            <a:endParaRPr/>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Further Practice </a:t>
            </a:r>
            <a:r>
              <a:rPr lang="en-GB" sz="1200" b="0" i="0" u="none" strike="noStrike">
                <a:solidFill>
                  <a:schemeClr val="dk1"/>
                </a:solidFill>
                <a:latin typeface="Calibri"/>
                <a:ea typeface="Calibri"/>
                <a:cs typeface="Calibri"/>
                <a:sym typeface="Calibri"/>
              </a:rPr>
              <a:t>– Put the final two doughnuts into a tens frame. Does this change the number if these are in tens frames? </a:t>
            </a:r>
            <a:endParaRPr/>
          </a:p>
        </p:txBody>
      </p:sp>
      <p:sp>
        <p:nvSpPr>
          <p:cNvPr id="263" name="Google Shape;26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lphaLcParenR"/>
            </a:pPr>
            <a:r>
              <a:rPr lang="en-GB" dirty="0"/>
              <a:t>24</a:t>
            </a:r>
            <a:endParaRPr dirty="0"/>
          </a:p>
          <a:p>
            <a:pPr marL="228600" lvl="0" indent="-228600" algn="l" rtl="0">
              <a:spcBef>
                <a:spcPts val="0"/>
              </a:spcBef>
              <a:spcAft>
                <a:spcPts val="0"/>
              </a:spcAft>
              <a:buClr>
                <a:schemeClr val="dk1"/>
              </a:buClr>
              <a:buSzPts val="1200"/>
              <a:buFont typeface="Calibri"/>
              <a:buAutoNum type="alphaLcParenR"/>
            </a:pPr>
            <a:r>
              <a:rPr lang="en-GB" dirty="0"/>
              <a:t>4</a:t>
            </a:r>
            <a:r>
              <a:rPr lang="en-GB"/>
              <a:t>2</a:t>
            </a:r>
            <a:endParaRPr dirty="0"/>
          </a:p>
          <a:p>
            <a:pPr marL="228600" lvl="0" indent="-228600" algn="l" rtl="0">
              <a:spcBef>
                <a:spcPts val="0"/>
              </a:spcBef>
              <a:spcAft>
                <a:spcPts val="0"/>
              </a:spcAft>
              <a:buClr>
                <a:schemeClr val="dk1"/>
              </a:buClr>
              <a:buSzPts val="1200"/>
              <a:buFont typeface="Calibri"/>
              <a:buAutoNum type="alphaLcParenR"/>
            </a:pPr>
            <a:r>
              <a:rPr lang="en-GB" dirty="0"/>
              <a:t>21</a:t>
            </a:r>
            <a:endParaRPr dirty="0"/>
          </a:p>
          <a:p>
            <a:pPr marL="228600" lvl="0" indent="-228600" algn="l" rtl="0">
              <a:spcBef>
                <a:spcPts val="0"/>
              </a:spcBef>
              <a:spcAft>
                <a:spcPts val="0"/>
              </a:spcAft>
              <a:buClr>
                <a:schemeClr val="dk1"/>
              </a:buClr>
              <a:buSzPts val="1200"/>
              <a:buFont typeface="Calibri"/>
              <a:buAutoNum type="alphaLcParenR"/>
            </a:pPr>
            <a:r>
              <a:rPr lang="en-GB" dirty="0"/>
              <a:t>12</a:t>
            </a:r>
            <a:endParaRPr dirty="0"/>
          </a:p>
        </p:txBody>
      </p:sp>
      <p:sp>
        <p:nvSpPr>
          <p:cNvPr id="346" name="Google Shape;34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a:solidFill>
                  <a:srgbClr val="000000"/>
                </a:solidFill>
                <a:latin typeface="Arial"/>
                <a:ea typeface="Arial"/>
                <a:cs typeface="Arial"/>
                <a:sym typeface="Arial"/>
              </a:rPr>
              <a:t>Concrete resources </a:t>
            </a:r>
            <a:r>
              <a:rPr lang="en-GB" sz="1200" b="0" i="0" u="none" strike="noStrike">
                <a:solidFill>
                  <a:srgbClr val="000000"/>
                </a:solidFill>
                <a:latin typeface="Arial"/>
                <a:ea typeface="Arial"/>
                <a:cs typeface="Arial"/>
                <a:sym typeface="Arial"/>
              </a:rPr>
              <a:t>– Sticks</a:t>
            </a:r>
            <a:r>
              <a:rPr lang="en-GB">
                <a:solidFill>
                  <a:srgbClr val="000000"/>
                </a:solidFill>
                <a:latin typeface="Arial"/>
                <a:ea typeface="Arial"/>
                <a:cs typeface="Arial"/>
                <a:sym typeface="Arial"/>
              </a:rPr>
              <a:t>, Base 10, counters and tens frame</a:t>
            </a:r>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a:solidFill>
                  <a:srgbClr val="000000"/>
                </a:solidFill>
                <a:latin typeface="Arial"/>
                <a:ea typeface="Arial"/>
                <a:cs typeface="Arial"/>
                <a:sym typeface="Arial"/>
              </a:rPr>
              <a:t>Key Questions </a:t>
            </a:r>
            <a:r>
              <a:rPr lang="en-GB" sz="1200" b="0" i="0" u="none" strike="noStrike">
                <a:solidFill>
                  <a:srgbClr val="000000"/>
                </a:solidFill>
                <a:latin typeface="Arial"/>
                <a:ea typeface="Arial"/>
                <a:cs typeface="Arial"/>
                <a:sym typeface="Arial"/>
              </a:rPr>
              <a:t>– </a:t>
            </a:r>
            <a:r>
              <a:rPr lang="en-GB">
                <a:solidFill>
                  <a:srgbClr val="000000"/>
                </a:solidFill>
                <a:latin typeface="Arial"/>
                <a:ea typeface="Arial"/>
                <a:cs typeface="Arial"/>
                <a:sym typeface="Arial"/>
              </a:rPr>
              <a:t>How are the numbers represented? How do you know which number go with which diagram? What is the largest number? Which numbers sound similar? How are 80 and 18 different? Can you show me?</a:t>
            </a:r>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a:solidFill>
                  <a:srgbClr val="000000"/>
                </a:solidFill>
                <a:latin typeface="Arial"/>
                <a:ea typeface="Arial"/>
                <a:cs typeface="Arial"/>
                <a:sym typeface="Arial"/>
              </a:rPr>
              <a:t>Misconceptions/ Common Errors </a:t>
            </a:r>
            <a:r>
              <a:rPr lang="en-GB" sz="1200" b="0" i="0" u="none" strike="noStrike">
                <a:solidFill>
                  <a:srgbClr val="000000"/>
                </a:solidFill>
                <a:latin typeface="Arial"/>
                <a:ea typeface="Arial"/>
                <a:cs typeface="Arial"/>
                <a:sym typeface="Arial"/>
              </a:rPr>
              <a:t>– </a:t>
            </a:r>
            <a:r>
              <a:rPr lang="en-GB">
                <a:solidFill>
                  <a:srgbClr val="000000"/>
                </a:solidFill>
                <a:latin typeface="Arial"/>
                <a:ea typeface="Arial"/>
                <a:cs typeface="Arial"/>
                <a:sym typeface="Arial"/>
              </a:rPr>
              <a:t>Pupils</a:t>
            </a:r>
            <a:r>
              <a:rPr lang="en-GB" sz="1200" b="0" i="0" u="none" strike="noStrike">
                <a:solidFill>
                  <a:srgbClr val="000000"/>
                </a:solidFill>
                <a:latin typeface="Arial"/>
                <a:ea typeface="Arial"/>
                <a:cs typeface="Arial"/>
                <a:sym typeface="Arial"/>
              </a:rPr>
              <a:t> often </a:t>
            </a:r>
            <a:r>
              <a:rPr lang="en-GB">
                <a:solidFill>
                  <a:srgbClr val="000000"/>
                </a:solidFill>
                <a:latin typeface="Arial"/>
                <a:ea typeface="Arial"/>
                <a:cs typeface="Arial"/>
                <a:sym typeface="Arial"/>
              </a:rPr>
              <a:t>confuse the ten number with a teen number. 30 and 13, 17 and 70, 18 and 80 etc.</a:t>
            </a:r>
            <a:endParaRPr/>
          </a:p>
          <a:p>
            <a:pPr marL="0" marR="0" lvl="0" indent="0" algn="l" rtl="0">
              <a:lnSpc>
                <a:spcPct val="100000"/>
              </a:lnSpc>
              <a:spcBef>
                <a:spcPts val="0"/>
              </a:spcBef>
              <a:spcAft>
                <a:spcPts val="0"/>
              </a:spcAft>
              <a:buClr>
                <a:srgbClr val="000000"/>
              </a:buClr>
              <a:buSzPts val="1200"/>
              <a:buFont typeface="Arial"/>
              <a:buNone/>
            </a:pPr>
            <a:r>
              <a:rPr lang="en-GB">
                <a:solidFill>
                  <a:srgbClr val="000000"/>
                </a:solidFill>
                <a:latin typeface="Arial"/>
                <a:ea typeface="Arial"/>
                <a:cs typeface="Arial"/>
                <a:sym typeface="Arial"/>
              </a:rPr>
              <a:t>Those pupils that are less secure in their place value will quite often write the ten and unit number in the wrong order. Use concrete apparatus to demonstrate the number of tens and units in a number.</a:t>
            </a:r>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a:solidFill>
                  <a:srgbClr val="000000"/>
                </a:solidFill>
                <a:latin typeface="Arial"/>
                <a:ea typeface="Arial"/>
                <a:cs typeface="Arial"/>
                <a:sym typeface="Arial"/>
              </a:rPr>
              <a:t>Further Practice </a:t>
            </a:r>
            <a:r>
              <a:rPr lang="en-GB" sz="1200" b="0" i="0" u="none" strike="noStrike">
                <a:solidFill>
                  <a:srgbClr val="000000"/>
                </a:solidFill>
                <a:latin typeface="Arial"/>
                <a:ea typeface="Arial"/>
                <a:cs typeface="Arial"/>
                <a:sym typeface="Arial"/>
              </a:rPr>
              <a:t>– Using both concret</a:t>
            </a:r>
            <a:r>
              <a:rPr lang="en-GB">
                <a:solidFill>
                  <a:srgbClr val="000000"/>
                </a:solidFill>
                <a:latin typeface="Arial"/>
                <a:ea typeface="Arial"/>
                <a:cs typeface="Arial"/>
                <a:sym typeface="Arial"/>
              </a:rPr>
              <a:t>e apparatus and pictorial representation to create their own numbers and to write them in both numerals and words. </a:t>
            </a:r>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a:solidFill>
                  <a:srgbClr val="000000"/>
                </a:solidFill>
                <a:latin typeface="Arial"/>
                <a:ea typeface="Arial"/>
                <a:cs typeface="Arial"/>
                <a:sym typeface="Arial"/>
              </a:rPr>
              <a:t>Extension</a:t>
            </a:r>
            <a:r>
              <a:rPr lang="en-GB" sz="1200" b="0" i="0" u="none" strike="noStrike">
                <a:solidFill>
                  <a:srgbClr val="000000"/>
                </a:solidFill>
                <a:latin typeface="Arial"/>
                <a:ea typeface="Arial"/>
                <a:cs typeface="Arial"/>
                <a:sym typeface="Arial"/>
              </a:rPr>
              <a:t> – What would the number become if you a</a:t>
            </a:r>
            <a:r>
              <a:rPr lang="en-GB">
                <a:solidFill>
                  <a:srgbClr val="000000"/>
                </a:solidFill>
                <a:latin typeface="Arial"/>
                <a:ea typeface="Arial"/>
                <a:cs typeface="Arial"/>
                <a:sym typeface="Arial"/>
              </a:rPr>
              <a:t>dded 1 or 10 more? What if you had 1 or 10 less?</a:t>
            </a:r>
            <a:endParaRPr/>
          </a:p>
        </p:txBody>
      </p:sp>
      <p:sp>
        <p:nvSpPr>
          <p:cNvPr id="361" name="Google Shape;36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24 with number shapes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42 with Base 10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14 with sticks</a:t>
            </a:r>
          </a:p>
          <a:p>
            <a:pPr marL="0" lvl="0" indent="0" algn="l" rtl="0">
              <a:spcBef>
                <a:spcPts val="0"/>
              </a:spcBef>
              <a:spcAft>
                <a:spcPts val="0"/>
              </a:spcAft>
              <a:buNone/>
            </a:pPr>
            <a:r>
              <a:rPr lang="en-GB" dirty="0"/>
              <a:t>40 with eggs</a:t>
            </a:r>
          </a:p>
        </p:txBody>
      </p:sp>
      <p:sp>
        <p:nvSpPr>
          <p:cNvPr id="393" name="Google Shape;39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Concrete resources </a:t>
            </a:r>
            <a:r>
              <a:rPr lang="en-GB" sz="1200" b="0" i="0" u="none" strike="noStrike">
                <a:solidFill>
                  <a:schemeClr val="dk1"/>
                </a:solidFill>
                <a:latin typeface="Calibri"/>
                <a:ea typeface="Calibri"/>
                <a:cs typeface="Calibri"/>
                <a:sym typeface="Calibri"/>
              </a:rPr>
              <a:t>– Range of objects and mathematical concrete resources</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Key Questions </a:t>
            </a:r>
            <a:r>
              <a:rPr lang="en-GB" sz="1200" b="0" i="0" u="none" strike="noStrike">
                <a:solidFill>
                  <a:schemeClr val="dk1"/>
                </a:solidFill>
                <a:latin typeface="Calibri"/>
                <a:ea typeface="Calibri"/>
                <a:cs typeface="Calibri"/>
                <a:sym typeface="Calibri"/>
              </a:rPr>
              <a:t>– How many groups of 10 will there need to be? How many will be left over? How do you know? How is your representation different to someone else’s? </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Misconceptions/ Common Errors </a:t>
            </a:r>
            <a:r>
              <a:rPr lang="en-GB" sz="1200" b="0" i="0" u="none" strike="noStrike">
                <a:solidFill>
                  <a:schemeClr val="dk1"/>
                </a:solidFill>
                <a:latin typeface="Calibri"/>
                <a:ea typeface="Calibri"/>
                <a:cs typeface="Calibri"/>
                <a:sym typeface="Calibri"/>
              </a:rPr>
              <a:t>– Pupils misidentifying tens and ones.</a:t>
            </a:r>
            <a:endParaRPr/>
          </a:p>
        </p:txBody>
      </p:sp>
      <p:sp>
        <p:nvSpPr>
          <p:cNvPr id="433" name="Google Shape;43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i="0" u="none" strike="noStrike">
                <a:solidFill>
                  <a:schemeClr val="dk1"/>
                </a:solidFill>
                <a:latin typeface="Calibri"/>
                <a:ea typeface="Calibri"/>
                <a:cs typeface="Calibri"/>
                <a:sym typeface="Calibri"/>
              </a:rPr>
              <a:t>How and when to use these slides </a:t>
            </a:r>
            <a:r>
              <a:rPr lang="en-GB" sz="1200" b="0" i="0" u="none" strike="noStrike">
                <a:solidFill>
                  <a:schemeClr val="dk1"/>
                </a:solidFill>
                <a:latin typeface="Calibri"/>
                <a:ea typeface="Calibri"/>
                <a:cs typeface="Calibri"/>
                <a:sym typeface="Calibri"/>
              </a:rPr>
              <a:t>– To complete this lesson, pupils need to have a strong understanding of ten and how to make 10. Use these slides to help pupils solidify their understanding of ten. </a:t>
            </a:r>
            <a:endParaRPr/>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Concrete resources </a:t>
            </a:r>
            <a:r>
              <a:rPr lang="en-GB" sz="1200" b="0" i="0" u="none" strike="noStrike">
                <a:solidFill>
                  <a:schemeClr val="dk1"/>
                </a:solidFill>
                <a:latin typeface="Calibri"/>
                <a:ea typeface="Calibri"/>
                <a:cs typeface="Calibri"/>
                <a:sym typeface="Calibri"/>
              </a:rPr>
              <a:t>– Tens frame and counters </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Key Questions </a:t>
            </a:r>
            <a:r>
              <a:rPr lang="en-GB" sz="1200" b="0" i="0" u="none" strike="noStrike">
                <a:solidFill>
                  <a:schemeClr val="dk1"/>
                </a:solidFill>
                <a:latin typeface="Calibri"/>
                <a:ea typeface="Calibri"/>
                <a:cs typeface="Calibri"/>
                <a:sym typeface="Calibri"/>
              </a:rPr>
              <a:t>– How many counters are in the tens frame already? How many more counters would you need to make 10? How do you know you’ve made ten? </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Misconceptions/ Common Errors </a:t>
            </a:r>
            <a:r>
              <a:rPr lang="en-GB" sz="1200" b="0" i="0" u="none" strike="noStrike">
                <a:solidFill>
                  <a:schemeClr val="dk1"/>
                </a:solidFill>
                <a:latin typeface="Calibri"/>
                <a:ea typeface="Calibri"/>
                <a:cs typeface="Calibri"/>
                <a:sym typeface="Calibri"/>
              </a:rPr>
              <a:t>– Pupils may count counters twice or say they need 10 to fill the tens frame.</a:t>
            </a:r>
            <a:endParaRPr/>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Further Practice </a:t>
            </a:r>
            <a:r>
              <a:rPr lang="en-GB" sz="1200" b="0" i="0" u="none" strike="noStrike">
                <a:solidFill>
                  <a:schemeClr val="dk1"/>
                </a:solidFill>
                <a:latin typeface="Calibri"/>
                <a:ea typeface="Calibri"/>
                <a:cs typeface="Calibri"/>
                <a:sym typeface="Calibri"/>
              </a:rPr>
              <a:t>– Change the number of counters in the tens frame. </a:t>
            </a:r>
            <a:endParaRPr/>
          </a:p>
        </p:txBody>
      </p:sp>
      <p:sp>
        <p:nvSpPr>
          <p:cNvPr id="446" name="Google Shape;44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Concrete resources </a:t>
            </a:r>
            <a:r>
              <a:rPr lang="en-GB" sz="1200" b="0" i="0" u="none" strike="noStrike">
                <a:solidFill>
                  <a:schemeClr val="dk1"/>
                </a:solidFill>
                <a:latin typeface="Calibri"/>
                <a:ea typeface="Calibri"/>
                <a:cs typeface="Calibri"/>
                <a:sym typeface="Calibri"/>
              </a:rPr>
              <a:t>– Fingers</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Key Questions </a:t>
            </a:r>
            <a:r>
              <a:rPr lang="en-GB" sz="1200" b="0" i="0" u="none" strike="noStrike">
                <a:solidFill>
                  <a:schemeClr val="dk1"/>
                </a:solidFill>
                <a:latin typeface="Calibri"/>
                <a:ea typeface="Calibri"/>
                <a:cs typeface="Calibri"/>
                <a:sym typeface="Calibri"/>
              </a:rPr>
              <a:t>– How many fingers do you have altogether? How many fingers am I holding up? How many more would make 10? How do you know? </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Misconceptions/ Common Errors </a:t>
            </a:r>
            <a:r>
              <a:rPr lang="en-GB" sz="1200" b="0" i="0" u="none" strike="noStrike">
                <a:solidFill>
                  <a:schemeClr val="dk1"/>
                </a:solidFill>
                <a:latin typeface="Calibri"/>
                <a:ea typeface="Calibri"/>
                <a:cs typeface="Calibri"/>
                <a:sym typeface="Calibri"/>
              </a:rPr>
              <a:t>– Pupils may miscount their fingers. </a:t>
            </a:r>
            <a:endParaRPr/>
          </a:p>
        </p:txBody>
      </p:sp>
      <p:sp>
        <p:nvSpPr>
          <p:cNvPr id="467" name="Google Shape;46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Assessment point for the lesson – ask the </a:t>
            </a:r>
            <a:r>
              <a:rPr lang="en-GB"/>
              <a:t>pupils</a:t>
            </a:r>
            <a:r>
              <a:rPr lang="en-GB" sz="1200" b="0" i="0" u="none" strike="noStrike">
                <a:solidFill>
                  <a:schemeClr val="dk1"/>
                </a:solidFill>
                <a:latin typeface="Calibri"/>
                <a:ea typeface="Calibri"/>
                <a:cs typeface="Calibri"/>
                <a:sym typeface="Calibri"/>
              </a:rPr>
              <a:t> to vote for the answer they think is correct. </a:t>
            </a:r>
            <a:endParaRPr b="0"/>
          </a:p>
          <a:p>
            <a:pPr marL="0" lvl="0" indent="0" algn="l" rtl="0">
              <a:spcBef>
                <a:spcPts val="0"/>
              </a:spcBef>
              <a:spcAft>
                <a:spcPts val="0"/>
              </a:spcAft>
              <a:buClr>
                <a:schemeClr val="dk1"/>
              </a:buClr>
              <a:buSzPts val="1200"/>
              <a:buFont typeface="Calibri"/>
              <a:buNone/>
            </a:pPr>
            <a:br>
              <a:rPr lang="en-GB" b="0"/>
            </a:br>
            <a:r>
              <a:rPr lang="en-GB" sz="1200" b="0" i="0" u="none" strike="noStrike">
                <a:solidFill>
                  <a:srgbClr val="000000"/>
                </a:solidFill>
                <a:latin typeface="Arial"/>
                <a:ea typeface="Arial"/>
                <a:cs typeface="Arial"/>
                <a:sym typeface="Arial"/>
              </a:rPr>
              <a:t>A – Correct answer</a:t>
            </a:r>
            <a:endParaRPr/>
          </a:p>
          <a:p>
            <a:pPr marL="0" lvl="0" indent="0" algn="l" rtl="0">
              <a:spcBef>
                <a:spcPts val="0"/>
              </a:spcBef>
              <a:spcAft>
                <a:spcPts val="0"/>
              </a:spcAft>
              <a:buClr>
                <a:srgbClr val="000000"/>
              </a:buClr>
              <a:buSzPts val="1200"/>
              <a:buFont typeface="Arial"/>
              <a:buNone/>
            </a:pPr>
            <a:r>
              <a:rPr lang="en-GB" sz="1200" b="0" i="0" u="none" strike="noStrike">
                <a:solidFill>
                  <a:srgbClr val="000000"/>
                </a:solidFill>
                <a:latin typeface="Arial"/>
                <a:ea typeface="Arial"/>
                <a:cs typeface="Arial"/>
                <a:sym typeface="Arial"/>
              </a:rPr>
              <a:t>B – The pupil does not understand zero as a place holder. </a:t>
            </a:r>
            <a:endParaRPr/>
          </a:p>
          <a:p>
            <a:pPr marL="0" lvl="0" indent="0" algn="l" rtl="0">
              <a:spcBef>
                <a:spcPts val="0"/>
              </a:spcBef>
              <a:spcAft>
                <a:spcPts val="0"/>
              </a:spcAft>
              <a:buClr>
                <a:srgbClr val="000000"/>
              </a:buClr>
              <a:buSzPts val="1200"/>
              <a:buFont typeface="Arial"/>
              <a:buNone/>
            </a:pPr>
            <a:r>
              <a:rPr lang="en-GB" sz="1200" b="0" i="0" u="none" strike="noStrike">
                <a:solidFill>
                  <a:srgbClr val="000000"/>
                </a:solidFill>
                <a:latin typeface="Arial"/>
                <a:ea typeface="Arial"/>
                <a:cs typeface="Arial"/>
                <a:sym typeface="Arial"/>
              </a:rPr>
              <a:t>C – The pupil has counted how many groups of 10 there are. </a:t>
            </a:r>
            <a:endParaRPr sz="1200" b="0" i="0" u="none" strike="noStrike">
              <a:solidFill>
                <a:srgbClr val="000000"/>
              </a:solidFill>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GB" sz="1200" b="0" i="0" u="none" strike="noStrike">
                <a:solidFill>
                  <a:srgbClr val="000000"/>
                </a:solidFill>
                <a:latin typeface="Arial"/>
                <a:ea typeface="Arial"/>
                <a:cs typeface="Arial"/>
                <a:sym typeface="Arial"/>
              </a:rPr>
              <a:t>D – The pupil has counted the number of full tens only.</a:t>
            </a:r>
            <a:endParaRPr/>
          </a:p>
        </p:txBody>
      </p:sp>
      <p:sp>
        <p:nvSpPr>
          <p:cNvPr id="65" name="Google Shape;6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a:solidFill>
                  <a:srgbClr val="000000"/>
                </a:solidFill>
                <a:latin typeface="Arial"/>
                <a:ea typeface="Arial"/>
                <a:cs typeface="Arial"/>
                <a:sym typeface="Arial"/>
              </a:rPr>
              <a:t>Concrete resources </a:t>
            </a:r>
            <a:r>
              <a:rPr lang="en-GB" sz="1200" i="0" u="none" strike="noStrike">
                <a:solidFill>
                  <a:srgbClr val="000000"/>
                </a:solidFill>
                <a:latin typeface="Arial"/>
                <a:ea typeface="Arial"/>
                <a:cs typeface="Arial"/>
                <a:sym typeface="Arial"/>
              </a:rPr>
              <a:t>– Use blocks t</a:t>
            </a:r>
            <a:r>
              <a:rPr lang="en-GB">
                <a:solidFill>
                  <a:srgbClr val="000000"/>
                </a:solidFill>
                <a:latin typeface="Arial"/>
                <a:ea typeface="Arial"/>
                <a:cs typeface="Arial"/>
                <a:sym typeface="Arial"/>
              </a:rPr>
              <a:t>o create the sequences and number tracks/lines to support where needed, especially when crossing the tens boundaries. Allow pupils time to discuss their answers with a partner or adult.</a:t>
            </a:r>
            <a:endParaRPr>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a:solidFill>
                  <a:srgbClr val="000000"/>
                </a:solidFill>
                <a:latin typeface="Arial"/>
                <a:ea typeface="Arial"/>
                <a:cs typeface="Arial"/>
                <a:sym typeface="Arial"/>
              </a:rPr>
              <a:t>Key Questions </a:t>
            </a:r>
            <a:r>
              <a:rPr lang="en-GB" sz="1200" i="0" u="none" strike="noStrike">
                <a:solidFill>
                  <a:srgbClr val="000000"/>
                </a:solidFill>
                <a:latin typeface="Arial"/>
                <a:ea typeface="Arial"/>
                <a:cs typeface="Arial"/>
                <a:sym typeface="Arial"/>
              </a:rPr>
              <a:t>–  How many gro</a:t>
            </a:r>
            <a:r>
              <a:rPr lang="en-GB">
                <a:solidFill>
                  <a:srgbClr val="000000"/>
                </a:solidFill>
                <a:latin typeface="Arial"/>
                <a:ea typeface="Arial"/>
                <a:cs typeface="Arial"/>
                <a:sym typeface="Arial"/>
              </a:rPr>
              <a:t>ups of ten can we see in the number ___?</a:t>
            </a:r>
            <a:endParaRPr/>
          </a:p>
          <a:p>
            <a:pPr marL="0" marR="0" lvl="0" indent="0" algn="l" rtl="0">
              <a:lnSpc>
                <a:spcPct val="100000"/>
              </a:lnSpc>
              <a:spcBef>
                <a:spcPts val="0"/>
              </a:spcBef>
              <a:spcAft>
                <a:spcPts val="0"/>
              </a:spcAft>
              <a:buClr>
                <a:srgbClr val="000000"/>
              </a:buClr>
              <a:buSzPts val="1200"/>
              <a:buFont typeface="Arial"/>
              <a:buNone/>
            </a:pPr>
            <a:r>
              <a:rPr lang="en-GB">
                <a:solidFill>
                  <a:srgbClr val="000000"/>
                </a:solidFill>
                <a:latin typeface="Arial"/>
                <a:ea typeface="Arial"/>
                <a:cs typeface="Arial"/>
                <a:sym typeface="Arial"/>
              </a:rPr>
              <a:t>What practical equipment is best for showing groups of ten? How many more is each number increasing by? How many ___ones make ___ten? What patterns can you see in the sequences?</a:t>
            </a:r>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a:solidFill>
                  <a:srgbClr val="000000"/>
                </a:solidFill>
                <a:latin typeface="Arial"/>
                <a:ea typeface="Arial"/>
                <a:cs typeface="Arial"/>
                <a:sym typeface="Arial"/>
              </a:rPr>
              <a:t>Extension</a:t>
            </a:r>
            <a:r>
              <a:rPr lang="en-GB" sz="1200" i="0" u="none" strike="noStrike">
                <a:solidFill>
                  <a:srgbClr val="000000"/>
                </a:solidFill>
                <a:latin typeface="Arial"/>
                <a:ea typeface="Arial"/>
                <a:cs typeface="Arial"/>
                <a:sym typeface="Arial"/>
              </a:rPr>
              <a:t> – </a:t>
            </a:r>
            <a:r>
              <a:rPr lang="en-GB">
                <a:solidFill>
                  <a:srgbClr val="000000"/>
                </a:solidFill>
                <a:latin typeface="Arial"/>
                <a:ea typeface="Arial"/>
                <a:cs typeface="Arial"/>
                <a:sym typeface="Arial"/>
              </a:rPr>
              <a:t>Challenge the pupils to answer this question - Which will be the first number to appear in all 3 sequences? (20) </a:t>
            </a:r>
            <a:endParaRPr/>
          </a:p>
          <a:p>
            <a:pPr marL="0" marR="0" lvl="0" indent="0" algn="l" rtl="0">
              <a:lnSpc>
                <a:spcPct val="100000"/>
              </a:lnSpc>
              <a:spcBef>
                <a:spcPts val="0"/>
              </a:spcBef>
              <a:spcAft>
                <a:spcPts val="0"/>
              </a:spcAft>
              <a:buClr>
                <a:srgbClr val="000000"/>
              </a:buClr>
              <a:buSzPts val="1200"/>
              <a:buFont typeface="Arial"/>
              <a:buNone/>
            </a:pPr>
            <a:r>
              <a:rPr lang="en-GB">
                <a:solidFill>
                  <a:srgbClr val="000000"/>
                </a:solidFill>
                <a:latin typeface="Arial"/>
                <a:ea typeface="Arial"/>
                <a:cs typeface="Arial"/>
                <a:sym typeface="Arial"/>
              </a:rPr>
              <a:t>pupils can make up their own sequences. Swap with a partner to see if they can complete them.</a:t>
            </a:r>
            <a:endParaRPr/>
          </a:p>
        </p:txBody>
      </p:sp>
      <p:sp>
        <p:nvSpPr>
          <p:cNvPr id="108" name="Google Shape;10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Concrete resources </a:t>
            </a:r>
            <a:r>
              <a:rPr lang="en-GB" sz="1200" b="0" i="0" u="none" strike="noStrike">
                <a:solidFill>
                  <a:schemeClr val="dk1"/>
                </a:solidFill>
                <a:latin typeface="Calibri"/>
                <a:ea typeface="Calibri"/>
                <a:cs typeface="Calibri"/>
                <a:sym typeface="Calibri"/>
              </a:rPr>
              <a:t>– Toy eggs or something to represent the eggs</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Key Questions </a:t>
            </a:r>
            <a:r>
              <a:rPr lang="en-GB" sz="1200" b="0" i="0" u="none" strike="noStrike">
                <a:solidFill>
                  <a:schemeClr val="dk1"/>
                </a:solidFill>
                <a:latin typeface="Calibri"/>
                <a:ea typeface="Calibri"/>
                <a:cs typeface="Calibri"/>
                <a:sym typeface="Calibri"/>
              </a:rPr>
              <a:t>– How can you show that these eggs are grouped into tens? How many groups of ten are there? How many eggs can’t be be grouped into a ten? </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Misconceptions/ Common Errors </a:t>
            </a:r>
            <a:r>
              <a:rPr lang="en-GB" sz="1200" b="0" i="0" u="none" strike="noStrike">
                <a:solidFill>
                  <a:schemeClr val="dk1"/>
                </a:solidFill>
                <a:latin typeface="Calibri"/>
                <a:ea typeface="Calibri"/>
                <a:cs typeface="Calibri"/>
                <a:sym typeface="Calibri"/>
              </a:rPr>
              <a:t>– Pupils miscounting tens. Pupils counting eggs more than once. </a:t>
            </a:r>
            <a:endParaRPr/>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Extension</a:t>
            </a:r>
            <a:r>
              <a:rPr lang="en-GB" sz="1200" b="0" i="0" u="none" strike="noStrike">
                <a:solidFill>
                  <a:schemeClr val="dk1"/>
                </a:solidFill>
                <a:latin typeface="Calibri"/>
                <a:ea typeface="Calibri"/>
                <a:cs typeface="Calibri"/>
                <a:sym typeface="Calibri"/>
              </a:rPr>
              <a:t> – Represent the number 43 using mathematical concrete equipment.</a:t>
            </a:r>
            <a:endParaRPr/>
          </a:p>
        </p:txBody>
      </p:sp>
      <p:sp>
        <p:nvSpPr>
          <p:cNvPr id="139" name="Google Shape;1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Concrete resources </a:t>
            </a:r>
            <a:r>
              <a:rPr lang="en-GB" sz="1200" b="0" i="0" u="none" strike="noStrike">
                <a:solidFill>
                  <a:schemeClr val="dk1"/>
                </a:solidFill>
                <a:latin typeface="Calibri"/>
                <a:ea typeface="Calibri"/>
                <a:cs typeface="Calibri"/>
                <a:sym typeface="Calibri"/>
              </a:rPr>
              <a:t>– Toys or something to represent apples </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Key Questions </a:t>
            </a:r>
            <a:r>
              <a:rPr lang="en-GB" sz="1200" b="0" i="0" u="none" strike="noStrike">
                <a:solidFill>
                  <a:schemeClr val="dk1"/>
                </a:solidFill>
                <a:latin typeface="Calibri"/>
                <a:ea typeface="Calibri"/>
                <a:cs typeface="Calibri"/>
                <a:sym typeface="Calibri"/>
              </a:rPr>
              <a:t>– How many groups of ten are there? How can you check that you have counted all the apples? What do you notice? How many are left over? How do we write the number of apples as a number? </a:t>
            </a:r>
            <a:endParaRPr b="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Misconceptions/ Common Errors </a:t>
            </a:r>
            <a:r>
              <a:rPr lang="en-GB" sz="1200" b="0" i="0" u="none" strike="noStrike">
                <a:solidFill>
                  <a:schemeClr val="dk1"/>
                </a:solidFill>
                <a:latin typeface="Calibri"/>
                <a:ea typeface="Calibri"/>
                <a:cs typeface="Calibri"/>
                <a:sym typeface="Calibri"/>
              </a:rPr>
              <a:t>– Pupils counting apples that are already in groups of 10. Pupils grouping but not writing the number correctly.</a:t>
            </a:r>
            <a:endParaRPr/>
          </a:p>
        </p:txBody>
      </p:sp>
      <p:sp>
        <p:nvSpPr>
          <p:cNvPr id="212" name="Google Shape;21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Answers will vary.</a:t>
            </a:r>
            <a:endParaRPr dirty="0"/>
          </a:p>
        </p:txBody>
      </p:sp>
      <p:sp>
        <p:nvSpPr>
          <p:cNvPr id="256" name="Google Shape;25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understand how to count objects by grouping into ten</a:t>
            </a:r>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2</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sz="2400" dirty="0"/>
              <a:t>To understand how to count objects by grouping into ten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66" name="Google Shape;266;p10"/>
          <p:cNvSpPr txBox="1">
            <a:spLocks noGrp="1"/>
          </p:cNvSpPr>
          <p:nvPr>
            <p:ph type="body" idx="2"/>
          </p:nvPr>
        </p:nvSpPr>
        <p:spPr>
          <a:xfrm>
            <a:off x="263046" y="1176339"/>
            <a:ext cx="11736887" cy="120664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A tens frame can help us count in tens. </a:t>
            </a:r>
            <a:endParaRPr/>
          </a:p>
          <a:p>
            <a:pPr marL="0" lvl="0" indent="0" algn="l" rtl="0">
              <a:lnSpc>
                <a:spcPct val="150000"/>
              </a:lnSpc>
              <a:spcBef>
                <a:spcPts val="1000"/>
              </a:spcBef>
              <a:spcAft>
                <a:spcPts val="0"/>
              </a:spcAft>
              <a:buClr>
                <a:srgbClr val="222222"/>
              </a:buClr>
              <a:buSzPts val="1800"/>
              <a:buNone/>
            </a:pPr>
            <a:r>
              <a:rPr lang="en-GB" b="1"/>
              <a:t>How many doughnuts are there? </a:t>
            </a:r>
            <a:endParaRPr/>
          </a:p>
        </p:txBody>
      </p:sp>
      <p:sp>
        <p:nvSpPr>
          <p:cNvPr id="267" name="Google Shape;267;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268" name="Google Shape;268;p10"/>
          <p:cNvSpPr txBox="1"/>
          <p:nvPr/>
        </p:nvSpPr>
        <p:spPr>
          <a:xfrm>
            <a:off x="121088" y="5558218"/>
            <a:ext cx="10212697" cy="870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There are 6 full tens frames and 2 left over. </a:t>
            </a:r>
            <a:endParaRPr/>
          </a:p>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There are 62 doughnuts. </a:t>
            </a:r>
            <a:endParaRPr/>
          </a:p>
        </p:txBody>
      </p:sp>
      <p:grpSp>
        <p:nvGrpSpPr>
          <p:cNvPr id="269" name="Google Shape;269;p10"/>
          <p:cNvGrpSpPr/>
          <p:nvPr/>
        </p:nvGrpSpPr>
        <p:grpSpPr>
          <a:xfrm>
            <a:off x="192068" y="2296998"/>
            <a:ext cx="3041864" cy="1232480"/>
            <a:chOff x="386942" y="2382983"/>
            <a:chExt cx="3902921" cy="1581356"/>
          </a:xfrm>
        </p:grpSpPr>
        <p:pic>
          <p:nvPicPr>
            <p:cNvPr id="270" name="Google Shape;270;p10"/>
            <p:cNvPicPr preferRelativeResize="0"/>
            <p:nvPr/>
          </p:nvPicPr>
          <p:blipFill rotWithShape="1">
            <a:blip r:embed="rId3">
              <a:alphaModFix/>
            </a:blip>
            <a:srcRect/>
            <a:stretch/>
          </p:blipFill>
          <p:spPr>
            <a:xfrm>
              <a:off x="386942" y="2382983"/>
              <a:ext cx="3902921" cy="1581356"/>
            </a:xfrm>
            <a:prstGeom prst="rect">
              <a:avLst/>
            </a:prstGeom>
            <a:noFill/>
            <a:ln>
              <a:noFill/>
            </a:ln>
          </p:spPr>
        </p:pic>
        <p:pic>
          <p:nvPicPr>
            <p:cNvPr id="271" name="Google Shape;271;p10"/>
            <p:cNvPicPr preferRelativeResize="0"/>
            <p:nvPr/>
          </p:nvPicPr>
          <p:blipFill rotWithShape="1">
            <a:blip r:embed="rId4">
              <a:alphaModFix/>
            </a:blip>
            <a:srcRect/>
            <a:stretch/>
          </p:blipFill>
          <p:spPr>
            <a:xfrm>
              <a:off x="414652" y="3275416"/>
              <a:ext cx="748587" cy="553212"/>
            </a:xfrm>
            <a:prstGeom prst="rect">
              <a:avLst/>
            </a:prstGeom>
            <a:noFill/>
            <a:ln>
              <a:noFill/>
            </a:ln>
          </p:spPr>
        </p:pic>
        <p:pic>
          <p:nvPicPr>
            <p:cNvPr id="272" name="Google Shape;272;p10"/>
            <p:cNvPicPr preferRelativeResize="0"/>
            <p:nvPr/>
          </p:nvPicPr>
          <p:blipFill rotWithShape="1">
            <a:blip r:embed="rId4">
              <a:alphaModFix/>
            </a:blip>
            <a:srcRect/>
            <a:stretch/>
          </p:blipFill>
          <p:spPr>
            <a:xfrm>
              <a:off x="1204039" y="3275416"/>
              <a:ext cx="748587" cy="553212"/>
            </a:xfrm>
            <a:prstGeom prst="rect">
              <a:avLst/>
            </a:prstGeom>
            <a:noFill/>
            <a:ln>
              <a:noFill/>
            </a:ln>
          </p:spPr>
        </p:pic>
        <p:pic>
          <p:nvPicPr>
            <p:cNvPr id="273" name="Google Shape;273;p10"/>
            <p:cNvPicPr preferRelativeResize="0"/>
            <p:nvPr/>
          </p:nvPicPr>
          <p:blipFill rotWithShape="1">
            <a:blip r:embed="rId4">
              <a:alphaModFix/>
            </a:blip>
            <a:srcRect/>
            <a:stretch/>
          </p:blipFill>
          <p:spPr>
            <a:xfrm>
              <a:off x="1964108" y="3275416"/>
              <a:ext cx="748587" cy="553212"/>
            </a:xfrm>
            <a:prstGeom prst="rect">
              <a:avLst/>
            </a:prstGeom>
            <a:noFill/>
            <a:ln>
              <a:noFill/>
            </a:ln>
          </p:spPr>
        </p:pic>
        <p:pic>
          <p:nvPicPr>
            <p:cNvPr id="274" name="Google Shape;274;p10"/>
            <p:cNvPicPr preferRelativeResize="0"/>
            <p:nvPr/>
          </p:nvPicPr>
          <p:blipFill rotWithShape="1">
            <a:blip r:embed="rId4">
              <a:alphaModFix/>
            </a:blip>
            <a:srcRect/>
            <a:stretch/>
          </p:blipFill>
          <p:spPr>
            <a:xfrm>
              <a:off x="2724177" y="3275416"/>
              <a:ext cx="748587" cy="553212"/>
            </a:xfrm>
            <a:prstGeom prst="rect">
              <a:avLst/>
            </a:prstGeom>
            <a:noFill/>
            <a:ln>
              <a:noFill/>
            </a:ln>
          </p:spPr>
        </p:pic>
        <p:pic>
          <p:nvPicPr>
            <p:cNvPr id="275" name="Google Shape;275;p10"/>
            <p:cNvPicPr preferRelativeResize="0"/>
            <p:nvPr/>
          </p:nvPicPr>
          <p:blipFill rotWithShape="1">
            <a:blip r:embed="rId4">
              <a:alphaModFix/>
            </a:blip>
            <a:srcRect/>
            <a:stretch/>
          </p:blipFill>
          <p:spPr>
            <a:xfrm>
              <a:off x="3519390" y="3275416"/>
              <a:ext cx="748587" cy="553212"/>
            </a:xfrm>
            <a:prstGeom prst="rect">
              <a:avLst/>
            </a:prstGeom>
            <a:noFill/>
            <a:ln>
              <a:noFill/>
            </a:ln>
          </p:spPr>
        </p:pic>
        <p:pic>
          <p:nvPicPr>
            <p:cNvPr id="276" name="Google Shape;276;p10"/>
            <p:cNvPicPr preferRelativeResize="0"/>
            <p:nvPr/>
          </p:nvPicPr>
          <p:blipFill rotWithShape="1">
            <a:blip r:embed="rId4">
              <a:alphaModFix/>
            </a:blip>
            <a:srcRect/>
            <a:stretch/>
          </p:blipFill>
          <p:spPr>
            <a:xfrm>
              <a:off x="414652" y="2522950"/>
              <a:ext cx="748587" cy="553212"/>
            </a:xfrm>
            <a:prstGeom prst="rect">
              <a:avLst/>
            </a:prstGeom>
            <a:noFill/>
            <a:ln>
              <a:noFill/>
            </a:ln>
          </p:spPr>
        </p:pic>
        <p:pic>
          <p:nvPicPr>
            <p:cNvPr id="277" name="Google Shape;277;p10"/>
            <p:cNvPicPr preferRelativeResize="0"/>
            <p:nvPr/>
          </p:nvPicPr>
          <p:blipFill rotWithShape="1">
            <a:blip r:embed="rId4">
              <a:alphaModFix/>
            </a:blip>
            <a:srcRect/>
            <a:stretch/>
          </p:blipFill>
          <p:spPr>
            <a:xfrm>
              <a:off x="1204039" y="2522950"/>
              <a:ext cx="748587" cy="553212"/>
            </a:xfrm>
            <a:prstGeom prst="rect">
              <a:avLst/>
            </a:prstGeom>
            <a:noFill/>
            <a:ln>
              <a:noFill/>
            </a:ln>
          </p:spPr>
        </p:pic>
        <p:pic>
          <p:nvPicPr>
            <p:cNvPr id="278" name="Google Shape;278;p10"/>
            <p:cNvPicPr preferRelativeResize="0"/>
            <p:nvPr/>
          </p:nvPicPr>
          <p:blipFill rotWithShape="1">
            <a:blip r:embed="rId4">
              <a:alphaModFix/>
            </a:blip>
            <a:srcRect/>
            <a:stretch/>
          </p:blipFill>
          <p:spPr>
            <a:xfrm>
              <a:off x="1964108" y="2522950"/>
              <a:ext cx="748587" cy="553212"/>
            </a:xfrm>
            <a:prstGeom prst="rect">
              <a:avLst/>
            </a:prstGeom>
            <a:noFill/>
            <a:ln>
              <a:noFill/>
            </a:ln>
          </p:spPr>
        </p:pic>
        <p:pic>
          <p:nvPicPr>
            <p:cNvPr id="279" name="Google Shape;279;p10"/>
            <p:cNvPicPr preferRelativeResize="0"/>
            <p:nvPr/>
          </p:nvPicPr>
          <p:blipFill rotWithShape="1">
            <a:blip r:embed="rId4">
              <a:alphaModFix/>
            </a:blip>
            <a:srcRect/>
            <a:stretch/>
          </p:blipFill>
          <p:spPr>
            <a:xfrm>
              <a:off x="2724177" y="2522950"/>
              <a:ext cx="748587" cy="553212"/>
            </a:xfrm>
            <a:prstGeom prst="rect">
              <a:avLst/>
            </a:prstGeom>
            <a:noFill/>
            <a:ln>
              <a:noFill/>
            </a:ln>
          </p:spPr>
        </p:pic>
        <p:pic>
          <p:nvPicPr>
            <p:cNvPr id="280" name="Google Shape;280;p10"/>
            <p:cNvPicPr preferRelativeResize="0"/>
            <p:nvPr/>
          </p:nvPicPr>
          <p:blipFill rotWithShape="1">
            <a:blip r:embed="rId4">
              <a:alphaModFix/>
            </a:blip>
            <a:srcRect/>
            <a:stretch/>
          </p:blipFill>
          <p:spPr>
            <a:xfrm>
              <a:off x="3519390" y="2522950"/>
              <a:ext cx="748587" cy="553212"/>
            </a:xfrm>
            <a:prstGeom prst="rect">
              <a:avLst/>
            </a:prstGeom>
            <a:noFill/>
            <a:ln>
              <a:noFill/>
            </a:ln>
          </p:spPr>
        </p:pic>
      </p:grpSp>
      <p:grpSp>
        <p:nvGrpSpPr>
          <p:cNvPr id="281" name="Google Shape;281;p10"/>
          <p:cNvGrpSpPr/>
          <p:nvPr/>
        </p:nvGrpSpPr>
        <p:grpSpPr>
          <a:xfrm>
            <a:off x="3880756" y="2296998"/>
            <a:ext cx="3041864" cy="1232480"/>
            <a:chOff x="386942" y="2382983"/>
            <a:chExt cx="3902921" cy="1581356"/>
          </a:xfrm>
        </p:grpSpPr>
        <p:pic>
          <p:nvPicPr>
            <p:cNvPr id="282" name="Google Shape;282;p10"/>
            <p:cNvPicPr preferRelativeResize="0"/>
            <p:nvPr/>
          </p:nvPicPr>
          <p:blipFill rotWithShape="1">
            <a:blip r:embed="rId3">
              <a:alphaModFix/>
            </a:blip>
            <a:srcRect/>
            <a:stretch/>
          </p:blipFill>
          <p:spPr>
            <a:xfrm>
              <a:off x="386942" y="2382983"/>
              <a:ext cx="3902921" cy="1581356"/>
            </a:xfrm>
            <a:prstGeom prst="rect">
              <a:avLst/>
            </a:prstGeom>
            <a:noFill/>
            <a:ln>
              <a:noFill/>
            </a:ln>
          </p:spPr>
        </p:pic>
        <p:pic>
          <p:nvPicPr>
            <p:cNvPr id="283" name="Google Shape;283;p10"/>
            <p:cNvPicPr preferRelativeResize="0"/>
            <p:nvPr/>
          </p:nvPicPr>
          <p:blipFill rotWithShape="1">
            <a:blip r:embed="rId4">
              <a:alphaModFix/>
            </a:blip>
            <a:srcRect/>
            <a:stretch/>
          </p:blipFill>
          <p:spPr>
            <a:xfrm>
              <a:off x="414652" y="3275416"/>
              <a:ext cx="748587" cy="553212"/>
            </a:xfrm>
            <a:prstGeom prst="rect">
              <a:avLst/>
            </a:prstGeom>
            <a:noFill/>
            <a:ln>
              <a:noFill/>
            </a:ln>
          </p:spPr>
        </p:pic>
        <p:pic>
          <p:nvPicPr>
            <p:cNvPr id="284" name="Google Shape;284;p10"/>
            <p:cNvPicPr preferRelativeResize="0"/>
            <p:nvPr/>
          </p:nvPicPr>
          <p:blipFill rotWithShape="1">
            <a:blip r:embed="rId4">
              <a:alphaModFix/>
            </a:blip>
            <a:srcRect/>
            <a:stretch/>
          </p:blipFill>
          <p:spPr>
            <a:xfrm>
              <a:off x="1204039" y="3275416"/>
              <a:ext cx="748587" cy="553212"/>
            </a:xfrm>
            <a:prstGeom prst="rect">
              <a:avLst/>
            </a:prstGeom>
            <a:noFill/>
            <a:ln>
              <a:noFill/>
            </a:ln>
          </p:spPr>
        </p:pic>
        <p:pic>
          <p:nvPicPr>
            <p:cNvPr id="285" name="Google Shape;285;p10"/>
            <p:cNvPicPr preferRelativeResize="0"/>
            <p:nvPr/>
          </p:nvPicPr>
          <p:blipFill rotWithShape="1">
            <a:blip r:embed="rId4">
              <a:alphaModFix/>
            </a:blip>
            <a:srcRect/>
            <a:stretch/>
          </p:blipFill>
          <p:spPr>
            <a:xfrm>
              <a:off x="1964108" y="3275416"/>
              <a:ext cx="748587" cy="553212"/>
            </a:xfrm>
            <a:prstGeom prst="rect">
              <a:avLst/>
            </a:prstGeom>
            <a:noFill/>
            <a:ln>
              <a:noFill/>
            </a:ln>
          </p:spPr>
        </p:pic>
        <p:pic>
          <p:nvPicPr>
            <p:cNvPr id="286" name="Google Shape;286;p10"/>
            <p:cNvPicPr preferRelativeResize="0"/>
            <p:nvPr/>
          </p:nvPicPr>
          <p:blipFill rotWithShape="1">
            <a:blip r:embed="rId4">
              <a:alphaModFix/>
            </a:blip>
            <a:srcRect/>
            <a:stretch/>
          </p:blipFill>
          <p:spPr>
            <a:xfrm>
              <a:off x="2724177" y="3275416"/>
              <a:ext cx="748587" cy="553212"/>
            </a:xfrm>
            <a:prstGeom prst="rect">
              <a:avLst/>
            </a:prstGeom>
            <a:noFill/>
            <a:ln>
              <a:noFill/>
            </a:ln>
          </p:spPr>
        </p:pic>
        <p:pic>
          <p:nvPicPr>
            <p:cNvPr id="287" name="Google Shape;287;p10"/>
            <p:cNvPicPr preferRelativeResize="0"/>
            <p:nvPr/>
          </p:nvPicPr>
          <p:blipFill rotWithShape="1">
            <a:blip r:embed="rId4">
              <a:alphaModFix/>
            </a:blip>
            <a:srcRect/>
            <a:stretch/>
          </p:blipFill>
          <p:spPr>
            <a:xfrm>
              <a:off x="3519390" y="3275416"/>
              <a:ext cx="748587" cy="553212"/>
            </a:xfrm>
            <a:prstGeom prst="rect">
              <a:avLst/>
            </a:prstGeom>
            <a:noFill/>
            <a:ln>
              <a:noFill/>
            </a:ln>
          </p:spPr>
        </p:pic>
        <p:pic>
          <p:nvPicPr>
            <p:cNvPr id="288" name="Google Shape;288;p10"/>
            <p:cNvPicPr preferRelativeResize="0"/>
            <p:nvPr/>
          </p:nvPicPr>
          <p:blipFill rotWithShape="1">
            <a:blip r:embed="rId4">
              <a:alphaModFix/>
            </a:blip>
            <a:srcRect/>
            <a:stretch/>
          </p:blipFill>
          <p:spPr>
            <a:xfrm>
              <a:off x="414652" y="2522950"/>
              <a:ext cx="748587" cy="553212"/>
            </a:xfrm>
            <a:prstGeom prst="rect">
              <a:avLst/>
            </a:prstGeom>
            <a:noFill/>
            <a:ln>
              <a:noFill/>
            </a:ln>
          </p:spPr>
        </p:pic>
        <p:pic>
          <p:nvPicPr>
            <p:cNvPr id="289" name="Google Shape;289;p10"/>
            <p:cNvPicPr preferRelativeResize="0"/>
            <p:nvPr/>
          </p:nvPicPr>
          <p:blipFill rotWithShape="1">
            <a:blip r:embed="rId4">
              <a:alphaModFix/>
            </a:blip>
            <a:srcRect/>
            <a:stretch/>
          </p:blipFill>
          <p:spPr>
            <a:xfrm>
              <a:off x="1204039" y="2522950"/>
              <a:ext cx="748587" cy="553212"/>
            </a:xfrm>
            <a:prstGeom prst="rect">
              <a:avLst/>
            </a:prstGeom>
            <a:noFill/>
            <a:ln>
              <a:noFill/>
            </a:ln>
          </p:spPr>
        </p:pic>
        <p:pic>
          <p:nvPicPr>
            <p:cNvPr id="290" name="Google Shape;290;p10"/>
            <p:cNvPicPr preferRelativeResize="0"/>
            <p:nvPr/>
          </p:nvPicPr>
          <p:blipFill rotWithShape="1">
            <a:blip r:embed="rId4">
              <a:alphaModFix/>
            </a:blip>
            <a:srcRect/>
            <a:stretch/>
          </p:blipFill>
          <p:spPr>
            <a:xfrm>
              <a:off x="1964108" y="2522950"/>
              <a:ext cx="748587" cy="553212"/>
            </a:xfrm>
            <a:prstGeom prst="rect">
              <a:avLst/>
            </a:prstGeom>
            <a:noFill/>
            <a:ln>
              <a:noFill/>
            </a:ln>
          </p:spPr>
        </p:pic>
        <p:pic>
          <p:nvPicPr>
            <p:cNvPr id="291" name="Google Shape;291;p10"/>
            <p:cNvPicPr preferRelativeResize="0"/>
            <p:nvPr/>
          </p:nvPicPr>
          <p:blipFill rotWithShape="1">
            <a:blip r:embed="rId4">
              <a:alphaModFix/>
            </a:blip>
            <a:srcRect/>
            <a:stretch/>
          </p:blipFill>
          <p:spPr>
            <a:xfrm>
              <a:off x="2724177" y="2522950"/>
              <a:ext cx="748587" cy="553212"/>
            </a:xfrm>
            <a:prstGeom prst="rect">
              <a:avLst/>
            </a:prstGeom>
            <a:noFill/>
            <a:ln>
              <a:noFill/>
            </a:ln>
          </p:spPr>
        </p:pic>
        <p:pic>
          <p:nvPicPr>
            <p:cNvPr id="292" name="Google Shape;292;p10"/>
            <p:cNvPicPr preferRelativeResize="0"/>
            <p:nvPr/>
          </p:nvPicPr>
          <p:blipFill rotWithShape="1">
            <a:blip r:embed="rId4">
              <a:alphaModFix/>
            </a:blip>
            <a:srcRect/>
            <a:stretch/>
          </p:blipFill>
          <p:spPr>
            <a:xfrm>
              <a:off x="3519390" y="2522950"/>
              <a:ext cx="748587" cy="553212"/>
            </a:xfrm>
            <a:prstGeom prst="rect">
              <a:avLst/>
            </a:prstGeom>
            <a:noFill/>
            <a:ln>
              <a:noFill/>
            </a:ln>
          </p:spPr>
        </p:pic>
      </p:grpSp>
      <p:grpSp>
        <p:nvGrpSpPr>
          <p:cNvPr id="293" name="Google Shape;293;p10"/>
          <p:cNvGrpSpPr/>
          <p:nvPr/>
        </p:nvGrpSpPr>
        <p:grpSpPr>
          <a:xfrm>
            <a:off x="219778" y="3974905"/>
            <a:ext cx="3041864" cy="1232480"/>
            <a:chOff x="386942" y="2382983"/>
            <a:chExt cx="3902921" cy="1581356"/>
          </a:xfrm>
        </p:grpSpPr>
        <p:pic>
          <p:nvPicPr>
            <p:cNvPr id="294" name="Google Shape;294;p10"/>
            <p:cNvPicPr preferRelativeResize="0"/>
            <p:nvPr/>
          </p:nvPicPr>
          <p:blipFill rotWithShape="1">
            <a:blip r:embed="rId3">
              <a:alphaModFix/>
            </a:blip>
            <a:srcRect/>
            <a:stretch/>
          </p:blipFill>
          <p:spPr>
            <a:xfrm>
              <a:off x="386942" y="2382983"/>
              <a:ext cx="3902921" cy="1581356"/>
            </a:xfrm>
            <a:prstGeom prst="rect">
              <a:avLst/>
            </a:prstGeom>
            <a:noFill/>
            <a:ln>
              <a:noFill/>
            </a:ln>
          </p:spPr>
        </p:pic>
        <p:pic>
          <p:nvPicPr>
            <p:cNvPr id="295" name="Google Shape;295;p10"/>
            <p:cNvPicPr preferRelativeResize="0"/>
            <p:nvPr/>
          </p:nvPicPr>
          <p:blipFill rotWithShape="1">
            <a:blip r:embed="rId4">
              <a:alphaModFix/>
            </a:blip>
            <a:srcRect/>
            <a:stretch/>
          </p:blipFill>
          <p:spPr>
            <a:xfrm>
              <a:off x="414652" y="3275416"/>
              <a:ext cx="748587" cy="553212"/>
            </a:xfrm>
            <a:prstGeom prst="rect">
              <a:avLst/>
            </a:prstGeom>
            <a:noFill/>
            <a:ln>
              <a:noFill/>
            </a:ln>
          </p:spPr>
        </p:pic>
        <p:pic>
          <p:nvPicPr>
            <p:cNvPr id="296" name="Google Shape;296;p10"/>
            <p:cNvPicPr preferRelativeResize="0"/>
            <p:nvPr/>
          </p:nvPicPr>
          <p:blipFill rotWithShape="1">
            <a:blip r:embed="rId4">
              <a:alphaModFix/>
            </a:blip>
            <a:srcRect/>
            <a:stretch/>
          </p:blipFill>
          <p:spPr>
            <a:xfrm>
              <a:off x="1204039" y="3275416"/>
              <a:ext cx="748587" cy="553212"/>
            </a:xfrm>
            <a:prstGeom prst="rect">
              <a:avLst/>
            </a:prstGeom>
            <a:noFill/>
            <a:ln>
              <a:noFill/>
            </a:ln>
          </p:spPr>
        </p:pic>
        <p:pic>
          <p:nvPicPr>
            <p:cNvPr id="297" name="Google Shape;297;p10"/>
            <p:cNvPicPr preferRelativeResize="0"/>
            <p:nvPr/>
          </p:nvPicPr>
          <p:blipFill rotWithShape="1">
            <a:blip r:embed="rId4">
              <a:alphaModFix/>
            </a:blip>
            <a:srcRect/>
            <a:stretch/>
          </p:blipFill>
          <p:spPr>
            <a:xfrm>
              <a:off x="1964108" y="3275416"/>
              <a:ext cx="748587" cy="553212"/>
            </a:xfrm>
            <a:prstGeom prst="rect">
              <a:avLst/>
            </a:prstGeom>
            <a:noFill/>
            <a:ln>
              <a:noFill/>
            </a:ln>
          </p:spPr>
        </p:pic>
        <p:pic>
          <p:nvPicPr>
            <p:cNvPr id="298" name="Google Shape;298;p10"/>
            <p:cNvPicPr preferRelativeResize="0"/>
            <p:nvPr/>
          </p:nvPicPr>
          <p:blipFill rotWithShape="1">
            <a:blip r:embed="rId4">
              <a:alphaModFix/>
            </a:blip>
            <a:srcRect/>
            <a:stretch/>
          </p:blipFill>
          <p:spPr>
            <a:xfrm>
              <a:off x="2724177" y="3275416"/>
              <a:ext cx="748587" cy="553212"/>
            </a:xfrm>
            <a:prstGeom prst="rect">
              <a:avLst/>
            </a:prstGeom>
            <a:noFill/>
            <a:ln>
              <a:noFill/>
            </a:ln>
          </p:spPr>
        </p:pic>
        <p:pic>
          <p:nvPicPr>
            <p:cNvPr id="299" name="Google Shape;299;p10"/>
            <p:cNvPicPr preferRelativeResize="0"/>
            <p:nvPr/>
          </p:nvPicPr>
          <p:blipFill rotWithShape="1">
            <a:blip r:embed="rId4">
              <a:alphaModFix/>
            </a:blip>
            <a:srcRect/>
            <a:stretch/>
          </p:blipFill>
          <p:spPr>
            <a:xfrm>
              <a:off x="3519390" y="3275416"/>
              <a:ext cx="748587" cy="553212"/>
            </a:xfrm>
            <a:prstGeom prst="rect">
              <a:avLst/>
            </a:prstGeom>
            <a:noFill/>
            <a:ln>
              <a:noFill/>
            </a:ln>
          </p:spPr>
        </p:pic>
        <p:pic>
          <p:nvPicPr>
            <p:cNvPr id="300" name="Google Shape;300;p10"/>
            <p:cNvPicPr preferRelativeResize="0"/>
            <p:nvPr/>
          </p:nvPicPr>
          <p:blipFill rotWithShape="1">
            <a:blip r:embed="rId4">
              <a:alphaModFix/>
            </a:blip>
            <a:srcRect/>
            <a:stretch/>
          </p:blipFill>
          <p:spPr>
            <a:xfrm>
              <a:off x="414652" y="2522950"/>
              <a:ext cx="748587" cy="553212"/>
            </a:xfrm>
            <a:prstGeom prst="rect">
              <a:avLst/>
            </a:prstGeom>
            <a:noFill/>
            <a:ln>
              <a:noFill/>
            </a:ln>
          </p:spPr>
        </p:pic>
        <p:pic>
          <p:nvPicPr>
            <p:cNvPr id="301" name="Google Shape;301;p10"/>
            <p:cNvPicPr preferRelativeResize="0"/>
            <p:nvPr/>
          </p:nvPicPr>
          <p:blipFill rotWithShape="1">
            <a:blip r:embed="rId4">
              <a:alphaModFix/>
            </a:blip>
            <a:srcRect/>
            <a:stretch/>
          </p:blipFill>
          <p:spPr>
            <a:xfrm>
              <a:off x="1204039" y="2522950"/>
              <a:ext cx="748587" cy="553212"/>
            </a:xfrm>
            <a:prstGeom prst="rect">
              <a:avLst/>
            </a:prstGeom>
            <a:noFill/>
            <a:ln>
              <a:noFill/>
            </a:ln>
          </p:spPr>
        </p:pic>
        <p:pic>
          <p:nvPicPr>
            <p:cNvPr id="302" name="Google Shape;302;p10"/>
            <p:cNvPicPr preferRelativeResize="0"/>
            <p:nvPr/>
          </p:nvPicPr>
          <p:blipFill rotWithShape="1">
            <a:blip r:embed="rId4">
              <a:alphaModFix/>
            </a:blip>
            <a:srcRect/>
            <a:stretch/>
          </p:blipFill>
          <p:spPr>
            <a:xfrm>
              <a:off x="1964108" y="2522950"/>
              <a:ext cx="748587" cy="553212"/>
            </a:xfrm>
            <a:prstGeom prst="rect">
              <a:avLst/>
            </a:prstGeom>
            <a:noFill/>
            <a:ln>
              <a:noFill/>
            </a:ln>
          </p:spPr>
        </p:pic>
        <p:pic>
          <p:nvPicPr>
            <p:cNvPr id="303" name="Google Shape;303;p10"/>
            <p:cNvPicPr preferRelativeResize="0"/>
            <p:nvPr/>
          </p:nvPicPr>
          <p:blipFill rotWithShape="1">
            <a:blip r:embed="rId4">
              <a:alphaModFix/>
            </a:blip>
            <a:srcRect/>
            <a:stretch/>
          </p:blipFill>
          <p:spPr>
            <a:xfrm>
              <a:off x="2724177" y="2522950"/>
              <a:ext cx="748587" cy="553212"/>
            </a:xfrm>
            <a:prstGeom prst="rect">
              <a:avLst/>
            </a:prstGeom>
            <a:noFill/>
            <a:ln>
              <a:noFill/>
            </a:ln>
          </p:spPr>
        </p:pic>
        <p:pic>
          <p:nvPicPr>
            <p:cNvPr id="304" name="Google Shape;304;p10"/>
            <p:cNvPicPr preferRelativeResize="0"/>
            <p:nvPr/>
          </p:nvPicPr>
          <p:blipFill rotWithShape="1">
            <a:blip r:embed="rId4">
              <a:alphaModFix/>
            </a:blip>
            <a:srcRect/>
            <a:stretch/>
          </p:blipFill>
          <p:spPr>
            <a:xfrm>
              <a:off x="3519390" y="2522950"/>
              <a:ext cx="748587" cy="553212"/>
            </a:xfrm>
            <a:prstGeom prst="rect">
              <a:avLst/>
            </a:prstGeom>
            <a:noFill/>
            <a:ln>
              <a:noFill/>
            </a:ln>
          </p:spPr>
        </p:pic>
      </p:grpSp>
      <p:grpSp>
        <p:nvGrpSpPr>
          <p:cNvPr id="305" name="Google Shape;305;p10"/>
          <p:cNvGrpSpPr/>
          <p:nvPr/>
        </p:nvGrpSpPr>
        <p:grpSpPr>
          <a:xfrm>
            <a:off x="3880754" y="3962559"/>
            <a:ext cx="3041864" cy="1232480"/>
            <a:chOff x="386942" y="2382983"/>
            <a:chExt cx="3902921" cy="1581356"/>
          </a:xfrm>
        </p:grpSpPr>
        <p:pic>
          <p:nvPicPr>
            <p:cNvPr id="306" name="Google Shape;306;p10"/>
            <p:cNvPicPr preferRelativeResize="0"/>
            <p:nvPr/>
          </p:nvPicPr>
          <p:blipFill rotWithShape="1">
            <a:blip r:embed="rId3">
              <a:alphaModFix/>
            </a:blip>
            <a:srcRect/>
            <a:stretch/>
          </p:blipFill>
          <p:spPr>
            <a:xfrm>
              <a:off x="386942" y="2382983"/>
              <a:ext cx="3902921" cy="1581356"/>
            </a:xfrm>
            <a:prstGeom prst="rect">
              <a:avLst/>
            </a:prstGeom>
            <a:noFill/>
            <a:ln>
              <a:noFill/>
            </a:ln>
          </p:spPr>
        </p:pic>
        <p:pic>
          <p:nvPicPr>
            <p:cNvPr id="307" name="Google Shape;307;p10"/>
            <p:cNvPicPr preferRelativeResize="0"/>
            <p:nvPr/>
          </p:nvPicPr>
          <p:blipFill rotWithShape="1">
            <a:blip r:embed="rId4">
              <a:alphaModFix/>
            </a:blip>
            <a:srcRect/>
            <a:stretch/>
          </p:blipFill>
          <p:spPr>
            <a:xfrm>
              <a:off x="414652" y="3275416"/>
              <a:ext cx="748587" cy="553212"/>
            </a:xfrm>
            <a:prstGeom prst="rect">
              <a:avLst/>
            </a:prstGeom>
            <a:noFill/>
            <a:ln>
              <a:noFill/>
            </a:ln>
          </p:spPr>
        </p:pic>
        <p:pic>
          <p:nvPicPr>
            <p:cNvPr id="308" name="Google Shape;308;p10"/>
            <p:cNvPicPr preferRelativeResize="0"/>
            <p:nvPr/>
          </p:nvPicPr>
          <p:blipFill rotWithShape="1">
            <a:blip r:embed="rId4">
              <a:alphaModFix/>
            </a:blip>
            <a:srcRect/>
            <a:stretch/>
          </p:blipFill>
          <p:spPr>
            <a:xfrm>
              <a:off x="1204039" y="3275416"/>
              <a:ext cx="748587" cy="553212"/>
            </a:xfrm>
            <a:prstGeom prst="rect">
              <a:avLst/>
            </a:prstGeom>
            <a:noFill/>
            <a:ln>
              <a:noFill/>
            </a:ln>
          </p:spPr>
        </p:pic>
        <p:pic>
          <p:nvPicPr>
            <p:cNvPr id="309" name="Google Shape;309;p10"/>
            <p:cNvPicPr preferRelativeResize="0"/>
            <p:nvPr/>
          </p:nvPicPr>
          <p:blipFill rotWithShape="1">
            <a:blip r:embed="rId4">
              <a:alphaModFix/>
            </a:blip>
            <a:srcRect/>
            <a:stretch/>
          </p:blipFill>
          <p:spPr>
            <a:xfrm>
              <a:off x="1964108" y="3275416"/>
              <a:ext cx="748587" cy="553212"/>
            </a:xfrm>
            <a:prstGeom prst="rect">
              <a:avLst/>
            </a:prstGeom>
            <a:noFill/>
            <a:ln>
              <a:noFill/>
            </a:ln>
          </p:spPr>
        </p:pic>
        <p:pic>
          <p:nvPicPr>
            <p:cNvPr id="310" name="Google Shape;310;p10"/>
            <p:cNvPicPr preferRelativeResize="0"/>
            <p:nvPr/>
          </p:nvPicPr>
          <p:blipFill rotWithShape="1">
            <a:blip r:embed="rId4">
              <a:alphaModFix/>
            </a:blip>
            <a:srcRect/>
            <a:stretch/>
          </p:blipFill>
          <p:spPr>
            <a:xfrm>
              <a:off x="2724177" y="3275416"/>
              <a:ext cx="748587" cy="553212"/>
            </a:xfrm>
            <a:prstGeom prst="rect">
              <a:avLst/>
            </a:prstGeom>
            <a:noFill/>
            <a:ln>
              <a:noFill/>
            </a:ln>
          </p:spPr>
        </p:pic>
        <p:pic>
          <p:nvPicPr>
            <p:cNvPr id="311" name="Google Shape;311;p10"/>
            <p:cNvPicPr preferRelativeResize="0"/>
            <p:nvPr/>
          </p:nvPicPr>
          <p:blipFill rotWithShape="1">
            <a:blip r:embed="rId4">
              <a:alphaModFix/>
            </a:blip>
            <a:srcRect/>
            <a:stretch/>
          </p:blipFill>
          <p:spPr>
            <a:xfrm>
              <a:off x="3519390" y="3275416"/>
              <a:ext cx="748587" cy="553212"/>
            </a:xfrm>
            <a:prstGeom prst="rect">
              <a:avLst/>
            </a:prstGeom>
            <a:noFill/>
            <a:ln>
              <a:noFill/>
            </a:ln>
          </p:spPr>
        </p:pic>
        <p:pic>
          <p:nvPicPr>
            <p:cNvPr id="312" name="Google Shape;312;p10"/>
            <p:cNvPicPr preferRelativeResize="0"/>
            <p:nvPr/>
          </p:nvPicPr>
          <p:blipFill rotWithShape="1">
            <a:blip r:embed="rId4">
              <a:alphaModFix/>
            </a:blip>
            <a:srcRect/>
            <a:stretch/>
          </p:blipFill>
          <p:spPr>
            <a:xfrm>
              <a:off x="414652" y="2522950"/>
              <a:ext cx="748587" cy="553212"/>
            </a:xfrm>
            <a:prstGeom prst="rect">
              <a:avLst/>
            </a:prstGeom>
            <a:noFill/>
            <a:ln>
              <a:noFill/>
            </a:ln>
          </p:spPr>
        </p:pic>
        <p:pic>
          <p:nvPicPr>
            <p:cNvPr id="313" name="Google Shape;313;p10"/>
            <p:cNvPicPr preferRelativeResize="0"/>
            <p:nvPr/>
          </p:nvPicPr>
          <p:blipFill rotWithShape="1">
            <a:blip r:embed="rId4">
              <a:alphaModFix/>
            </a:blip>
            <a:srcRect/>
            <a:stretch/>
          </p:blipFill>
          <p:spPr>
            <a:xfrm>
              <a:off x="1204039" y="2522950"/>
              <a:ext cx="748587" cy="553212"/>
            </a:xfrm>
            <a:prstGeom prst="rect">
              <a:avLst/>
            </a:prstGeom>
            <a:noFill/>
            <a:ln>
              <a:noFill/>
            </a:ln>
          </p:spPr>
        </p:pic>
        <p:pic>
          <p:nvPicPr>
            <p:cNvPr id="314" name="Google Shape;314;p10"/>
            <p:cNvPicPr preferRelativeResize="0"/>
            <p:nvPr/>
          </p:nvPicPr>
          <p:blipFill rotWithShape="1">
            <a:blip r:embed="rId4">
              <a:alphaModFix/>
            </a:blip>
            <a:srcRect/>
            <a:stretch/>
          </p:blipFill>
          <p:spPr>
            <a:xfrm>
              <a:off x="1964108" y="2522950"/>
              <a:ext cx="748587" cy="553212"/>
            </a:xfrm>
            <a:prstGeom prst="rect">
              <a:avLst/>
            </a:prstGeom>
            <a:noFill/>
            <a:ln>
              <a:noFill/>
            </a:ln>
          </p:spPr>
        </p:pic>
        <p:pic>
          <p:nvPicPr>
            <p:cNvPr id="315" name="Google Shape;315;p10"/>
            <p:cNvPicPr preferRelativeResize="0"/>
            <p:nvPr/>
          </p:nvPicPr>
          <p:blipFill rotWithShape="1">
            <a:blip r:embed="rId4">
              <a:alphaModFix/>
            </a:blip>
            <a:srcRect/>
            <a:stretch/>
          </p:blipFill>
          <p:spPr>
            <a:xfrm>
              <a:off x="2724177" y="2522950"/>
              <a:ext cx="748587" cy="553212"/>
            </a:xfrm>
            <a:prstGeom prst="rect">
              <a:avLst/>
            </a:prstGeom>
            <a:noFill/>
            <a:ln>
              <a:noFill/>
            </a:ln>
          </p:spPr>
        </p:pic>
        <p:pic>
          <p:nvPicPr>
            <p:cNvPr id="316" name="Google Shape;316;p10"/>
            <p:cNvPicPr preferRelativeResize="0"/>
            <p:nvPr/>
          </p:nvPicPr>
          <p:blipFill rotWithShape="1">
            <a:blip r:embed="rId4">
              <a:alphaModFix/>
            </a:blip>
            <a:srcRect/>
            <a:stretch/>
          </p:blipFill>
          <p:spPr>
            <a:xfrm>
              <a:off x="3519390" y="2522950"/>
              <a:ext cx="748587" cy="553212"/>
            </a:xfrm>
            <a:prstGeom prst="rect">
              <a:avLst/>
            </a:prstGeom>
            <a:noFill/>
            <a:ln>
              <a:noFill/>
            </a:ln>
          </p:spPr>
        </p:pic>
      </p:grpSp>
      <p:grpSp>
        <p:nvGrpSpPr>
          <p:cNvPr id="317" name="Google Shape;317;p10"/>
          <p:cNvGrpSpPr/>
          <p:nvPr/>
        </p:nvGrpSpPr>
        <p:grpSpPr>
          <a:xfrm>
            <a:off x="7569442" y="2296998"/>
            <a:ext cx="3041864" cy="1232480"/>
            <a:chOff x="386942" y="2382983"/>
            <a:chExt cx="3902921" cy="1581356"/>
          </a:xfrm>
        </p:grpSpPr>
        <p:pic>
          <p:nvPicPr>
            <p:cNvPr id="318" name="Google Shape;318;p10"/>
            <p:cNvPicPr preferRelativeResize="0"/>
            <p:nvPr/>
          </p:nvPicPr>
          <p:blipFill rotWithShape="1">
            <a:blip r:embed="rId3">
              <a:alphaModFix/>
            </a:blip>
            <a:srcRect/>
            <a:stretch/>
          </p:blipFill>
          <p:spPr>
            <a:xfrm>
              <a:off x="386942" y="2382983"/>
              <a:ext cx="3902921" cy="1581356"/>
            </a:xfrm>
            <a:prstGeom prst="rect">
              <a:avLst/>
            </a:prstGeom>
            <a:noFill/>
            <a:ln>
              <a:noFill/>
            </a:ln>
          </p:spPr>
        </p:pic>
        <p:pic>
          <p:nvPicPr>
            <p:cNvPr id="319" name="Google Shape;319;p10"/>
            <p:cNvPicPr preferRelativeResize="0"/>
            <p:nvPr/>
          </p:nvPicPr>
          <p:blipFill rotWithShape="1">
            <a:blip r:embed="rId4">
              <a:alphaModFix/>
            </a:blip>
            <a:srcRect/>
            <a:stretch/>
          </p:blipFill>
          <p:spPr>
            <a:xfrm>
              <a:off x="414652" y="3275416"/>
              <a:ext cx="748587" cy="553212"/>
            </a:xfrm>
            <a:prstGeom prst="rect">
              <a:avLst/>
            </a:prstGeom>
            <a:noFill/>
            <a:ln>
              <a:noFill/>
            </a:ln>
          </p:spPr>
        </p:pic>
        <p:pic>
          <p:nvPicPr>
            <p:cNvPr id="320" name="Google Shape;320;p10"/>
            <p:cNvPicPr preferRelativeResize="0"/>
            <p:nvPr/>
          </p:nvPicPr>
          <p:blipFill rotWithShape="1">
            <a:blip r:embed="rId4">
              <a:alphaModFix/>
            </a:blip>
            <a:srcRect/>
            <a:stretch/>
          </p:blipFill>
          <p:spPr>
            <a:xfrm>
              <a:off x="1204039" y="3275416"/>
              <a:ext cx="748587" cy="553212"/>
            </a:xfrm>
            <a:prstGeom prst="rect">
              <a:avLst/>
            </a:prstGeom>
            <a:noFill/>
            <a:ln>
              <a:noFill/>
            </a:ln>
          </p:spPr>
        </p:pic>
        <p:pic>
          <p:nvPicPr>
            <p:cNvPr id="321" name="Google Shape;321;p10"/>
            <p:cNvPicPr preferRelativeResize="0"/>
            <p:nvPr/>
          </p:nvPicPr>
          <p:blipFill rotWithShape="1">
            <a:blip r:embed="rId4">
              <a:alphaModFix/>
            </a:blip>
            <a:srcRect/>
            <a:stretch/>
          </p:blipFill>
          <p:spPr>
            <a:xfrm>
              <a:off x="1964108" y="3275416"/>
              <a:ext cx="748587" cy="553212"/>
            </a:xfrm>
            <a:prstGeom prst="rect">
              <a:avLst/>
            </a:prstGeom>
            <a:noFill/>
            <a:ln>
              <a:noFill/>
            </a:ln>
          </p:spPr>
        </p:pic>
        <p:pic>
          <p:nvPicPr>
            <p:cNvPr id="322" name="Google Shape;322;p10"/>
            <p:cNvPicPr preferRelativeResize="0"/>
            <p:nvPr/>
          </p:nvPicPr>
          <p:blipFill rotWithShape="1">
            <a:blip r:embed="rId4">
              <a:alphaModFix/>
            </a:blip>
            <a:srcRect/>
            <a:stretch/>
          </p:blipFill>
          <p:spPr>
            <a:xfrm>
              <a:off x="2724177" y="3275416"/>
              <a:ext cx="748587" cy="553212"/>
            </a:xfrm>
            <a:prstGeom prst="rect">
              <a:avLst/>
            </a:prstGeom>
            <a:noFill/>
            <a:ln>
              <a:noFill/>
            </a:ln>
          </p:spPr>
        </p:pic>
        <p:pic>
          <p:nvPicPr>
            <p:cNvPr id="323" name="Google Shape;323;p10"/>
            <p:cNvPicPr preferRelativeResize="0"/>
            <p:nvPr/>
          </p:nvPicPr>
          <p:blipFill rotWithShape="1">
            <a:blip r:embed="rId4">
              <a:alphaModFix/>
            </a:blip>
            <a:srcRect/>
            <a:stretch/>
          </p:blipFill>
          <p:spPr>
            <a:xfrm>
              <a:off x="3519390" y="3275416"/>
              <a:ext cx="748587" cy="553212"/>
            </a:xfrm>
            <a:prstGeom prst="rect">
              <a:avLst/>
            </a:prstGeom>
            <a:noFill/>
            <a:ln>
              <a:noFill/>
            </a:ln>
          </p:spPr>
        </p:pic>
        <p:pic>
          <p:nvPicPr>
            <p:cNvPr id="324" name="Google Shape;324;p10"/>
            <p:cNvPicPr preferRelativeResize="0"/>
            <p:nvPr/>
          </p:nvPicPr>
          <p:blipFill rotWithShape="1">
            <a:blip r:embed="rId4">
              <a:alphaModFix/>
            </a:blip>
            <a:srcRect/>
            <a:stretch/>
          </p:blipFill>
          <p:spPr>
            <a:xfrm>
              <a:off x="414652" y="2522950"/>
              <a:ext cx="748587" cy="553212"/>
            </a:xfrm>
            <a:prstGeom prst="rect">
              <a:avLst/>
            </a:prstGeom>
            <a:noFill/>
            <a:ln>
              <a:noFill/>
            </a:ln>
          </p:spPr>
        </p:pic>
        <p:pic>
          <p:nvPicPr>
            <p:cNvPr id="325" name="Google Shape;325;p10"/>
            <p:cNvPicPr preferRelativeResize="0"/>
            <p:nvPr/>
          </p:nvPicPr>
          <p:blipFill rotWithShape="1">
            <a:blip r:embed="rId4">
              <a:alphaModFix/>
            </a:blip>
            <a:srcRect/>
            <a:stretch/>
          </p:blipFill>
          <p:spPr>
            <a:xfrm>
              <a:off x="1204039" y="2522950"/>
              <a:ext cx="748587" cy="553212"/>
            </a:xfrm>
            <a:prstGeom prst="rect">
              <a:avLst/>
            </a:prstGeom>
            <a:noFill/>
            <a:ln>
              <a:noFill/>
            </a:ln>
          </p:spPr>
        </p:pic>
        <p:pic>
          <p:nvPicPr>
            <p:cNvPr id="326" name="Google Shape;326;p10"/>
            <p:cNvPicPr preferRelativeResize="0"/>
            <p:nvPr/>
          </p:nvPicPr>
          <p:blipFill rotWithShape="1">
            <a:blip r:embed="rId4">
              <a:alphaModFix/>
            </a:blip>
            <a:srcRect/>
            <a:stretch/>
          </p:blipFill>
          <p:spPr>
            <a:xfrm>
              <a:off x="1964108" y="2522950"/>
              <a:ext cx="748587" cy="553212"/>
            </a:xfrm>
            <a:prstGeom prst="rect">
              <a:avLst/>
            </a:prstGeom>
            <a:noFill/>
            <a:ln>
              <a:noFill/>
            </a:ln>
          </p:spPr>
        </p:pic>
        <p:pic>
          <p:nvPicPr>
            <p:cNvPr id="327" name="Google Shape;327;p10"/>
            <p:cNvPicPr preferRelativeResize="0"/>
            <p:nvPr/>
          </p:nvPicPr>
          <p:blipFill rotWithShape="1">
            <a:blip r:embed="rId4">
              <a:alphaModFix/>
            </a:blip>
            <a:srcRect/>
            <a:stretch/>
          </p:blipFill>
          <p:spPr>
            <a:xfrm>
              <a:off x="2724177" y="2522950"/>
              <a:ext cx="748587" cy="553212"/>
            </a:xfrm>
            <a:prstGeom prst="rect">
              <a:avLst/>
            </a:prstGeom>
            <a:noFill/>
            <a:ln>
              <a:noFill/>
            </a:ln>
          </p:spPr>
        </p:pic>
        <p:pic>
          <p:nvPicPr>
            <p:cNvPr id="328" name="Google Shape;328;p10"/>
            <p:cNvPicPr preferRelativeResize="0"/>
            <p:nvPr/>
          </p:nvPicPr>
          <p:blipFill rotWithShape="1">
            <a:blip r:embed="rId4">
              <a:alphaModFix/>
            </a:blip>
            <a:srcRect/>
            <a:stretch/>
          </p:blipFill>
          <p:spPr>
            <a:xfrm>
              <a:off x="3519390" y="2522950"/>
              <a:ext cx="748587" cy="553212"/>
            </a:xfrm>
            <a:prstGeom prst="rect">
              <a:avLst/>
            </a:prstGeom>
            <a:noFill/>
            <a:ln>
              <a:noFill/>
            </a:ln>
          </p:spPr>
        </p:pic>
      </p:grpSp>
      <p:grpSp>
        <p:nvGrpSpPr>
          <p:cNvPr id="329" name="Google Shape;329;p10"/>
          <p:cNvGrpSpPr/>
          <p:nvPr/>
        </p:nvGrpSpPr>
        <p:grpSpPr>
          <a:xfrm>
            <a:off x="7569440" y="3962559"/>
            <a:ext cx="3041864" cy="1232480"/>
            <a:chOff x="386942" y="2382983"/>
            <a:chExt cx="3902921" cy="1581356"/>
          </a:xfrm>
        </p:grpSpPr>
        <p:pic>
          <p:nvPicPr>
            <p:cNvPr id="330" name="Google Shape;330;p10"/>
            <p:cNvPicPr preferRelativeResize="0"/>
            <p:nvPr/>
          </p:nvPicPr>
          <p:blipFill rotWithShape="1">
            <a:blip r:embed="rId3">
              <a:alphaModFix/>
            </a:blip>
            <a:srcRect/>
            <a:stretch/>
          </p:blipFill>
          <p:spPr>
            <a:xfrm>
              <a:off x="386942" y="2382983"/>
              <a:ext cx="3902921" cy="1581356"/>
            </a:xfrm>
            <a:prstGeom prst="rect">
              <a:avLst/>
            </a:prstGeom>
            <a:noFill/>
            <a:ln>
              <a:noFill/>
            </a:ln>
          </p:spPr>
        </p:pic>
        <p:pic>
          <p:nvPicPr>
            <p:cNvPr id="331" name="Google Shape;331;p10"/>
            <p:cNvPicPr preferRelativeResize="0"/>
            <p:nvPr/>
          </p:nvPicPr>
          <p:blipFill rotWithShape="1">
            <a:blip r:embed="rId4">
              <a:alphaModFix/>
            </a:blip>
            <a:srcRect/>
            <a:stretch/>
          </p:blipFill>
          <p:spPr>
            <a:xfrm>
              <a:off x="414652" y="3275416"/>
              <a:ext cx="748587" cy="553212"/>
            </a:xfrm>
            <a:prstGeom prst="rect">
              <a:avLst/>
            </a:prstGeom>
            <a:noFill/>
            <a:ln>
              <a:noFill/>
            </a:ln>
          </p:spPr>
        </p:pic>
        <p:pic>
          <p:nvPicPr>
            <p:cNvPr id="332" name="Google Shape;332;p10"/>
            <p:cNvPicPr preferRelativeResize="0"/>
            <p:nvPr/>
          </p:nvPicPr>
          <p:blipFill rotWithShape="1">
            <a:blip r:embed="rId4">
              <a:alphaModFix/>
            </a:blip>
            <a:srcRect/>
            <a:stretch/>
          </p:blipFill>
          <p:spPr>
            <a:xfrm>
              <a:off x="1204039" y="3275416"/>
              <a:ext cx="748587" cy="553212"/>
            </a:xfrm>
            <a:prstGeom prst="rect">
              <a:avLst/>
            </a:prstGeom>
            <a:noFill/>
            <a:ln>
              <a:noFill/>
            </a:ln>
          </p:spPr>
        </p:pic>
        <p:pic>
          <p:nvPicPr>
            <p:cNvPr id="333" name="Google Shape;333;p10"/>
            <p:cNvPicPr preferRelativeResize="0"/>
            <p:nvPr/>
          </p:nvPicPr>
          <p:blipFill rotWithShape="1">
            <a:blip r:embed="rId4">
              <a:alphaModFix/>
            </a:blip>
            <a:srcRect/>
            <a:stretch/>
          </p:blipFill>
          <p:spPr>
            <a:xfrm>
              <a:off x="1964108" y="3275416"/>
              <a:ext cx="748587" cy="553212"/>
            </a:xfrm>
            <a:prstGeom prst="rect">
              <a:avLst/>
            </a:prstGeom>
            <a:noFill/>
            <a:ln>
              <a:noFill/>
            </a:ln>
          </p:spPr>
        </p:pic>
        <p:pic>
          <p:nvPicPr>
            <p:cNvPr id="334" name="Google Shape;334;p10"/>
            <p:cNvPicPr preferRelativeResize="0"/>
            <p:nvPr/>
          </p:nvPicPr>
          <p:blipFill rotWithShape="1">
            <a:blip r:embed="rId4">
              <a:alphaModFix/>
            </a:blip>
            <a:srcRect/>
            <a:stretch/>
          </p:blipFill>
          <p:spPr>
            <a:xfrm>
              <a:off x="2724177" y="3275416"/>
              <a:ext cx="748587" cy="553212"/>
            </a:xfrm>
            <a:prstGeom prst="rect">
              <a:avLst/>
            </a:prstGeom>
            <a:noFill/>
            <a:ln>
              <a:noFill/>
            </a:ln>
          </p:spPr>
        </p:pic>
        <p:pic>
          <p:nvPicPr>
            <p:cNvPr id="335" name="Google Shape;335;p10"/>
            <p:cNvPicPr preferRelativeResize="0"/>
            <p:nvPr/>
          </p:nvPicPr>
          <p:blipFill rotWithShape="1">
            <a:blip r:embed="rId4">
              <a:alphaModFix/>
            </a:blip>
            <a:srcRect/>
            <a:stretch/>
          </p:blipFill>
          <p:spPr>
            <a:xfrm>
              <a:off x="3519390" y="3275416"/>
              <a:ext cx="748587" cy="553212"/>
            </a:xfrm>
            <a:prstGeom prst="rect">
              <a:avLst/>
            </a:prstGeom>
            <a:noFill/>
            <a:ln>
              <a:noFill/>
            </a:ln>
          </p:spPr>
        </p:pic>
        <p:pic>
          <p:nvPicPr>
            <p:cNvPr id="336" name="Google Shape;336;p10"/>
            <p:cNvPicPr preferRelativeResize="0"/>
            <p:nvPr/>
          </p:nvPicPr>
          <p:blipFill rotWithShape="1">
            <a:blip r:embed="rId4">
              <a:alphaModFix/>
            </a:blip>
            <a:srcRect/>
            <a:stretch/>
          </p:blipFill>
          <p:spPr>
            <a:xfrm>
              <a:off x="414652" y="2522950"/>
              <a:ext cx="748587" cy="553212"/>
            </a:xfrm>
            <a:prstGeom prst="rect">
              <a:avLst/>
            </a:prstGeom>
            <a:noFill/>
            <a:ln>
              <a:noFill/>
            </a:ln>
          </p:spPr>
        </p:pic>
        <p:pic>
          <p:nvPicPr>
            <p:cNvPr id="337" name="Google Shape;337;p10"/>
            <p:cNvPicPr preferRelativeResize="0"/>
            <p:nvPr/>
          </p:nvPicPr>
          <p:blipFill rotWithShape="1">
            <a:blip r:embed="rId4">
              <a:alphaModFix/>
            </a:blip>
            <a:srcRect/>
            <a:stretch/>
          </p:blipFill>
          <p:spPr>
            <a:xfrm>
              <a:off x="1204039" y="2522950"/>
              <a:ext cx="748587" cy="553212"/>
            </a:xfrm>
            <a:prstGeom prst="rect">
              <a:avLst/>
            </a:prstGeom>
            <a:noFill/>
            <a:ln>
              <a:noFill/>
            </a:ln>
          </p:spPr>
        </p:pic>
        <p:pic>
          <p:nvPicPr>
            <p:cNvPr id="338" name="Google Shape;338;p10"/>
            <p:cNvPicPr preferRelativeResize="0"/>
            <p:nvPr/>
          </p:nvPicPr>
          <p:blipFill rotWithShape="1">
            <a:blip r:embed="rId4">
              <a:alphaModFix/>
            </a:blip>
            <a:srcRect/>
            <a:stretch/>
          </p:blipFill>
          <p:spPr>
            <a:xfrm>
              <a:off x="1964108" y="2522950"/>
              <a:ext cx="748587" cy="553212"/>
            </a:xfrm>
            <a:prstGeom prst="rect">
              <a:avLst/>
            </a:prstGeom>
            <a:noFill/>
            <a:ln>
              <a:noFill/>
            </a:ln>
          </p:spPr>
        </p:pic>
        <p:pic>
          <p:nvPicPr>
            <p:cNvPr id="339" name="Google Shape;339;p10"/>
            <p:cNvPicPr preferRelativeResize="0"/>
            <p:nvPr/>
          </p:nvPicPr>
          <p:blipFill rotWithShape="1">
            <a:blip r:embed="rId4">
              <a:alphaModFix/>
            </a:blip>
            <a:srcRect/>
            <a:stretch/>
          </p:blipFill>
          <p:spPr>
            <a:xfrm>
              <a:off x="2724177" y="2522950"/>
              <a:ext cx="748587" cy="553212"/>
            </a:xfrm>
            <a:prstGeom prst="rect">
              <a:avLst/>
            </a:prstGeom>
            <a:noFill/>
            <a:ln>
              <a:noFill/>
            </a:ln>
          </p:spPr>
        </p:pic>
        <p:pic>
          <p:nvPicPr>
            <p:cNvPr id="340" name="Google Shape;340;p10"/>
            <p:cNvPicPr preferRelativeResize="0"/>
            <p:nvPr/>
          </p:nvPicPr>
          <p:blipFill rotWithShape="1">
            <a:blip r:embed="rId4">
              <a:alphaModFix/>
            </a:blip>
            <a:srcRect/>
            <a:stretch/>
          </p:blipFill>
          <p:spPr>
            <a:xfrm>
              <a:off x="3519390" y="2522950"/>
              <a:ext cx="748587" cy="553212"/>
            </a:xfrm>
            <a:prstGeom prst="rect">
              <a:avLst/>
            </a:prstGeom>
            <a:noFill/>
            <a:ln>
              <a:noFill/>
            </a:ln>
          </p:spPr>
        </p:pic>
      </p:grpSp>
      <p:pic>
        <p:nvPicPr>
          <p:cNvPr id="341" name="Google Shape;341;p10"/>
          <p:cNvPicPr preferRelativeResize="0"/>
          <p:nvPr/>
        </p:nvPicPr>
        <p:blipFill rotWithShape="1">
          <a:blip r:embed="rId4">
            <a:alphaModFix/>
          </a:blip>
          <a:srcRect/>
          <a:stretch/>
        </p:blipFill>
        <p:spPr>
          <a:xfrm>
            <a:off x="11220638" y="4810092"/>
            <a:ext cx="583435" cy="431163"/>
          </a:xfrm>
          <a:prstGeom prst="rect">
            <a:avLst/>
          </a:prstGeom>
          <a:noFill/>
          <a:ln>
            <a:noFill/>
          </a:ln>
        </p:spPr>
      </p:pic>
      <p:pic>
        <p:nvPicPr>
          <p:cNvPr id="342" name="Google Shape;342;p10"/>
          <p:cNvPicPr preferRelativeResize="0"/>
          <p:nvPr/>
        </p:nvPicPr>
        <p:blipFill rotWithShape="1">
          <a:blip r:embed="rId4">
            <a:alphaModFix/>
          </a:blip>
          <a:srcRect/>
          <a:stretch/>
        </p:blipFill>
        <p:spPr>
          <a:xfrm>
            <a:off x="11220638" y="4103649"/>
            <a:ext cx="583435" cy="431163"/>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500"/>
                                        <p:tgtEl>
                                          <p:spTgt spid="268"/>
                                        </p:tgtEl>
                                      </p:cBhvr>
                                    </p:animEffect>
                                  </p:childTnLst>
                                </p:cTn>
                              </p:par>
                            </p:childTnLst>
                          </p:cTn>
                        </p:par>
                      </p:childTnLst>
                    </p:cTn>
                  </p:par>
                </p:childTnLst>
              </p:cTn>
              <p:nextCondLst>
                <p:cond evt="onClick" delay="0">
                  <p:tgtEl>
                    <p:spTgt spid="26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A screenshot of a computer&#10;&#10;Description automatically generated with medium confidence">
            <a:extLst>
              <a:ext uri="{FF2B5EF4-FFF2-40B4-BE49-F238E27FC236}">
                <a16:creationId xmlns:a16="http://schemas.microsoft.com/office/drawing/2014/main" id="{7558F9C7-2F56-6D45-8B3E-2765FD685E72}"/>
              </a:ext>
            </a:extLst>
          </p:cNvPr>
          <p:cNvPicPr>
            <a:picLocks noChangeAspect="1"/>
          </p:cNvPicPr>
          <p:nvPr/>
        </p:nvPicPr>
        <p:blipFill>
          <a:blip r:embed="rId3"/>
          <a:stretch>
            <a:fillRect/>
          </a:stretch>
        </p:blipFill>
        <p:spPr>
          <a:xfrm>
            <a:off x="263524" y="1077157"/>
            <a:ext cx="7940040" cy="384048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364" name="Google Shape;364;p12"/>
          <p:cNvSpPr txBox="1">
            <a:spLocks noGrp="1"/>
          </p:cNvSpPr>
          <p:nvPr>
            <p:ph type="body" idx="2"/>
          </p:nvPr>
        </p:nvSpPr>
        <p:spPr>
          <a:xfrm>
            <a:off x="263046" y="1176339"/>
            <a:ext cx="11736887" cy="110849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What numbers are represented below?</a:t>
            </a:r>
            <a:endParaRPr/>
          </a:p>
          <a:p>
            <a:pPr marL="0" lvl="0" indent="0" algn="l" rtl="0">
              <a:lnSpc>
                <a:spcPct val="150000"/>
              </a:lnSpc>
              <a:spcBef>
                <a:spcPts val="1000"/>
              </a:spcBef>
              <a:spcAft>
                <a:spcPts val="0"/>
              </a:spcAft>
              <a:buClr>
                <a:srgbClr val="222222"/>
              </a:buClr>
              <a:buSzPts val="1800"/>
              <a:buNone/>
            </a:pPr>
            <a:r>
              <a:rPr lang="en-GB"/>
              <a:t>Match each diagram to it’s number.</a:t>
            </a:r>
            <a:endParaRPr/>
          </a:p>
        </p:txBody>
      </p:sp>
      <p:sp>
        <p:nvSpPr>
          <p:cNvPr id="365" name="Google Shape;365;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366" name="Google Shape;366;p12"/>
          <p:cNvSpPr/>
          <p:nvPr/>
        </p:nvSpPr>
        <p:spPr>
          <a:xfrm>
            <a:off x="8719759" y="2290360"/>
            <a:ext cx="1718424"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80</a:t>
            </a:r>
            <a:endParaRPr/>
          </a:p>
        </p:txBody>
      </p:sp>
      <p:grpSp>
        <p:nvGrpSpPr>
          <p:cNvPr id="367" name="Google Shape;367;p12"/>
          <p:cNvGrpSpPr/>
          <p:nvPr/>
        </p:nvGrpSpPr>
        <p:grpSpPr>
          <a:xfrm>
            <a:off x="488406" y="5444353"/>
            <a:ext cx="3886089" cy="760504"/>
            <a:chOff x="395157" y="4933987"/>
            <a:chExt cx="3886089" cy="760504"/>
          </a:xfrm>
        </p:grpSpPr>
        <p:pic>
          <p:nvPicPr>
            <p:cNvPr id="368" name="Google Shape;368;p12"/>
            <p:cNvPicPr preferRelativeResize="0"/>
            <p:nvPr/>
          </p:nvPicPr>
          <p:blipFill rotWithShape="1">
            <a:blip r:embed="rId3">
              <a:alphaModFix/>
            </a:blip>
            <a:srcRect/>
            <a:stretch/>
          </p:blipFill>
          <p:spPr>
            <a:xfrm>
              <a:off x="2404257" y="4933987"/>
              <a:ext cx="1876989" cy="760504"/>
            </a:xfrm>
            <a:prstGeom prst="rect">
              <a:avLst/>
            </a:prstGeom>
            <a:noFill/>
            <a:ln>
              <a:noFill/>
            </a:ln>
          </p:spPr>
        </p:pic>
        <p:pic>
          <p:nvPicPr>
            <p:cNvPr id="369" name="Google Shape;369;p12"/>
            <p:cNvPicPr preferRelativeResize="0"/>
            <p:nvPr/>
          </p:nvPicPr>
          <p:blipFill rotWithShape="1">
            <a:blip r:embed="rId4">
              <a:alphaModFix/>
            </a:blip>
            <a:srcRect/>
            <a:stretch/>
          </p:blipFill>
          <p:spPr>
            <a:xfrm>
              <a:off x="395157" y="4933987"/>
              <a:ext cx="1876989" cy="760504"/>
            </a:xfrm>
            <a:prstGeom prst="rect">
              <a:avLst/>
            </a:prstGeom>
            <a:noFill/>
            <a:ln>
              <a:noFill/>
            </a:ln>
          </p:spPr>
        </p:pic>
      </p:grpSp>
      <p:grpSp>
        <p:nvGrpSpPr>
          <p:cNvPr id="370" name="Google Shape;370;p12"/>
          <p:cNvGrpSpPr/>
          <p:nvPr/>
        </p:nvGrpSpPr>
        <p:grpSpPr>
          <a:xfrm>
            <a:off x="977963" y="3719213"/>
            <a:ext cx="2922658" cy="1221584"/>
            <a:chOff x="488406" y="3356235"/>
            <a:chExt cx="2922658" cy="1221584"/>
          </a:xfrm>
        </p:grpSpPr>
        <p:pic>
          <p:nvPicPr>
            <p:cNvPr id="371" name="Google Shape;371;p12"/>
            <p:cNvPicPr preferRelativeResize="0"/>
            <p:nvPr/>
          </p:nvPicPr>
          <p:blipFill rotWithShape="1">
            <a:blip r:embed="rId5">
              <a:alphaModFix/>
            </a:blip>
            <a:srcRect/>
            <a:stretch/>
          </p:blipFill>
          <p:spPr>
            <a:xfrm>
              <a:off x="488406" y="3356238"/>
              <a:ext cx="207169" cy="1221581"/>
            </a:xfrm>
            <a:prstGeom prst="rect">
              <a:avLst/>
            </a:prstGeom>
            <a:noFill/>
            <a:ln>
              <a:noFill/>
            </a:ln>
          </p:spPr>
        </p:pic>
        <p:pic>
          <p:nvPicPr>
            <p:cNvPr id="372" name="Google Shape;372;p12"/>
            <p:cNvPicPr preferRelativeResize="0"/>
            <p:nvPr/>
          </p:nvPicPr>
          <p:blipFill rotWithShape="1">
            <a:blip r:embed="rId5">
              <a:alphaModFix/>
            </a:blip>
            <a:srcRect/>
            <a:stretch/>
          </p:blipFill>
          <p:spPr>
            <a:xfrm>
              <a:off x="876333" y="3356237"/>
              <a:ext cx="207169" cy="1221581"/>
            </a:xfrm>
            <a:prstGeom prst="rect">
              <a:avLst/>
            </a:prstGeom>
            <a:noFill/>
            <a:ln>
              <a:noFill/>
            </a:ln>
          </p:spPr>
        </p:pic>
        <p:pic>
          <p:nvPicPr>
            <p:cNvPr id="373" name="Google Shape;373;p12"/>
            <p:cNvPicPr preferRelativeResize="0"/>
            <p:nvPr/>
          </p:nvPicPr>
          <p:blipFill rotWithShape="1">
            <a:blip r:embed="rId5">
              <a:alphaModFix/>
            </a:blip>
            <a:srcRect/>
            <a:stretch/>
          </p:blipFill>
          <p:spPr>
            <a:xfrm>
              <a:off x="1264260" y="3356237"/>
              <a:ext cx="207169" cy="1221581"/>
            </a:xfrm>
            <a:prstGeom prst="rect">
              <a:avLst/>
            </a:prstGeom>
            <a:noFill/>
            <a:ln>
              <a:noFill/>
            </a:ln>
          </p:spPr>
        </p:pic>
        <p:pic>
          <p:nvPicPr>
            <p:cNvPr id="374" name="Google Shape;374;p12"/>
            <p:cNvPicPr preferRelativeResize="0"/>
            <p:nvPr/>
          </p:nvPicPr>
          <p:blipFill rotWithShape="1">
            <a:blip r:embed="rId5">
              <a:alphaModFix/>
            </a:blip>
            <a:srcRect/>
            <a:stretch/>
          </p:blipFill>
          <p:spPr>
            <a:xfrm>
              <a:off x="1652187" y="3356236"/>
              <a:ext cx="207169" cy="1221581"/>
            </a:xfrm>
            <a:prstGeom prst="rect">
              <a:avLst/>
            </a:prstGeom>
            <a:noFill/>
            <a:ln>
              <a:noFill/>
            </a:ln>
          </p:spPr>
        </p:pic>
        <p:pic>
          <p:nvPicPr>
            <p:cNvPr id="375" name="Google Shape;375;p12"/>
            <p:cNvPicPr preferRelativeResize="0"/>
            <p:nvPr/>
          </p:nvPicPr>
          <p:blipFill rotWithShape="1">
            <a:blip r:embed="rId5">
              <a:alphaModFix/>
            </a:blip>
            <a:srcRect/>
            <a:stretch/>
          </p:blipFill>
          <p:spPr>
            <a:xfrm>
              <a:off x="2040114" y="3356237"/>
              <a:ext cx="207169" cy="1221581"/>
            </a:xfrm>
            <a:prstGeom prst="rect">
              <a:avLst/>
            </a:prstGeom>
            <a:noFill/>
            <a:ln>
              <a:noFill/>
            </a:ln>
          </p:spPr>
        </p:pic>
        <p:pic>
          <p:nvPicPr>
            <p:cNvPr id="376" name="Google Shape;376;p12"/>
            <p:cNvPicPr preferRelativeResize="0"/>
            <p:nvPr/>
          </p:nvPicPr>
          <p:blipFill rotWithShape="1">
            <a:blip r:embed="rId5">
              <a:alphaModFix/>
            </a:blip>
            <a:srcRect/>
            <a:stretch/>
          </p:blipFill>
          <p:spPr>
            <a:xfrm>
              <a:off x="2428041" y="3356236"/>
              <a:ext cx="207169" cy="1221581"/>
            </a:xfrm>
            <a:prstGeom prst="rect">
              <a:avLst/>
            </a:prstGeom>
            <a:noFill/>
            <a:ln>
              <a:noFill/>
            </a:ln>
          </p:spPr>
        </p:pic>
        <p:pic>
          <p:nvPicPr>
            <p:cNvPr id="377" name="Google Shape;377;p12"/>
            <p:cNvPicPr preferRelativeResize="0"/>
            <p:nvPr/>
          </p:nvPicPr>
          <p:blipFill rotWithShape="1">
            <a:blip r:embed="rId5">
              <a:alphaModFix/>
            </a:blip>
            <a:srcRect/>
            <a:stretch/>
          </p:blipFill>
          <p:spPr>
            <a:xfrm>
              <a:off x="2815968" y="3356236"/>
              <a:ext cx="207169" cy="1221581"/>
            </a:xfrm>
            <a:prstGeom prst="rect">
              <a:avLst/>
            </a:prstGeom>
            <a:noFill/>
            <a:ln>
              <a:noFill/>
            </a:ln>
          </p:spPr>
        </p:pic>
        <p:pic>
          <p:nvPicPr>
            <p:cNvPr id="378" name="Google Shape;378;p12"/>
            <p:cNvPicPr preferRelativeResize="0"/>
            <p:nvPr/>
          </p:nvPicPr>
          <p:blipFill rotWithShape="1">
            <a:blip r:embed="rId5">
              <a:alphaModFix/>
            </a:blip>
            <a:srcRect/>
            <a:stretch/>
          </p:blipFill>
          <p:spPr>
            <a:xfrm>
              <a:off x="3203895" y="3356235"/>
              <a:ext cx="207169" cy="1221581"/>
            </a:xfrm>
            <a:prstGeom prst="rect">
              <a:avLst/>
            </a:prstGeom>
            <a:noFill/>
            <a:ln>
              <a:noFill/>
            </a:ln>
          </p:spPr>
        </p:pic>
      </p:grpSp>
      <p:grpSp>
        <p:nvGrpSpPr>
          <p:cNvPr id="379" name="Google Shape;379;p12"/>
          <p:cNvGrpSpPr/>
          <p:nvPr/>
        </p:nvGrpSpPr>
        <p:grpSpPr>
          <a:xfrm>
            <a:off x="418722" y="2226469"/>
            <a:ext cx="4525867" cy="1192384"/>
            <a:chOff x="418722" y="2226469"/>
            <a:chExt cx="4525867" cy="1192384"/>
          </a:xfrm>
        </p:grpSpPr>
        <p:pic>
          <p:nvPicPr>
            <p:cNvPr id="380" name="Google Shape;380;p12"/>
            <p:cNvPicPr preferRelativeResize="0"/>
            <p:nvPr/>
          </p:nvPicPr>
          <p:blipFill rotWithShape="1">
            <a:blip r:embed="rId6">
              <a:alphaModFix/>
            </a:blip>
            <a:srcRect/>
            <a:stretch/>
          </p:blipFill>
          <p:spPr>
            <a:xfrm>
              <a:off x="3570851" y="2334614"/>
              <a:ext cx="969455" cy="976094"/>
            </a:xfrm>
            <a:prstGeom prst="rect">
              <a:avLst/>
            </a:prstGeom>
            <a:noFill/>
            <a:ln>
              <a:noFill/>
            </a:ln>
          </p:spPr>
        </p:pic>
        <p:pic>
          <p:nvPicPr>
            <p:cNvPr id="381" name="Google Shape;381;p12"/>
            <p:cNvPicPr preferRelativeResize="0"/>
            <p:nvPr/>
          </p:nvPicPr>
          <p:blipFill rotWithShape="1">
            <a:blip r:embed="rId7">
              <a:alphaModFix/>
            </a:blip>
            <a:srcRect/>
            <a:stretch/>
          </p:blipFill>
          <p:spPr>
            <a:xfrm>
              <a:off x="418722" y="2226469"/>
              <a:ext cx="1223155" cy="1192384"/>
            </a:xfrm>
            <a:prstGeom prst="rect">
              <a:avLst/>
            </a:prstGeom>
            <a:noFill/>
            <a:ln>
              <a:noFill/>
            </a:ln>
          </p:spPr>
        </p:pic>
        <p:pic>
          <p:nvPicPr>
            <p:cNvPr id="382" name="Google Shape;382;p12"/>
            <p:cNvPicPr preferRelativeResize="0"/>
            <p:nvPr/>
          </p:nvPicPr>
          <p:blipFill rotWithShape="1">
            <a:blip r:embed="rId7">
              <a:alphaModFix/>
            </a:blip>
            <a:srcRect/>
            <a:stretch/>
          </p:blipFill>
          <p:spPr>
            <a:xfrm>
              <a:off x="1395577" y="2226469"/>
              <a:ext cx="1223155" cy="1192384"/>
            </a:xfrm>
            <a:prstGeom prst="rect">
              <a:avLst/>
            </a:prstGeom>
            <a:noFill/>
            <a:ln>
              <a:noFill/>
            </a:ln>
          </p:spPr>
        </p:pic>
        <p:pic>
          <p:nvPicPr>
            <p:cNvPr id="383" name="Google Shape;383;p12"/>
            <p:cNvPicPr preferRelativeResize="0"/>
            <p:nvPr/>
          </p:nvPicPr>
          <p:blipFill rotWithShape="1">
            <a:blip r:embed="rId7">
              <a:alphaModFix/>
            </a:blip>
            <a:srcRect/>
            <a:stretch/>
          </p:blipFill>
          <p:spPr>
            <a:xfrm>
              <a:off x="2439292" y="2226469"/>
              <a:ext cx="1223155" cy="1192384"/>
            </a:xfrm>
            <a:prstGeom prst="rect">
              <a:avLst/>
            </a:prstGeom>
            <a:noFill/>
            <a:ln>
              <a:noFill/>
            </a:ln>
          </p:spPr>
        </p:pic>
        <p:pic>
          <p:nvPicPr>
            <p:cNvPr id="384" name="Google Shape;384;p12"/>
            <p:cNvPicPr preferRelativeResize="0"/>
            <p:nvPr/>
          </p:nvPicPr>
          <p:blipFill rotWithShape="1">
            <a:blip r:embed="rId6">
              <a:alphaModFix/>
            </a:blip>
            <a:srcRect/>
            <a:stretch/>
          </p:blipFill>
          <p:spPr>
            <a:xfrm>
              <a:off x="3975134" y="2340146"/>
              <a:ext cx="969455" cy="976094"/>
            </a:xfrm>
            <a:prstGeom prst="rect">
              <a:avLst/>
            </a:prstGeom>
            <a:noFill/>
            <a:ln>
              <a:noFill/>
            </a:ln>
          </p:spPr>
        </p:pic>
      </p:grpSp>
      <p:sp>
        <p:nvSpPr>
          <p:cNvPr id="385" name="Google Shape;385;p12"/>
          <p:cNvSpPr/>
          <p:nvPr/>
        </p:nvSpPr>
        <p:spPr>
          <a:xfrm>
            <a:off x="8719759" y="3753000"/>
            <a:ext cx="1718424"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18</a:t>
            </a:r>
            <a:endParaRPr/>
          </a:p>
        </p:txBody>
      </p:sp>
      <p:sp>
        <p:nvSpPr>
          <p:cNvPr id="386" name="Google Shape;386;p12"/>
          <p:cNvSpPr/>
          <p:nvPr/>
        </p:nvSpPr>
        <p:spPr>
          <a:xfrm>
            <a:off x="8719758" y="5212420"/>
            <a:ext cx="1718424"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32</a:t>
            </a:r>
            <a:endParaRPr/>
          </a:p>
        </p:txBody>
      </p:sp>
      <p:cxnSp>
        <p:nvCxnSpPr>
          <p:cNvPr id="387" name="Google Shape;387;p12"/>
          <p:cNvCxnSpPr>
            <a:stCxn id="384" idx="3"/>
            <a:endCxn id="386" idx="1"/>
          </p:cNvCxnSpPr>
          <p:nvPr/>
        </p:nvCxnSpPr>
        <p:spPr>
          <a:xfrm>
            <a:off x="4944589" y="2828193"/>
            <a:ext cx="3775200" cy="2827500"/>
          </a:xfrm>
          <a:prstGeom prst="straightConnector1">
            <a:avLst/>
          </a:prstGeom>
          <a:noFill/>
          <a:ln w="38100" cap="rnd" cmpd="sng">
            <a:solidFill>
              <a:srgbClr val="43A047"/>
            </a:solidFill>
            <a:prstDash val="solid"/>
            <a:round/>
            <a:headEnd type="none" w="sm" len="sm"/>
            <a:tailEnd type="none" w="sm" len="sm"/>
          </a:ln>
        </p:spPr>
      </p:cxnSp>
      <p:cxnSp>
        <p:nvCxnSpPr>
          <p:cNvPr id="388" name="Google Shape;388;p12"/>
          <p:cNvCxnSpPr>
            <a:stCxn id="378" idx="3"/>
            <a:endCxn id="366" idx="1"/>
          </p:cNvCxnSpPr>
          <p:nvPr/>
        </p:nvCxnSpPr>
        <p:spPr>
          <a:xfrm rot="10800000" flipH="1">
            <a:off x="3900621" y="2733704"/>
            <a:ext cx="4819200" cy="1596300"/>
          </a:xfrm>
          <a:prstGeom prst="straightConnector1">
            <a:avLst/>
          </a:prstGeom>
          <a:noFill/>
          <a:ln w="38100" cap="rnd" cmpd="sng">
            <a:solidFill>
              <a:srgbClr val="43A047"/>
            </a:solidFill>
            <a:prstDash val="solid"/>
            <a:round/>
            <a:headEnd type="none" w="sm" len="sm"/>
            <a:tailEnd type="none" w="sm" len="sm"/>
          </a:ln>
        </p:spPr>
      </p:cxnSp>
      <p:cxnSp>
        <p:nvCxnSpPr>
          <p:cNvPr id="389" name="Google Shape;389;p12"/>
          <p:cNvCxnSpPr>
            <a:stCxn id="368" idx="3"/>
            <a:endCxn id="385" idx="1"/>
          </p:cNvCxnSpPr>
          <p:nvPr/>
        </p:nvCxnSpPr>
        <p:spPr>
          <a:xfrm rot="10800000" flipH="1">
            <a:off x="4374495" y="4196205"/>
            <a:ext cx="4345200" cy="1628400"/>
          </a:xfrm>
          <a:prstGeom prst="straightConnector1">
            <a:avLst/>
          </a:prstGeom>
          <a:noFill/>
          <a:ln w="38100" cap="rnd" cmpd="sng">
            <a:solidFill>
              <a:srgbClr val="43A047"/>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500"/>
                                        <p:tgtEl>
                                          <p:spTgt spid="387"/>
                                        </p:tgtEl>
                                      </p:cBhvr>
                                    </p:animEffect>
                                  </p:childTnLst>
                                </p:cTn>
                              </p:par>
                              <p:par>
                                <p:cTn id="8" presetID="10" presetClass="entr" presetSubtype="0" fill="hold" nodeType="withEffect">
                                  <p:stCondLst>
                                    <p:cond delay="0"/>
                                  </p:stCondLst>
                                  <p:childTnLst>
                                    <p:set>
                                      <p:cBhvr>
                                        <p:cTn id="9" dur="1" fill="hold">
                                          <p:stCondLst>
                                            <p:cond delay="0"/>
                                          </p:stCondLst>
                                        </p:cTn>
                                        <p:tgtEl>
                                          <p:spTgt spid="388"/>
                                        </p:tgtEl>
                                        <p:attrNameLst>
                                          <p:attrName>style.visibility</p:attrName>
                                        </p:attrNameLst>
                                      </p:cBhvr>
                                      <p:to>
                                        <p:strVal val="visible"/>
                                      </p:to>
                                    </p:set>
                                    <p:animEffect transition="in" filter="fade">
                                      <p:cBhvr>
                                        <p:cTn id="10" dur="500"/>
                                        <p:tgtEl>
                                          <p:spTgt spid="388"/>
                                        </p:tgtEl>
                                      </p:cBhvr>
                                    </p:animEffect>
                                  </p:childTnLst>
                                </p:cTn>
                              </p:par>
                              <p:par>
                                <p:cTn id="11" presetID="10" presetClass="entr" presetSubtype="0" fill="hold" nodeType="withEffect">
                                  <p:stCondLst>
                                    <p:cond delay="0"/>
                                  </p:stCondLst>
                                  <p:childTnLst>
                                    <p:set>
                                      <p:cBhvr>
                                        <p:cTn id="12" dur="1" fill="hold">
                                          <p:stCondLst>
                                            <p:cond delay="0"/>
                                          </p:stCondLst>
                                        </p:cTn>
                                        <p:tgtEl>
                                          <p:spTgt spid="389"/>
                                        </p:tgtEl>
                                        <p:attrNameLst>
                                          <p:attrName>style.visibility</p:attrName>
                                        </p:attrNameLst>
                                      </p:cBhvr>
                                      <p:to>
                                        <p:strVal val="visible"/>
                                      </p:to>
                                    </p:set>
                                    <p:animEffect transition="in" filter="fade">
                                      <p:cBhvr>
                                        <p:cTn id="13" dur="500"/>
                                        <p:tgtEl>
                                          <p:spTgt spid="389"/>
                                        </p:tgtEl>
                                      </p:cBhvr>
                                    </p:animEffect>
                                  </p:childTnLst>
                                </p:cTn>
                              </p:par>
                            </p:childTnLst>
                          </p:cTn>
                        </p:par>
                      </p:childTnLst>
                    </p:cTn>
                  </p:par>
                </p:childTnLst>
              </p:cTn>
              <p:nextCondLst>
                <p:cond evt="onClick" delay="0">
                  <p:tgtEl>
                    <p:spTgt spid="36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A picture containing graphical user interface&#10;&#10;Description automatically generated">
            <a:extLst>
              <a:ext uri="{FF2B5EF4-FFF2-40B4-BE49-F238E27FC236}">
                <a16:creationId xmlns:a16="http://schemas.microsoft.com/office/drawing/2014/main" id="{4424C091-2B11-FB44-ADD8-52F70A53B051}"/>
              </a:ext>
            </a:extLst>
          </p:cNvPr>
          <p:cNvPicPr>
            <a:picLocks noChangeAspect="1"/>
          </p:cNvPicPr>
          <p:nvPr/>
        </p:nvPicPr>
        <p:blipFill>
          <a:blip r:embed="rId3"/>
          <a:stretch>
            <a:fillRect/>
          </a:stretch>
        </p:blipFill>
        <p:spPr>
          <a:xfrm>
            <a:off x="263524" y="1077157"/>
            <a:ext cx="7848600" cy="326136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436" name="Google Shape;436;p14"/>
          <p:cNvSpPr txBox="1">
            <a:spLocks noGrp="1"/>
          </p:cNvSpPr>
          <p:nvPr>
            <p:ph type="body" idx="2"/>
          </p:nvPr>
        </p:nvSpPr>
        <p:spPr>
          <a:xfrm>
            <a:off x="263046" y="1176338"/>
            <a:ext cx="11736887" cy="77715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How many ways can you represent this number? </a:t>
            </a:r>
            <a:endParaRPr/>
          </a:p>
        </p:txBody>
      </p:sp>
      <p:sp>
        <p:nvSpPr>
          <p:cNvPr id="437" name="Google Shape;437;p14"/>
          <p:cNvSpPr/>
          <p:nvPr/>
        </p:nvSpPr>
        <p:spPr>
          <a:xfrm>
            <a:off x="5236788" y="2052672"/>
            <a:ext cx="1718424" cy="886690"/>
          </a:xfrm>
          <a:prstGeom prst="roundRect">
            <a:avLst>
              <a:gd name="adj" fmla="val 16667"/>
            </a:avLst>
          </a:prstGeom>
          <a:solidFill>
            <a:srgbClr val="CCD4F4"/>
          </a:solid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222222"/>
                </a:solidFill>
                <a:latin typeface="Century Gothic"/>
                <a:ea typeface="Century Gothic"/>
                <a:cs typeface="Century Gothic"/>
                <a:sym typeface="Century Gothic"/>
              </a:rPr>
              <a:t>57</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The following slides are based on:</a:t>
            </a:r>
            <a:br>
              <a:rPr lang="en-GB" sz="2400">
                <a:latin typeface="Century Gothic"/>
                <a:ea typeface="Century Gothic"/>
                <a:cs typeface="Century Gothic"/>
                <a:sym typeface="Century Gothic"/>
              </a:rPr>
            </a:br>
            <a:r>
              <a:rPr lang="en-GB" sz="2400">
                <a:latin typeface="Century Gothic"/>
                <a:ea typeface="Century Gothic"/>
                <a:cs typeface="Century Gothic"/>
                <a:sym typeface="Century Gothic"/>
              </a:rPr>
              <a:t>Making 10</a:t>
            </a:r>
            <a:endParaRPr sz="2400" b="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6"/>
          <p:cNvSpPr txBox="1">
            <a:spLocks noGrp="1"/>
          </p:cNvSpPr>
          <p:nvPr>
            <p:ph type="body" idx="2"/>
          </p:nvPr>
        </p:nvSpPr>
        <p:spPr>
          <a:xfrm>
            <a:off x="263046" y="700644"/>
            <a:ext cx="11736887" cy="51459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How many more counters would I need to add to this tens frame to make 10? </a:t>
            </a:r>
            <a:endParaRPr/>
          </a:p>
        </p:txBody>
      </p:sp>
      <p:sp>
        <p:nvSpPr>
          <p:cNvPr id="449" name="Google Shape;449;p1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450" name="Google Shape;450;p16"/>
          <p:cNvSpPr txBox="1"/>
          <p:nvPr/>
        </p:nvSpPr>
        <p:spPr>
          <a:xfrm>
            <a:off x="263046" y="4662857"/>
            <a:ext cx="10212697" cy="870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There are 6 counters in the tens frame.</a:t>
            </a:r>
            <a:endParaRPr/>
          </a:p>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We need to add 4 more counters to make 10.</a:t>
            </a:r>
            <a:endParaRPr/>
          </a:p>
        </p:txBody>
      </p:sp>
      <p:grpSp>
        <p:nvGrpSpPr>
          <p:cNvPr id="451" name="Google Shape;451;p16"/>
          <p:cNvGrpSpPr/>
          <p:nvPr/>
        </p:nvGrpSpPr>
        <p:grpSpPr>
          <a:xfrm>
            <a:off x="3535709" y="2247900"/>
            <a:ext cx="5120581" cy="2074718"/>
            <a:chOff x="3535709" y="2247900"/>
            <a:chExt cx="5120581" cy="2074718"/>
          </a:xfrm>
        </p:grpSpPr>
        <p:pic>
          <p:nvPicPr>
            <p:cNvPr id="452" name="Google Shape;452;p16"/>
            <p:cNvPicPr preferRelativeResize="0"/>
            <p:nvPr/>
          </p:nvPicPr>
          <p:blipFill rotWithShape="1">
            <a:blip r:embed="rId3">
              <a:alphaModFix/>
            </a:blip>
            <a:srcRect/>
            <a:stretch/>
          </p:blipFill>
          <p:spPr>
            <a:xfrm>
              <a:off x="3535709" y="2247900"/>
              <a:ext cx="5120581" cy="2074718"/>
            </a:xfrm>
            <a:prstGeom prst="rect">
              <a:avLst/>
            </a:prstGeom>
            <a:noFill/>
            <a:ln>
              <a:noFill/>
            </a:ln>
          </p:spPr>
        </p:pic>
        <p:pic>
          <p:nvPicPr>
            <p:cNvPr id="453" name="Google Shape;453;p16" descr="Shape, circle&#10;&#10;Description automatically generated"/>
            <p:cNvPicPr preferRelativeResize="0"/>
            <p:nvPr/>
          </p:nvPicPr>
          <p:blipFill rotWithShape="1">
            <a:blip r:embed="rId4">
              <a:alphaModFix/>
            </a:blip>
            <a:srcRect/>
            <a:stretch/>
          </p:blipFill>
          <p:spPr>
            <a:xfrm>
              <a:off x="3658419" y="2412104"/>
              <a:ext cx="787400" cy="787400"/>
            </a:xfrm>
            <a:prstGeom prst="rect">
              <a:avLst/>
            </a:prstGeom>
            <a:noFill/>
            <a:ln>
              <a:noFill/>
            </a:ln>
          </p:spPr>
        </p:pic>
        <p:pic>
          <p:nvPicPr>
            <p:cNvPr id="454" name="Google Shape;454;p16" descr="Shape, circle&#10;&#10;Description automatically generated"/>
            <p:cNvPicPr preferRelativeResize="0"/>
            <p:nvPr/>
          </p:nvPicPr>
          <p:blipFill rotWithShape="1">
            <a:blip r:embed="rId4">
              <a:alphaModFix/>
            </a:blip>
            <a:srcRect/>
            <a:stretch/>
          </p:blipFill>
          <p:spPr>
            <a:xfrm>
              <a:off x="4669801" y="2391581"/>
              <a:ext cx="787400" cy="787400"/>
            </a:xfrm>
            <a:prstGeom prst="rect">
              <a:avLst/>
            </a:prstGeom>
            <a:noFill/>
            <a:ln>
              <a:noFill/>
            </a:ln>
          </p:spPr>
        </p:pic>
        <p:pic>
          <p:nvPicPr>
            <p:cNvPr id="455" name="Google Shape;455;p16" descr="Shape, circle&#10;&#10;Description automatically generated"/>
            <p:cNvPicPr preferRelativeResize="0"/>
            <p:nvPr/>
          </p:nvPicPr>
          <p:blipFill rotWithShape="1">
            <a:blip r:embed="rId4">
              <a:alphaModFix/>
            </a:blip>
            <a:srcRect/>
            <a:stretch/>
          </p:blipFill>
          <p:spPr>
            <a:xfrm>
              <a:off x="5737789" y="3429000"/>
              <a:ext cx="787400" cy="787400"/>
            </a:xfrm>
            <a:prstGeom prst="rect">
              <a:avLst/>
            </a:prstGeom>
            <a:noFill/>
            <a:ln>
              <a:noFill/>
            </a:ln>
          </p:spPr>
        </p:pic>
        <p:pic>
          <p:nvPicPr>
            <p:cNvPr id="456" name="Google Shape;456;p16" descr="Shape, circle&#10;&#10;Description automatically generated"/>
            <p:cNvPicPr preferRelativeResize="0"/>
            <p:nvPr/>
          </p:nvPicPr>
          <p:blipFill rotWithShape="1">
            <a:blip r:embed="rId4">
              <a:alphaModFix/>
            </a:blip>
            <a:srcRect/>
            <a:stretch/>
          </p:blipFill>
          <p:spPr>
            <a:xfrm>
              <a:off x="6716973" y="2421228"/>
              <a:ext cx="787400" cy="787400"/>
            </a:xfrm>
            <a:prstGeom prst="rect">
              <a:avLst/>
            </a:prstGeom>
            <a:noFill/>
            <a:ln>
              <a:noFill/>
            </a:ln>
          </p:spPr>
        </p:pic>
        <p:pic>
          <p:nvPicPr>
            <p:cNvPr id="457" name="Google Shape;457;p16" descr="Shape, circle&#10;&#10;Description automatically generated"/>
            <p:cNvPicPr preferRelativeResize="0"/>
            <p:nvPr/>
          </p:nvPicPr>
          <p:blipFill rotWithShape="1">
            <a:blip r:embed="rId4">
              <a:alphaModFix/>
            </a:blip>
            <a:srcRect/>
            <a:stretch/>
          </p:blipFill>
          <p:spPr>
            <a:xfrm>
              <a:off x="7690092" y="3415438"/>
              <a:ext cx="787400" cy="787400"/>
            </a:xfrm>
            <a:prstGeom prst="rect">
              <a:avLst/>
            </a:prstGeom>
            <a:noFill/>
            <a:ln>
              <a:noFill/>
            </a:ln>
          </p:spPr>
        </p:pic>
        <p:pic>
          <p:nvPicPr>
            <p:cNvPr id="458" name="Google Shape;458;p16" descr="Shape, circle&#10;&#10;Description automatically generated"/>
            <p:cNvPicPr preferRelativeResize="0"/>
            <p:nvPr/>
          </p:nvPicPr>
          <p:blipFill rotWithShape="1">
            <a:blip r:embed="rId4">
              <a:alphaModFix/>
            </a:blip>
            <a:srcRect/>
            <a:stretch/>
          </p:blipFill>
          <p:spPr>
            <a:xfrm>
              <a:off x="3658419" y="3400429"/>
              <a:ext cx="787400" cy="787400"/>
            </a:xfrm>
            <a:prstGeom prst="rect">
              <a:avLst/>
            </a:prstGeom>
            <a:noFill/>
            <a:ln>
              <a:noFill/>
            </a:ln>
          </p:spPr>
        </p:pic>
      </p:grpSp>
      <p:grpSp>
        <p:nvGrpSpPr>
          <p:cNvPr id="459" name="Google Shape;459;p16"/>
          <p:cNvGrpSpPr/>
          <p:nvPr/>
        </p:nvGrpSpPr>
        <p:grpSpPr>
          <a:xfrm>
            <a:off x="4729071" y="2376572"/>
            <a:ext cx="3786684" cy="1811257"/>
            <a:chOff x="4729071" y="2376572"/>
            <a:chExt cx="3786684" cy="1811257"/>
          </a:xfrm>
        </p:grpSpPr>
        <p:pic>
          <p:nvPicPr>
            <p:cNvPr id="460" name="Google Shape;460;p16" descr="Shape, circle&#10;&#10;Description automatically generated"/>
            <p:cNvPicPr preferRelativeResize="0"/>
            <p:nvPr/>
          </p:nvPicPr>
          <p:blipFill rotWithShape="1">
            <a:blip r:embed="rId5">
              <a:alphaModFix/>
            </a:blip>
            <a:srcRect/>
            <a:stretch/>
          </p:blipFill>
          <p:spPr>
            <a:xfrm>
              <a:off x="4729071" y="3400429"/>
              <a:ext cx="787400" cy="787400"/>
            </a:xfrm>
            <a:prstGeom prst="rect">
              <a:avLst/>
            </a:prstGeom>
            <a:noFill/>
            <a:ln>
              <a:noFill/>
            </a:ln>
          </p:spPr>
        </p:pic>
        <p:pic>
          <p:nvPicPr>
            <p:cNvPr id="461" name="Google Shape;461;p16" descr="Shape, circle&#10;&#10;Description automatically generated"/>
            <p:cNvPicPr preferRelativeResize="0"/>
            <p:nvPr/>
          </p:nvPicPr>
          <p:blipFill rotWithShape="1">
            <a:blip r:embed="rId5">
              <a:alphaModFix/>
            </a:blip>
            <a:srcRect/>
            <a:stretch/>
          </p:blipFill>
          <p:spPr>
            <a:xfrm>
              <a:off x="5702299" y="2376572"/>
              <a:ext cx="787400" cy="787400"/>
            </a:xfrm>
            <a:prstGeom prst="rect">
              <a:avLst/>
            </a:prstGeom>
            <a:noFill/>
            <a:ln>
              <a:noFill/>
            </a:ln>
          </p:spPr>
        </p:pic>
        <p:pic>
          <p:nvPicPr>
            <p:cNvPr id="462" name="Google Shape;462;p16" descr="Shape, circle&#10;&#10;Description automatically generated"/>
            <p:cNvPicPr preferRelativeResize="0"/>
            <p:nvPr/>
          </p:nvPicPr>
          <p:blipFill rotWithShape="1">
            <a:blip r:embed="rId5">
              <a:alphaModFix/>
            </a:blip>
            <a:srcRect/>
            <a:stretch/>
          </p:blipFill>
          <p:spPr>
            <a:xfrm>
              <a:off x="6746507" y="3400429"/>
              <a:ext cx="787400" cy="787400"/>
            </a:xfrm>
            <a:prstGeom prst="rect">
              <a:avLst/>
            </a:prstGeom>
            <a:noFill/>
            <a:ln>
              <a:noFill/>
            </a:ln>
          </p:spPr>
        </p:pic>
        <p:pic>
          <p:nvPicPr>
            <p:cNvPr id="463" name="Google Shape;463;p16" descr="Shape, circle&#10;&#10;Description automatically generated"/>
            <p:cNvPicPr preferRelativeResize="0"/>
            <p:nvPr/>
          </p:nvPicPr>
          <p:blipFill rotWithShape="1">
            <a:blip r:embed="rId5">
              <a:alphaModFix/>
            </a:blip>
            <a:srcRect/>
            <a:stretch/>
          </p:blipFill>
          <p:spPr>
            <a:xfrm>
              <a:off x="7728355" y="2391581"/>
              <a:ext cx="787400" cy="787400"/>
            </a:xfrm>
            <a:prstGeom prst="rect">
              <a:avLst/>
            </a:prstGeom>
            <a:noFill/>
            <a:ln>
              <a:noFill/>
            </a:ln>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4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9"/>
                                        </p:tgtEl>
                                        <p:attrNameLst>
                                          <p:attrName>style.visibility</p:attrName>
                                        </p:attrNameLst>
                                      </p:cBhvr>
                                      <p:to>
                                        <p:strVal val="visible"/>
                                      </p:to>
                                    </p:set>
                                    <p:animEffect transition="in" filter="fade">
                                      <p:cBhvr>
                                        <p:cTn id="7" dur="500"/>
                                        <p:tgtEl>
                                          <p:spTgt spid="459"/>
                                        </p:tgtEl>
                                      </p:cBhvr>
                                    </p:animEffect>
                                  </p:childTnLst>
                                </p:cTn>
                              </p:par>
                              <p:par>
                                <p:cTn id="8" presetID="10" presetClass="entr" presetSubtype="0" fill="hold" nodeType="withEffect">
                                  <p:stCondLst>
                                    <p:cond delay="0"/>
                                  </p:stCondLst>
                                  <p:childTnLst>
                                    <p:set>
                                      <p:cBhvr>
                                        <p:cTn id="9" dur="1" fill="hold">
                                          <p:stCondLst>
                                            <p:cond delay="0"/>
                                          </p:stCondLst>
                                        </p:cTn>
                                        <p:tgtEl>
                                          <p:spTgt spid="450"/>
                                        </p:tgtEl>
                                        <p:attrNameLst>
                                          <p:attrName>style.visibility</p:attrName>
                                        </p:attrNameLst>
                                      </p:cBhvr>
                                      <p:to>
                                        <p:strVal val="visible"/>
                                      </p:to>
                                    </p:set>
                                    <p:animEffect transition="in" filter="fade">
                                      <p:cBhvr>
                                        <p:cTn id="10" dur="500"/>
                                        <p:tgtEl>
                                          <p:spTgt spid="450"/>
                                        </p:tgtEl>
                                      </p:cBhvr>
                                    </p:animEffect>
                                  </p:childTnLst>
                                </p:cTn>
                              </p:par>
                            </p:childTnLst>
                          </p:cTn>
                        </p:par>
                      </p:childTnLst>
                    </p:cTn>
                  </p:par>
                </p:childTnLst>
              </p:cTn>
              <p:nextCondLst>
                <p:cond evt="onClick" delay="0">
                  <p:tgtEl>
                    <p:spTgt spid="449"/>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17"/>
          <p:cNvSpPr txBox="1">
            <a:spLocks noGrp="1"/>
          </p:cNvSpPr>
          <p:nvPr>
            <p:ph type="body" idx="2"/>
          </p:nvPr>
        </p:nvSpPr>
        <p:spPr>
          <a:xfrm>
            <a:off x="263046" y="700644"/>
            <a:ext cx="11736887" cy="64324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If I am holding up 3 fingers, how many more do I need to hold up to make 10? </a:t>
            </a:r>
            <a:endParaRPr/>
          </a:p>
        </p:txBody>
      </p:sp>
      <p:sp>
        <p:nvSpPr>
          <p:cNvPr id="470" name="Google Shape;470;p1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471" name="Google Shape;471;p17"/>
          <p:cNvSpPr txBox="1"/>
          <p:nvPr/>
        </p:nvSpPr>
        <p:spPr>
          <a:xfrm>
            <a:off x="263046" y="1168433"/>
            <a:ext cx="4835427" cy="4551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I would need to hold up 7 more fingers.</a:t>
            </a:r>
            <a:endParaRPr/>
          </a:p>
        </p:txBody>
      </p:sp>
      <p:pic>
        <p:nvPicPr>
          <p:cNvPr id="472" name="Google Shape;472;p17" descr="Logo&#10;&#10;Description automatically generated"/>
          <p:cNvPicPr preferRelativeResize="0"/>
          <p:nvPr/>
        </p:nvPicPr>
        <p:blipFill rotWithShape="1">
          <a:blip r:embed="rId3">
            <a:alphaModFix/>
          </a:blip>
          <a:srcRect/>
          <a:stretch/>
        </p:blipFill>
        <p:spPr>
          <a:xfrm>
            <a:off x="4114901" y="1877443"/>
            <a:ext cx="1488314" cy="2409651"/>
          </a:xfrm>
          <a:prstGeom prst="rect">
            <a:avLst/>
          </a:prstGeom>
          <a:noFill/>
          <a:ln>
            <a:noFill/>
          </a:ln>
        </p:spPr>
      </p:pic>
      <p:pic>
        <p:nvPicPr>
          <p:cNvPr id="473" name="Google Shape;473;p17" descr="A picture containing text&#10;&#10;Description automatically generated"/>
          <p:cNvPicPr preferRelativeResize="0"/>
          <p:nvPr/>
        </p:nvPicPr>
        <p:blipFill rotWithShape="1">
          <a:blip r:embed="rId4">
            <a:alphaModFix/>
          </a:blip>
          <a:srcRect/>
          <a:stretch/>
        </p:blipFill>
        <p:spPr>
          <a:xfrm flipH="1">
            <a:off x="5603215" y="2840339"/>
            <a:ext cx="1535562" cy="1464690"/>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fade">
                                      <p:cBhvr>
                                        <p:cTn id="7" dur="500"/>
                                        <p:tgtEl>
                                          <p:spTgt spid="471"/>
                                        </p:tgtEl>
                                      </p:cBhvr>
                                    </p:animEffect>
                                  </p:childTnLst>
                                </p:cTn>
                              </p:par>
                            </p:childTnLst>
                          </p:cTn>
                        </p:par>
                      </p:childTnLst>
                    </p:cTn>
                  </p:par>
                </p:childTnLst>
              </p:cTn>
              <p:nextCondLst>
                <p:cond evt="onClick" delay="0">
                  <p:tgtEl>
                    <p:spTgt spid="47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a:solidFill>
                  <a:srgbClr val="222222"/>
                </a:solidFill>
                <a:latin typeface="Century Gothic"/>
                <a:ea typeface="Century Gothic"/>
                <a:cs typeface="Century Gothic"/>
                <a:sym typeface="Century Gothic"/>
              </a:rPr>
              <a:t>Summary</a:t>
            </a:r>
            <a:endParaRPr/>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Key Vocabulary and Sentence Stems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Diagnostic Question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Learning Objective</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Starter – Complete the sequence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Learn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Identifying tens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(1) – Grouping objects in tens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Tens in a tens frame</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(2) – Tens in a tens frame</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Matching numbers and representations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(3) – Matching numbers and representations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Reflect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Support Slides – Based on making 10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graphicFrame>
        <p:nvGraphicFramePr>
          <p:cNvPr id="61" name="Google Shape;61;p3"/>
          <p:cNvGraphicFramePr/>
          <p:nvPr>
            <p:extLst>
              <p:ext uri="{D42A27DB-BD31-4B8C-83A1-F6EECF244321}">
                <p14:modId xmlns:p14="http://schemas.microsoft.com/office/powerpoint/2010/main" val="4050757783"/>
              </p:ext>
            </p:extLst>
          </p:nvPr>
        </p:nvGraphicFramePr>
        <p:xfrm>
          <a:off x="263524" y="1155866"/>
          <a:ext cx="11736400" cy="1371510"/>
        </p:xfrm>
        <a:graphic>
          <a:graphicData uri="http://schemas.openxmlformats.org/drawingml/2006/table">
            <a:tbl>
              <a:tblPr firstRow="1" bandRow="1">
                <a:noFill/>
                <a:tableStyleId>{2C284CDD-78FE-4E07-8575-DA76722C9BFC}</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dirty="0">
                          <a:solidFill>
                            <a:srgbClr val="222222"/>
                          </a:solidFill>
                          <a:latin typeface="Century Gothic"/>
                          <a:ea typeface="Century Gothic"/>
                          <a:cs typeface="Century Gothic"/>
                          <a:sym typeface="Century Gothic"/>
                        </a:rPr>
                        <a:t>numeral</a:t>
                      </a:r>
                      <a:endParaRPr sz="1800" b="0" u="none" strike="noStrike" cap="none" dirty="0">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a:solidFill>
                            <a:srgbClr val="222222"/>
                          </a:solidFill>
                          <a:latin typeface="Century Gothic"/>
                          <a:ea typeface="Century Gothic"/>
                          <a:cs typeface="Century Gothic"/>
                          <a:sym typeface="Century Gothic"/>
                        </a:rPr>
                        <a:t>ten</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a:solidFill>
                            <a:srgbClr val="222222"/>
                          </a:solidFill>
                          <a:latin typeface="Century Gothic"/>
                          <a:ea typeface="Century Gothic"/>
                          <a:cs typeface="Century Gothic"/>
                          <a:sym typeface="Century Gothic"/>
                        </a:rPr>
                        <a:t>numbers</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dirty="0">
                          <a:solidFill>
                            <a:srgbClr val="222222"/>
                          </a:solidFill>
                          <a:latin typeface="Century Gothic"/>
                          <a:ea typeface="Century Gothic"/>
                          <a:cs typeface="Century Gothic"/>
                          <a:sym typeface="Century Gothic"/>
                        </a:rPr>
                        <a:t>groups</a:t>
                      </a:r>
                      <a:endParaRPr sz="1800" b="0" u="none" strike="noStrike" cap="none" dirty="0">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a:solidFill>
                            <a:srgbClr val="222222"/>
                          </a:solidFill>
                          <a:latin typeface="Century Gothic"/>
                          <a:ea typeface="Century Gothic"/>
                          <a:cs typeface="Century Gothic"/>
                          <a:sym typeface="Century Gothic"/>
                        </a:rPr>
                        <a:t>ones</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Clr>
                          <a:schemeClr val="dk1"/>
                        </a:buClr>
                        <a:buSzPts val="1800"/>
                        <a:buFont typeface="Calibri"/>
                        <a:buNone/>
                      </a:pPr>
                      <a:endParaRPr sz="1800" b="0" u="none" strike="noStrike" cap="none" dirty="0">
                        <a:solidFill>
                          <a:srgbClr val="222222"/>
                        </a:solidFill>
                        <a:latin typeface="Century Gothic"/>
                        <a:ea typeface="Century Gothic"/>
                        <a:cs typeface="Century Gothic"/>
                        <a:sym typeface="Century Gothic"/>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4"/>
          <p:cNvSpPr txBox="1">
            <a:spLocks noGrp="1"/>
          </p:cNvSpPr>
          <p:nvPr>
            <p:ph type="body" idx="1"/>
          </p:nvPr>
        </p:nvSpPr>
        <p:spPr>
          <a:xfrm>
            <a:off x="263047" y="1293814"/>
            <a:ext cx="11736887" cy="562696"/>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How many cups are there? </a:t>
            </a:r>
            <a:endParaRPr/>
          </a:p>
        </p:txBody>
      </p:sp>
      <p:sp>
        <p:nvSpPr>
          <p:cNvPr id="68" name="Google Shape;68;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25</a:t>
            </a:r>
            <a:endParaRPr/>
          </a:p>
        </p:txBody>
      </p:sp>
      <p:sp>
        <p:nvSpPr>
          <p:cNvPr id="69" name="Google Shape;69;p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2</a:t>
            </a:r>
            <a:endParaRPr/>
          </a:p>
        </p:txBody>
      </p:sp>
      <p:sp>
        <p:nvSpPr>
          <p:cNvPr id="70" name="Google Shape;70;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205</a:t>
            </a:r>
            <a:endParaRPr/>
          </a:p>
        </p:txBody>
      </p:sp>
      <p:sp>
        <p:nvSpPr>
          <p:cNvPr id="71" name="Google Shape;71;p4"/>
          <p:cNvSpPr txBox="1">
            <a:spLocks noGrp="1"/>
          </p:cNvSpPr>
          <p:nvPr>
            <p:ph type="body" idx="5"/>
          </p:nvPr>
        </p:nvSpPr>
        <p:spPr>
          <a:xfrm>
            <a:off x="6688947" y="4794520"/>
            <a:ext cx="5181036" cy="56269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2222"/>
              </a:buClr>
              <a:buSzPts val="1800"/>
              <a:buNone/>
            </a:pPr>
            <a:r>
              <a:rPr lang="en-GB"/>
              <a:t>20</a:t>
            </a:r>
            <a:endParaRPr/>
          </a:p>
        </p:txBody>
      </p:sp>
      <p:grpSp>
        <p:nvGrpSpPr>
          <p:cNvPr id="72" name="Google Shape;72;p4"/>
          <p:cNvGrpSpPr/>
          <p:nvPr/>
        </p:nvGrpSpPr>
        <p:grpSpPr>
          <a:xfrm>
            <a:off x="590563" y="1773527"/>
            <a:ext cx="11010873" cy="1275351"/>
            <a:chOff x="263046" y="1767454"/>
            <a:chExt cx="11010873" cy="1275351"/>
          </a:xfrm>
        </p:grpSpPr>
        <p:grpSp>
          <p:nvGrpSpPr>
            <p:cNvPr id="73" name="Google Shape;73;p4"/>
            <p:cNvGrpSpPr/>
            <p:nvPr/>
          </p:nvGrpSpPr>
          <p:grpSpPr>
            <a:xfrm>
              <a:off x="263046" y="1817440"/>
              <a:ext cx="2982716" cy="1225365"/>
              <a:chOff x="263046" y="1817440"/>
              <a:chExt cx="2982716" cy="1225365"/>
            </a:xfrm>
          </p:grpSpPr>
          <p:pic>
            <p:nvPicPr>
              <p:cNvPr id="74" name="Google Shape;74;p4"/>
              <p:cNvPicPr preferRelativeResize="0"/>
              <p:nvPr/>
            </p:nvPicPr>
            <p:blipFill rotWithShape="1">
              <a:blip r:embed="rId3">
                <a:alphaModFix/>
              </a:blip>
              <a:srcRect/>
              <a:stretch/>
            </p:blipFill>
            <p:spPr>
              <a:xfrm>
                <a:off x="263047" y="1817441"/>
                <a:ext cx="596543" cy="562697"/>
              </a:xfrm>
              <a:prstGeom prst="rect">
                <a:avLst/>
              </a:prstGeom>
              <a:noFill/>
              <a:ln>
                <a:noFill/>
              </a:ln>
            </p:spPr>
          </p:pic>
          <p:pic>
            <p:nvPicPr>
              <p:cNvPr id="75" name="Google Shape;75;p4"/>
              <p:cNvPicPr preferRelativeResize="0"/>
              <p:nvPr/>
            </p:nvPicPr>
            <p:blipFill rotWithShape="1">
              <a:blip r:embed="rId3">
                <a:alphaModFix/>
              </a:blip>
              <a:srcRect/>
              <a:stretch/>
            </p:blipFill>
            <p:spPr>
              <a:xfrm>
                <a:off x="859590" y="1817441"/>
                <a:ext cx="596543" cy="562697"/>
              </a:xfrm>
              <a:prstGeom prst="rect">
                <a:avLst/>
              </a:prstGeom>
              <a:noFill/>
              <a:ln>
                <a:noFill/>
              </a:ln>
            </p:spPr>
          </p:pic>
          <p:pic>
            <p:nvPicPr>
              <p:cNvPr id="76" name="Google Shape;76;p4"/>
              <p:cNvPicPr preferRelativeResize="0"/>
              <p:nvPr/>
            </p:nvPicPr>
            <p:blipFill rotWithShape="1">
              <a:blip r:embed="rId3">
                <a:alphaModFix/>
              </a:blip>
              <a:srcRect/>
              <a:stretch/>
            </p:blipFill>
            <p:spPr>
              <a:xfrm>
                <a:off x="1456133" y="1817441"/>
                <a:ext cx="596543" cy="562697"/>
              </a:xfrm>
              <a:prstGeom prst="rect">
                <a:avLst/>
              </a:prstGeom>
              <a:noFill/>
              <a:ln>
                <a:noFill/>
              </a:ln>
            </p:spPr>
          </p:pic>
          <p:pic>
            <p:nvPicPr>
              <p:cNvPr id="77" name="Google Shape;77;p4"/>
              <p:cNvPicPr preferRelativeResize="0"/>
              <p:nvPr/>
            </p:nvPicPr>
            <p:blipFill rotWithShape="1">
              <a:blip r:embed="rId3">
                <a:alphaModFix/>
              </a:blip>
              <a:srcRect/>
              <a:stretch/>
            </p:blipFill>
            <p:spPr>
              <a:xfrm>
                <a:off x="2052676" y="1817441"/>
                <a:ext cx="596543" cy="562697"/>
              </a:xfrm>
              <a:prstGeom prst="rect">
                <a:avLst/>
              </a:prstGeom>
              <a:noFill/>
              <a:ln>
                <a:noFill/>
              </a:ln>
            </p:spPr>
          </p:pic>
          <p:pic>
            <p:nvPicPr>
              <p:cNvPr id="78" name="Google Shape;78;p4"/>
              <p:cNvPicPr preferRelativeResize="0"/>
              <p:nvPr/>
            </p:nvPicPr>
            <p:blipFill rotWithShape="1">
              <a:blip r:embed="rId3">
                <a:alphaModFix/>
              </a:blip>
              <a:srcRect/>
              <a:stretch/>
            </p:blipFill>
            <p:spPr>
              <a:xfrm>
                <a:off x="2649219" y="1817440"/>
                <a:ext cx="596543" cy="562697"/>
              </a:xfrm>
              <a:prstGeom prst="rect">
                <a:avLst/>
              </a:prstGeom>
              <a:noFill/>
              <a:ln>
                <a:noFill/>
              </a:ln>
            </p:spPr>
          </p:pic>
          <p:pic>
            <p:nvPicPr>
              <p:cNvPr id="79" name="Google Shape;79;p4"/>
              <p:cNvPicPr preferRelativeResize="0"/>
              <p:nvPr/>
            </p:nvPicPr>
            <p:blipFill rotWithShape="1">
              <a:blip r:embed="rId3">
                <a:alphaModFix/>
              </a:blip>
              <a:srcRect/>
              <a:stretch/>
            </p:blipFill>
            <p:spPr>
              <a:xfrm>
                <a:off x="263046" y="2480108"/>
                <a:ext cx="596543" cy="562697"/>
              </a:xfrm>
              <a:prstGeom prst="rect">
                <a:avLst/>
              </a:prstGeom>
              <a:noFill/>
              <a:ln>
                <a:noFill/>
              </a:ln>
            </p:spPr>
          </p:pic>
          <p:pic>
            <p:nvPicPr>
              <p:cNvPr id="80" name="Google Shape;80;p4"/>
              <p:cNvPicPr preferRelativeResize="0"/>
              <p:nvPr/>
            </p:nvPicPr>
            <p:blipFill rotWithShape="1">
              <a:blip r:embed="rId3">
                <a:alphaModFix/>
              </a:blip>
              <a:srcRect/>
              <a:stretch/>
            </p:blipFill>
            <p:spPr>
              <a:xfrm>
                <a:off x="859589" y="2480108"/>
                <a:ext cx="596543" cy="562697"/>
              </a:xfrm>
              <a:prstGeom prst="rect">
                <a:avLst/>
              </a:prstGeom>
              <a:noFill/>
              <a:ln>
                <a:noFill/>
              </a:ln>
            </p:spPr>
          </p:pic>
          <p:pic>
            <p:nvPicPr>
              <p:cNvPr id="81" name="Google Shape;81;p4"/>
              <p:cNvPicPr preferRelativeResize="0"/>
              <p:nvPr/>
            </p:nvPicPr>
            <p:blipFill rotWithShape="1">
              <a:blip r:embed="rId3">
                <a:alphaModFix/>
              </a:blip>
              <a:srcRect/>
              <a:stretch/>
            </p:blipFill>
            <p:spPr>
              <a:xfrm>
                <a:off x="1456132" y="2480108"/>
                <a:ext cx="596543" cy="562697"/>
              </a:xfrm>
              <a:prstGeom prst="rect">
                <a:avLst/>
              </a:prstGeom>
              <a:noFill/>
              <a:ln>
                <a:noFill/>
              </a:ln>
            </p:spPr>
          </p:pic>
          <p:pic>
            <p:nvPicPr>
              <p:cNvPr id="82" name="Google Shape;82;p4"/>
              <p:cNvPicPr preferRelativeResize="0"/>
              <p:nvPr/>
            </p:nvPicPr>
            <p:blipFill rotWithShape="1">
              <a:blip r:embed="rId3">
                <a:alphaModFix/>
              </a:blip>
              <a:srcRect/>
              <a:stretch/>
            </p:blipFill>
            <p:spPr>
              <a:xfrm>
                <a:off x="2052675" y="2480108"/>
                <a:ext cx="596543" cy="562697"/>
              </a:xfrm>
              <a:prstGeom prst="rect">
                <a:avLst/>
              </a:prstGeom>
              <a:noFill/>
              <a:ln>
                <a:noFill/>
              </a:ln>
            </p:spPr>
          </p:pic>
          <p:pic>
            <p:nvPicPr>
              <p:cNvPr id="83" name="Google Shape;83;p4"/>
              <p:cNvPicPr preferRelativeResize="0"/>
              <p:nvPr/>
            </p:nvPicPr>
            <p:blipFill rotWithShape="1">
              <a:blip r:embed="rId3">
                <a:alphaModFix/>
              </a:blip>
              <a:srcRect/>
              <a:stretch/>
            </p:blipFill>
            <p:spPr>
              <a:xfrm>
                <a:off x="2649218" y="2480107"/>
                <a:ext cx="596543" cy="562697"/>
              </a:xfrm>
              <a:prstGeom prst="rect">
                <a:avLst/>
              </a:prstGeom>
              <a:noFill/>
              <a:ln>
                <a:noFill/>
              </a:ln>
            </p:spPr>
          </p:pic>
        </p:grpSp>
        <p:grpSp>
          <p:nvGrpSpPr>
            <p:cNvPr id="84" name="Google Shape;84;p4"/>
            <p:cNvGrpSpPr/>
            <p:nvPr/>
          </p:nvGrpSpPr>
          <p:grpSpPr>
            <a:xfrm>
              <a:off x="4140575" y="1767454"/>
              <a:ext cx="2982716" cy="1225365"/>
              <a:chOff x="263046" y="1817440"/>
              <a:chExt cx="2982716" cy="1225365"/>
            </a:xfrm>
          </p:grpSpPr>
          <p:pic>
            <p:nvPicPr>
              <p:cNvPr id="85" name="Google Shape;85;p4"/>
              <p:cNvPicPr preferRelativeResize="0"/>
              <p:nvPr/>
            </p:nvPicPr>
            <p:blipFill rotWithShape="1">
              <a:blip r:embed="rId3">
                <a:alphaModFix/>
              </a:blip>
              <a:srcRect/>
              <a:stretch/>
            </p:blipFill>
            <p:spPr>
              <a:xfrm>
                <a:off x="263047" y="1817441"/>
                <a:ext cx="596543" cy="562697"/>
              </a:xfrm>
              <a:prstGeom prst="rect">
                <a:avLst/>
              </a:prstGeom>
              <a:noFill/>
              <a:ln>
                <a:noFill/>
              </a:ln>
            </p:spPr>
          </p:pic>
          <p:pic>
            <p:nvPicPr>
              <p:cNvPr id="86" name="Google Shape;86;p4"/>
              <p:cNvPicPr preferRelativeResize="0"/>
              <p:nvPr/>
            </p:nvPicPr>
            <p:blipFill rotWithShape="1">
              <a:blip r:embed="rId3">
                <a:alphaModFix/>
              </a:blip>
              <a:srcRect/>
              <a:stretch/>
            </p:blipFill>
            <p:spPr>
              <a:xfrm>
                <a:off x="859590" y="1817441"/>
                <a:ext cx="596543" cy="562697"/>
              </a:xfrm>
              <a:prstGeom prst="rect">
                <a:avLst/>
              </a:prstGeom>
              <a:noFill/>
              <a:ln>
                <a:noFill/>
              </a:ln>
            </p:spPr>
          </p:pic>
          <p:pic>
            <p:nvPicPr>
              <p:cNvPr id="87" name="Google Shape;87;p4"/>
              <p:cNvPicPr preferRelativeResize="0"/>
              <p:nvPr/>
            </p:nvPicPr>
            <p:blipFill rotWithShape="1">
              <a:blip r:embed="rId3">
                <a:alphaModFix/>
              </a:blip>
              <a:srcRect/>
              <a:stretch/>
            </p:blipFill>
            <p:spPr>
              <a:xfrm>
                <a:off x="1456133" y="1817441"/>
                <a:ext cx="596543" cy="562697"/>
              </a:xfrm>
              <a:prstGeom prst="rect">
                <a:avLst/>
              </a:prstGeom>
              <a:noFill/>
              <a:ln>
                <a:noFill/>
              </a:ln>
            </p:spPr>
          </p:pic>
          <p:pic>
            <p:nvPicPr>
              <p:cNvPr id="88" name="Google Shape;88;p4"/>
              <p:cNvPicPr preferRelativeResize="0"/>
              <p:nvPr/>
            </p:nvPicPr>
            <p:blipFill rotWithShape="1">
              <a:blip r:embed="rId3">
                <a:alphaModFix/>
              </a:blip>
              <a:srcRect/>
              <a:stretch/>
            </p:blipFill>
            <p:spPr>
              <a:xfrm>
                <a:off x="2052676" y="1817441"/>
                <a:ext cx="596543" cy="562697"/>
              </a:xfrm>
              <a:prstGeom prst="rect">
                <a:avLst/>
              </a:prstGeom>
              <a:noFill/>
              <a:ln>
                <a:noFill/>
              </a:ln>
            </p:spPr>
          </p:pic>
          <p:pic>
            <p:nvPicPr>
              <p:cNvPr id="89" name="Google Shape;89;p4"/>
              <p:cNvPicPr preferRelativeResize="0"/>
              <p:nvPr/>
            </p:nvPicPr>
            <p:blipFill rotWithShape="1">
              <a:blip r:embed="rId3">
                <a:alphaModFix/>
              </a:blip>
              <a:srcRect/>
              <a:stretch/>
            </p:blipFill>
            <p:spPr>
              <a:xfrm>
                <a:off x="2649219" y="1817440"/>
                <a:ext cx="596543" cy="562697"/>
              </a:xfrm>
              <a:prstGeom prst="rect">
                <a:avLst/>
              </a:prstGeom>
              <a:noFill/>
              <a:ln>
                <a:noFill/>
              </a:ln>
            </p:spPr>
          </p:pic>
          <p:pic>
            <p:nvPicPr>
              <p:cNvPr id="90" name="Google Shape;90;p4"/>
              <p:cNvPicPr preferRelativeResize="0"/>
              <p:nvPr/>
            </p:nvPicPr>
            <p:blipFill rotWithShape="1">
              <a:blip r:embed="rId3">
                <a:alphaModFix/>
              </a:blip>
              <a:srcRect/>
              <a:stretch/>
            </p:blipFill>
            <p:spPr>
              <a:xfrm>
                <a:off x="263046" y="2480108"/>
                <a:ext cx="596543" cy="562697"/>
              </a:xfrm>
              <a:prstGeom prst="rect">
                <a:avLst/>
              </a:prstGeom>
              <a:noFill/>
              <a:ln>
                <a:noFill/>
              </a:ln>
            </p:spPr>
          </p:pic>
          <p:pic>
            <p:nvPicPr>
              <p:cNvPr id="91" name="Google Shape;91;p4"/>
              <p:cNvPicPr preferRelativeResize="0"/>
              <p:nvPr/>
            </p:nvPicPr>
            <p:blipFill rotWithShape="1">
              <a:blip r:embed="rId3">
                <a:alphaModFix/>
              </a:blip>
              <a:srcRect/>
              <a:stretch/>
            </p:blipFill>
            <p:spPr>
              <a:xfrm>
                <a:off x="859589" y="2480108"/>
                <a:ext cx="596543" cy="562697"/>
              </a:xfrm>
              <a:prstGeom prst="rect">
                <a:avLst/>
              </a:prstGeom>
              <a:noFill/>
              <a:ln>
                <a:noFill/>
              </a:ln>
            </p:spPr>
          </p:pic>
          <p:pic>
            <p:nvPicPr>
              <p:cNvPr id="92" name="Google Shape;92;p4"/>
              <p:cNvPicPr preferRelativeResize="0"/>
              <p:nvPr/>
            </p:nvPicPr>
            <p:blipFill rotWithShape="1">
              <a:blip r:embed="rId3">
                <a:alphaModFix/>
              </a:blip>
              <a:srcRect/>
              <a:stretch/>
            </p:blipFill>
            <p:spPr>
              <a:xfrm>
                <a:off x="1456132" y="2480108"/>
                <a:ext cx="596543" cy="562697"/>
              </a:xfrm>
              <a:prstGeom prst="rect">
                <a:avLst/>
              </a:prstGeom>
              <a:noFill/>
              <a:ln>
                <a:noFill/>
              </a:ln>
            </p:spPr>
          </p:pic>
          <p:pic>
            <p:nvPicPr>
              <p:cNvPr id="93" name="Google Shape;93;p4"/>
              <p:cNvPicPr preferRelativeResize="0"/>
              <p:nvPr/>
            </p:nvPicPr>
            <p:blipFill rotWithShape="1">
              <a:blip r:embed="rId3">
                <a:alphaModFix/>
              </a:blip>
              <a:srcRect/>
              <a:stretch/>
            </p:blipFill>
            <p:spPr>
              <a:xfrm>
                <a:off x="2052675" y="2480108"/>
                <a:ext cx="596543" cy="562697"/>
              </a:xfrm>
              <a:prstGeom prst="rect">
                <a:avLst/>
              </a:prstGeom>
              <a:noFill/>
              <a:ln>
                <a:noFill/>
              </a:ln>
            </p:spPr>
          </p:pic>
          <p:pic>
            <p:nvPicPr>
              <p:cNvPr id="94" name="Google Shape;94;p4"/>
              <p:cNvPicPr preferRelativeResize="0"/>
              <p:nvPr/>
            </p:nvPicPr>
            <p:blipFill rotWithShape="1">
              <a:blip r:embed="rId3">
                <a:alphaModFix/>
              </a:blip>
              <a:srcRect/>
              <a:stretch/>
            </p:blipFill>
            <p:spPr>
              <a:xfrm>
                <a:off x="2649218" y="2480107"/>
                <a:ext cx="596543" cy="562697"/>
              </a:xfrm>
              <a:prstGeom prst="rect">
                <a:avLst/>
              </a:prstGeom>
              <a:noFill/>
              <a:ln>
                <a:noFill/>
              </a:ln>
            </p:spPr>
          </p:pic>
        </p:grpSp>
        <p:pic>
          <p:nvPicPr>
            <p:cNvPr id="95" name="Google Shape;95;p4"/>
            <p:cNvPicPr preferRelativeResize="0"/>
            <p:nvPr/>
          </p:nvPicPr>
          <p:blipFill rotWithShape="1">
            <a:blip r:embed="rId3">
              <a:alphaModFix/>
            </a:blip>
            <a:srcRect/>
            <a:stretch/>
          </p:blipFill>
          <p:spPr>
            <a:xfrm>
              <a:off x="8018104" y="2430121"/>
              <a:ext cx="596543" cy="562697"/>
            </a:xfrm>
            <a:prstGeom prst="rect">
              <a:avLst/>
            </a:prstGeom>
            <a:noFill/>
            <a:ln>
              <a:noFill/>
            </a:ln>
          </p:spPr>
        </p:pic>
        <p:pic>
          <p:nvPicPr>
            <p:cNvPr id="96" name="Google Shape;96;p4"/>
            <p:cNvPicPr preferRelativeResize="0"/>
            <p:nvPr/>
          </p:nvPicPr>
          <p:blipFill rotWithShape="1">
            <a:blip r:embed="rId3">
              <a:alphaModFix/>
            </a:blip>
            <a:srcRect/>
            <a:stretch/>
          </p:blipFill>
          <p:spPr>
            <a:xfrm>
              <a:off x="8682922" y="2430121"/>
              <a:ext cx="596543" cy="562697"/>
            </a:xfrm>
            <a:prstGeom prst="rect">
              <a:avLst/>
            </a:prstGeom>
            <a:noFill/>
            <a:ln>
              <a:noFill/>
            </a:ln>
          </p:spPr>
        </p:pic>
        <p:pic>
          <p:nvPicPr>
            <p:cNvPr id="97" name="Google Shape;97;p4"/>
            <p:cNvPicPr preferRelativeResize="0"/>
            <p:nvPr/>
          </p:nvPicPr>
          <p:blipFill rotWithShape="1">
            <a:blip r:embed="rId3">
              <a:alphaModFix/>
            </a:blip>
            <a:srcRect/>
            <a:stretch/>
          </p:blipFill>
          <p:spPr>
            <a:xfrm>
              <a:off x="9347740" y="2430121"/>
              <a:ext cx="596543" cy="562697"/>
            </a:xfrm>
            <a:prstGeom prst="rect">
              <a:avLst/>
            </a:prstGeom>
            <a:noFill/>
            <a:ln>
              <a:noFill/>
            </a:ln>
          </p:spPr>
        </p:pic>
        <p:pic>
          <p:nvPicPr>
            <p:cNvPr id="98" name="Google Shape;98;p4"/>
            <p:cNvPicPr preferRelativeResize="0"/>
            <p:nvPr/>
          </p:nvPicPr>
          <p:blipFill rotWithShape="1">
            <a:blip r:embed="rId3">
              <a:alphaModFix/>
            </a:blip>
            <a:srcRect/>
            <a:stretch/>
          </p:blipFill>
          <p:spPr>
            <a:xfrm>
              <a:off x="10012558" y="2430121"/>
              <a:ext cx="596543" cy="562697"/>
            </a:xfrm>
            <a:prstGeom prst="rect">
              <a:avLst/>
            </a:prstGeom>
            <a:noFill/>
            <a:ln>
              <a:noFill/>
            </a:ln>
          </p:spPr>
        </p:pic>
        <p:pic>
          <p:nvPicPr>
            <p:cNvPr id="99" name="Google Shape;99;p4"/>
            <p:cNvPicPr preferRelativeResize="0"/>
            <p:nvPr/>
          </p:nvPicPr>
          <p:blipFill rotWithShape="1">
            <a:blip r:embed="rId3">
              <a:alphaModFix/>
            </a:blip>
            <a:srcRect/>
            <a:stretch/>
          </p:blipFill>
          <p:spPr>
            <a:xfrm>
              <a:off x="10677376" y="2430121"/>
              <a:ext cx="596543" cy="562697"/>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t>To count objects by grouping into ten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111" name="Google Shape;111;p6"/>
          <p:cNvSpPr txBox="1">
            <a:spLocks noGrp="1"/>
          </p:cNvSpPr>
          <p:nvPr>
            <p:ph type="body" idx="2"/>
          </p:nvPr>
        </p:nvSpPr>
        <p:spPr>
          <a:xfrm>
            <a:off x="263046" y="1176339"/>
            <a:ext cx="11736887" cy="70788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What comes next in the sequence? Why? </a:t>
            </a:r>
            <a:endParaRPr/>
          </a:p>
        </p:txBody>
      </p:sp>
      <p:sp>
        <p:nvSpPr>
          <p:cNvPr id="112" name="Google Shape;112;p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13" name="Google Shape;113;p6"/>
          <p:cNvSpPr/>
          <p:nvPr/>
        </p:nvSpPr>
        <p:spPr>
          <a:xfrm>
            <a:off x="7080161" y="1983401"/>
            <a:ext cx="1428765" cy="1830186"/>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grpSp>
        <p:nvGrpSpPr>
          <p:cNvPr id="114" name="Google Shape;114;p6"/>
          <p:cNvGrpSpPr/>
          <p:nvPr/>
        </p:nvGrpSpPr>
        <p:grpSpPr>
          <a:xfrm>
            <a:off x="7604173" y="2142243"/>
            <a:ext cx="380740" cy="1549534"/>
            <a:chOff x="2487152" y="1879466"/>
            <a:chExt cx="380740" cy="1549534"/>
          </a:xfrm>
        </p:grpSpPr>
        <p:pic>
          <p:nvPicPr>
            <p:cNvPr id="115" name="Google Shape;115;p6"/>
            <p:cNvPicPr preferRelativeResize="0"/>
            <p:nvPr/>
          </p:nvPicPr>
          <p:blipFill rotWithShape="1">
            <a:blip r:embed="rId3">
              <a:alphaModFix/>
            </a:blip>
            <a:srcRect/>
            <a:stretch/>
          </p:blipFill>
          <p:spPr>
            <a:xfrm>
              <a:off x="2487155" y="3037723"/>
              <a:ext cx="380737" cy="391277"/>
            </a:xfrm>
            <a:prstGeom prst="rect">
              <a:avLst/>
            </a:prstGeom>
            <a:noFill/>
            <a:ln>
              <a:noFill/>
            </a:ln>
          </p:spPr>
        </p:pic>
        <p:pic>
          <p:nvPicPr>
            <p:cNvPr id="116" name="Google Shape;116;p6"/>
            <p:cNvPicPr preferRelativeResize="0"/>
            <p:nvPr/>
          </p:nvPicPr>
          <p:blipFill rotWithShape="1">
            <a:blip r:embed="rId3">
              <a:alphaModFix/>
            </a:blip>
            <a:srcRect/>
            <a:stretch/>
          </p:blipFill>
          <p:spPr>
            <a:xfrm>
              <a:off x="2487154" y="2738476"/>
              <a:ext cx="380737" cy="391277"/>
            </a:xfrm>
            <a:prstGeom prst="rect">
              <a:avLst/>
            </a:prstGeom>
            <a:noFill/>
            <a:ln>
              <a:noFill/>
            </a:ln>
          </p:spPr>
        </p:pic>
        <p:pic>
          <p:nvPicPr>
            <p:cNvPr id="117" name="Google Shape;117;p6"/>
            <p:cNvPicPr preferRelativeResize="0"/>
            <p:nvPr/>
          </p:nvPicPr>
          <p:blipFill rotWithShape="1">
            <a:blip r:embed="rId3">
              <a:alphaModFix/>
            </a:blip>
            <a:srcRect/>
            <a:stretch/>
          </p:blipFill>
          <p:spPr>
            <a:xfrm>
              <a:off x="2487153" y="2455560"/>
              <a:ext cx="380737" cy="391277"/>
            </a:xfrm>
            <a:prstGeom prst="rect">
              <a:avLst/>
            </a:prstGeom>
            <a:noFill/>
            <a:ln>
              <a:noFill/>
            </a:ln>
          </p:spPr>
        </p:pic>
        <p:pic>
          <p:nvPicPr>
            <p:cNvPr id="118" name="Google Shape;118;p6"/>
            <p:cNvPicPr preferRelativeResize="0"/>
            <p:nvPr/>
          </p:nvPicPr>
          <p:blipFill rotWithShape="1">
            <a:blip r:embed="rId3">
              <a:alphaModFix/>
            </a:blip>
            <a:srcRect/>
            <a:stretch/>
          </p:blipFill>
          <p:spPr>
            <a:xfrm>
              <a:off x="2487152" y="2156313"/>
              <a:ext cx="380737" cy="391277"/>
            </a:xfrm>
            <a:prstGeom prst="rect">
              <a:avLst/>
            </a:prstGeom>
            <a:noFill/>
            <a:ln>
              <a:noFill/>
            </a:ln>
          </p:spPr>
        </p:pic>
        <p:pic>
          <p:nvPicPr>
            <p:cNvPr id="119" name="Google Shape;119;p6"/>
            <p:cNvPicPr preferRelativeResize="0"/>
            <p:nvPr/>
          </p:nvPicPr>
          <p:blipFill rotWithShape="1">
            <a:blip r:embed="rId3">
              <a:alphaModFix/>
            </a:blip>
            <a:srcRect/>
            <a:stretch/>
          </p:blipFill>
          <p:spPr>
            <a:xfrm>
              <a:off x="2487152" y="1879466"/>
              <a:ext cx="380737" cy="391277"/>
            </a:xfrm>
            <a:prstGeom prst="rect">
              <a:avLst/>
            </a:prstGeom>
            <a:noFill/>
            <a:ln>
              <a:noFill/>
            </a:ln>
          </p:spPr>
        </p:pic>
      </p:grpSp>
      <p:grpSp>
        <p:nvGrpSpPr>
          <p:cNvPr id="120" name="Google Shape;120;p6"/>
          <p:cNvGrpSpPr/>
          <p:nvPr/>
        </p:nvGrpSpPr>
        <p:grpSpPr>
          <a:xfrm>
            <a:off x="6247044" y="2419090"/>
            <a:ext cx="380740" cy="1272687"/>
            <a:chOff x="2487152" y="2156313"/>
            <a:chExt cx="380740" cy="1272687"/>
          </a:xfrm>
        </p:grpSpPr>
        <p:pic>
          <p:nvPicPr>
            <p:cNvPr id="121" name="Google Shape;121;p6"/>
            <p:cNvPicPr preferRelativeResize="0"/>
            <p:nvPr/>
          </p:nvPicPr>
          <p:blipFill rotWithShape="1">
            <a:blip r:embed="rId3">
              <a:alphaModFix/>
            </a:blip>
            <a:srcRect/>
            <a:stretch/>
          </p:blipFill>
          <p:spPr>
            <a:xfrm>
              <a:off x="2487155" y="3037723"/>
              <a:ext cx="380737" cy="391277"/>
            </a:xfrm>
            <a:prstGeom prst="rect">
              <a:avLst/>
            </a:prstGeom>
            <a:noFill/>
            <a:ln>
              <a:noFill/>
            </a:ln>
          </p:spPr>
        </p:pic>
        <p:pic>
          <p:nvPicPr>
            <p:cNvPr id="122" name="Google Shape;122;p6"/>
            <p:cNvPicPr preferRelativeResize="0"/>
            <p:nvPr/>
          </p:nvPicPr>
          <p:blipFill rotWithShape="1">
            <a:blip r:embed="rId3">
              <a:alphaModFix/>
            </a:blip>
            <a:srcRect/>
            <a:stretch/>
          </p:blipFill>
          <p:spPr>
            <a:xfrm>
              <a:off x="2487154" y="2738476"/>
              <a:ext cx="380737" cy="391277"/>
            </a:xfrm>
            <a:prstGeom prst="rect">
              <a:avLst/>
            </a:prstGeom>
            <a:noFill/>
            <a:ln>
              <a:noFill/>
            </a:ln>
          </p:spPr>
        </p:pic>
        <p:pic>
          <p:nvPicPr>
            <p:cNvPr id="123" name="Google Shape;123;p6"/>
            <p:cNvPicPr preferRelativeResize="0"/>
            <p:nvPr/>
          </p:nvPicPr>
          <p:blipFill rotWithShape="1">
            <a:blip r:embed="rId3">
              <a:alphaModFix/>
            </a:blip>
            <a:srcRect/>
            <a:stretch/>
          </p:blipFill>
          <p:spPr>
            <a:xfrm>
              <a:off x="2487153" y="2455560"/>
              <a:ext cx="380737" cy="391277"/>
            </a:xfrm>
            <a:prstGeom prst="rect">
              <a:avLst/>
            </a:prstGeom>
            <a:noFill/>
            <a:ln>
              <a:noFill/>
            </a:ln>
          </p:spPr>
        </p:pic>
        <p:pic>
          <p:nvPicPr>
            <p:cNvPr id="124" name="Google Shape;124;p6"/>
            <p:cNvPicPr preferRelativeResize="0"/>
            <p:nvPr/>
          </p:nvPicPr>
          <p:blipFill rotWithShape="1">
            <a:blip r:embed="rId3">
              <a:alphaModFix/>
            </a:blip>
            <a:srcRect/>
            <a:stretch/>
          </p:blipFill>
          <p:spPr>
            <a:xfrm>
              <a:off x="2487152" y="2156313"/>
              <a:ext cx="380737" cy="391277"/>
            </a:xfrm>
            <a:prstGeom prst="rect">
              <a:avLst/>
            </a:prstGeom>
            <a:noFill/>
            <a:ln>
              <a:noFill/>
            </a:ln>
          </p:spPr>
        </p:pic>
      </p:grpSp>
      <p:grpSp>
        <p:nvGrpSpPr>
          <p:cNvPr id="125" name="Google Shape;125;p6"/>
          <p:cNvGrpSpPr/>
          <p:nvPr/>
        </p:nvGrpSpPr>
        <p:grpSpPr>
          <a:xfrm>
            <a:off x="5342289" y="2772517"/>
            <a:ext cx="380739" cy="973440"/>
            <a:chOff x="2487153" y="2455560"/>
            <a:chExt cx="380739" cy="973440"/>
          </a:xfrm>
        </p:grpSpPr>
        <p:pic>
          <p:nvPicPr>
            <p:cNvPr id="126" name="Google Shape;126;p6"/>
            <p:cNvPicPr preferRelativeResize="0"/>
            <p:nvPr/>
          </p:nvPicPr>
          <p:blipFill rotWithShape="1">
            <a:blip r:embed="rId3">
              <a:alphaModFix/>
            </a:blip>
            <a:srcRect/>
            <a:stretch/>
          </p:blipFill>
          <p:spPr>
            <a:xfrm>
              <a:off x="2487155" y="3037723"/>
              <a:ext cx="380737" cy="391277"/>
            </a:xfrm>
            <a:prstGeom prst="rect">
              <a:avLst/>
            </a:prstGeom>
            <a:noFill/>
            <a:ln>
              <a:noFill/>
            </a:ln>
          </p:spPr>
        </p:pic>
        <p:pic>
          <p:nvPicPr>
            <p:cNvPr id="127" name="Google Shape;127;p6"/>
            <p:cNvPicPr preferRelativeResize="0"/>
            <p:nvPr/>
          </p:nvPicPr>
          <p:blipFill rotWithShape="1">
            <a:blip r:embed="rId3">
              <a:alphaModFix/>
            </a:blip>
            <a:srcRect/>
            <a:stretch/>
          </p:blipFill>
          <p:spPr>
            <a:xfrm>
              <a:off x="2487154" y="2738476"/>
              <a:ext cx="380737" cy="391277"/>
            </a:xfrm>
            <a:prstGeom prst="rect">
              <a:avLst/>
            </a:prstGeom>
            <a:noFill/>
            <a:ln>
              <a:noFill/>
            </a:ln>
          </p:spPr>
        </p:pic>
        <p:pic>
          <p:nvPicPr>
            <p:cNvPr id="128" name="Google Shape;128;p6"/>
            <p:cNvPicPr preferRelativeResize="0"/>
            <p:nvPr/>
          </p:nvPicPr>
          <p:blipFill rotWithShape="1">
            <a:blip r:embed="rId3">
              <a:alphaModFix/>
            </a:blip>
            <a:srcRect/>
            <a:stretch/>
          </p:blipFill>
          <p:spPr>
            <a:xfrm>
              <a:off x="2487153" y="2455560"/>
              <a:ext cx="380737" cy="391277"/>
            </a:xfrm>
            <a:prstGeom prst="rect">
              <a:avLst/>
            </a:prstGeom>
            <a:noFill/>
            <a:ln>
              <a:noFill/>
            </a:ln>
          </p:spPr>
        </p:pic>
      </p:grpSp>
      <p:grpSp>
        <p:nvGrpSpPr>
          <p:cNvPr id="129" name="Google Shape;129;p6"/>
          <p:cNvGrpSpPr/>
          <p:nvPr/>
        </p:nvGrpSpPr>
        <p:grpSpPr>
          <a:xfrm>
            <a:off x="4437532" y="3055433"/>
            <a:ext cx="380738" cy="690524"/>
            <a:chOff x="2487154" y="2738476"/>
            <a:chExt cx="380738" cy="690524"/>
          </a:xfrm>
        </p:grpSpPr>
        <p:pic>
          <p:nvPicPr>
            <p:cNvPr id="130" name="Google Shape;130;p6"/>
            <p:cNvPicPr preferRelativeResize="0"/>
            <p:nvPr/>
          </p:nvPicPr>
          <p:blipFill rotWithShape="1">
            <a:blip r:embed="rId3">
              <a:alphaModFix/>
            </a:blip>
            <a:srcRect/>
            <a:stretch/>
          </p:blipFill>
          <p:spPr>
            <a:xfrm>
              <a:off x="2487155" y="3037723"/>
              <a:ext cx="380737" cy="391277"/>
            </a:xfrm>
            <a:prstGeom prst="rect">
              <a:avLst/>
            </a:prstGeom>
            <a:noFill/>
            <a:ln>
              <a:noFill/>
            </a:ln>
          </p:spPr>
        </p:pic>
        <p:pic>
          <p:nvPicPr>
            <p:cNvPr id="131" name="Google Shape;131;p6"/>
            <p:cNvPicPr preferRelativeResize="0"/>
            <p:nvPr/>
          </p:nvPicPr>
          <p:blipFill rotWithShape="1">
            <a:blip r:embed="rId3">
              <a:alphaModFix/>
            </a:blip>
            <a:srcRect/>
            <a:stretch/>
          </p:blipFill>
          <p:spPr>
            <a:xfrm>
              <a:off x="2487154" y="2738476"/>
              <a:ext cx="380737" cy="391277"/>
            </a:xfrm>
            <a:prstGeom prst="rect">
              <a:avLst/>
            </a:prstGeom>
            <a:noFill/>
            <a:ln>
              <a:noFill/>
            </a:ln>
          </p:spPr>
        </p:pic>
      </p:grpSp>
      <p:pic>
        <p:nvPicPr>
          <p:cNvPr id="132" name="Google Shape;132;p6"/>
          <p:cNvPicPr preferRelativeResize="0"/>
          <p:nvPr/>
        </p:nvPicPr>
        <p:blipFill rotWithShape="1">
          <a:blip r:embed="rId3">
            <a:alphaModFix/>
          </a:blip>
          <a:srcRect/>
          <a:stretch/>
        </p:blipFill>
        <p:spPr>
          <a:xfrm>
            <a:off x="3532774" y="3358646"/>
            <a:ext cx="380737" cy="391277"/>
          </a:xfrm>
          <a:prstGeom prst="rect">
            <a:avLst/>
          </a:prstGeom>
          <a:noFill/>
          <a:ln>
            <a:noFill/>
          </a:ln>
        </p:spPr>
      </p:pic>
      <p:graphicFrame>
        <p:nvGraphicFramePr>
          <p:cNvPr id="133" name="Google Shape;133;p6"/>
          <p:cNvGraphicFramePr/>
          <p:nvPr/>
        </p:nvGraphicFramePr>
        <p:xfrm>
          <a:off x="952500" y="5008985"/>
          <a:ext cx="10287000" cy="487650"/>
        </p:xfrm>
        <a:graphic>
          <a:graphicData uri="http://schemas.openxmlformats.org/drawingml/2006/table">
            <a:tbl>
              <a:tblPr>
                <a:noFill/>
                <a:tableStyleId>{7842FF8C-F78A-43A3-891C-0A9A30020423}</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381000">
                <a:tc>
                  <a:txBody>
                    <a:bodyPr/>
                    <a:lstStyle/>
                    <a:p>
                      <a:pPr marL="0" marR="0" lvl="0" indent="0" algn="ctr" rtl="0">
                        <a:spcBef>
                          <a:spcPts val="0"/>
                        </a:spcBef>
                        <a:spcAft>
                          <a:spcPts val="0"/>
                        </a:spcAft>
                        <a:buClr>
                          <a:schemeClr val="dk1"/>
                        </a:buClr>
                        <a:buSzPts val="2000"/>
                        <a:buFont typeface="Century Gothic"/>
                        <a:buNone/>
                      </a:pPr>
                      <a:r>
                        <a:rPr lang="en-GB" sz="2000" u="none" strike="noStrike" cap="none">
                          <a:latin typeface="Century Gothic"/>
                          <a:ea typeface="Century Gothic"/>
                          <a:cs typeface="Century Gothic"/>
                          <a:sym typeface="Century Gothic"/>
                        </a:rPr>
                        <a:t>16</a:t>
                      </a:r>
                      <a:endParaRPr sz="20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2000"/>
                        <a:buFont typeface="Century Gothic"/>
                        <a:buNone/>
                      </a:pPr>
                      <a:r>
                        <a:rPr lang="en-GB" sz="2000" u="none" strike="noStrike" cap="none">
                          <a:latin typeface="Century Gothic"/>
                          <a:ea typeface="Century Gothic"/>
                          <a:cs typeface="Century Gothic"/>
                          <a:sym typeface="Century Gothic"/>
                        </a:rPr>
                        <a:t>18</a:t>
                      </a:r>
                      <a:endParaRPr sz="20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2000"/>
                        <a:buFont typeface="Century Gothic"/>
                        <a:buNone/>
                      </a:pPr>
                      <a:r>
                        <a:rPr lang="en-GB" sz="2000" u="none" strike="noStrike" cap="none">
                          <a:latin typeface="Century Gothic"/>
                          <a:ea typeface="Century Gothic"/>
                          <a:cs typeface="Century Gothic"/>
                          <a:sym typeface="Century Gothic"/>
                        </a:rPr>
                        <a:t>20</a:t>
                      </a:r>
                      <a:endParaRPr sz="2000" u="none" strike="noStrike" cap="none">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2000"/>
                        <a:buFont typeface="Calibri"/>
                        <a:buNone/>
                      </a:pPr>
                      <a:endParaRPr sz="2000" u="none" strike="noStrike" cap="none">
                        <a:solidFill>
                          <a:srgbClr val="00BC89"/>
                        </a:solidFill>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2000"/>
                        <a:buFont typeface="Calibri"/>
                        <a:buNone/>
                      </a:pPr>
                      <a:endParaRPr sz="2000" u="none" strike="noStrike" cap="none">
                        <a:solidFill>
                          <a:srgbClr val="00BC89"/>
                        </a:solidFill>
                        <a:latin typeface="Century Gothic"/>
                        <a:ea typeface="Century Gothic"/>
                        <a:cs typeface="Century Gothic"/>
                        <a:sym typeface="Century Gothic"/>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34" name="Google Shape;134;p6"/>
          <p:cNvSpPr txBox="1"/>
          <p:nvPr/>
        </p:nvSpPr>
        <p:spPr>
          <a:xfrm>
            <a:off x="7121725" y="5008922"/>
            <a:ext cx="2060400" cy="487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43A047"/>
                </a:solidFill>
                <a:latin typeface="Century Gothic"/>
                <a:ea typeface="Century Gothic"/>
                <a:cs typeface="Century Gothic"/>
                <a:sym typeface="Century Gothic"/>
              </a:rPr>
              <a:t>22</a:t>
            </a:r>
            <a:endParaRPr sz="1400" b="0" i="0" u="none" strike="noStrike" cap="none">
              <a:solidFill>
                <a:srgbClr val="43A047"/>
              </a:solidFill>
              <a:latin typeface="Arial"/>
              <a:ea typeface="Arial"/>
              <a:cs typeface="Arial"/>
              <a:sym typeface="Arial"/>
            </a:endParaRPr>
          </a:p>
        </p:txBody>
      </p:sp>
      <p:sp>
        <p:nvSpPr>
          <p:cNvPr id="135" name="Google Shape;135;p6"/>
          <p:cNvSpPr txBox="1"/>
          <p:nvPr/>
        </p:nvSpPr>
        <p:spPr>
          <a:xfrm>
            <a:off x="9182100" y="5024072"/>
            <a:ext cx="2060400" cy="487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43A047"/>
                </a:solidFill>
                <a:latin typeface="Century Gothic"/>
                <a:ea typeface="Century Gothic"/>
                <a:cs typeface="Century Gothic"/>
                <a:sym typeface="Century Gothic"/>
              </a:rPr>
              <a:t> 24</a:t>
            </a:r>
            <a:endParaRPr sz="1400" b="0" i="0" u="none" strike="noStrike" cap="none">
              <a:solidFill>
                <a:srgbClr val="43A047"/>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par>
                                <p:cTn id="8" presetID="10" presetClass="entr" presetSubtype="0" fill="hold"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fade">
                                      <p:cBhvr>
                                        <p:cTn id="10" dur="500"/>
                                        <p:tgtEl>
                                          <p:spTgt spid="134"/>
                                        </p:tgtEl>
                                      </p:cBhvr>
                                    </p:animEffect>
                                  </p:childTnLst>
                                </p:cTn>
                              </p:par>
                              <p:par>
                                <p:cTn id="11" presetID="10" presetClass="entr" presetSubtype="0" fill="hold" nodeType="with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fade">
                                      <p:cBhvr>
                                        <p:cTn id="13" dur="500"/>
                                        <p:tgtEl>
                                          <p:spTgt spid="135"/>
                                        </p:tgtEl>
                                      </p:cBhvr>
                                    </p:animEffect>
                                  </p:childTnLst>
                                </p:cTn>
                              </p:par>
                            </p:childTnLst>
                          </p:cTn>
                        </p:par>
                      </p:childTnLst>
                    </p:cTn>
                  </p:par>
                </p:childTnLst>
              </p:cTn>
              <p:nextCondLst>
                <p:cond evt="onClick" delay="0">
                  <p:tgtEl>
                    <p:spTgt spid="11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42" name="Google Shape;142;p7"/>
          <p:cNvSpPr txBox="1">
            <a:spLocks noGrp="1"/>
          </p:cNvSpPr>
          <p:nvPr>
            <p:ph type="body" idx="2"/>
          </p:nvPr>
        </p:nvSpPr>
        <p:spPr>
          <a:xfrm>
            <a:off x="263046" y="1176337"/>
            <a:ext cx="11736887" cy="112111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We can make counting large groups of objects easier by making groups of 10.</a:t>
            </a:r>
            <a:endParaRPr/>
          </a:p>
          <a:p>
            <a:pPr marL="0" lvl="0" indent="0" algn="l" rtl="0">
              <a:lnSpc>
                <a:spcPct val="150000"/>
              </a:lnSpc>
              <a:spcBef>
                <a:spcPts val="1000"/>
              </a:spcBef>
              <a:spcAft>
                <a:spcPts val="0"/>
              </a:spcAft>
              <a:buClr>
                <a:srgbClr val="222222"/>
              </a:buClr>
              <a:buSzPts val="1800"/>
              <a:buNone/>
            </a:pPr>
            <a:r>
              <a:rPr lang="en-GB"/>
              <a:t>Group the eggs into tens to count how many there are.</a:t>
            </a:r>
            <a:endParaRPr/>
          </a:p>
        </p:txBody>
      </p:sp>
      <p:sp>
        <p:nvSpPr>
          <p:cNvPr id="143" name="Google Shape;143;p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pic>
        <p:nvPicPr>
          <p:cNvPr id="144" name="Google Shape;144;p7"/>
          <p:cNvPicPr preferRelativeResize="0"/>
          <p:nvPr/>
        </p:nvPicPr>
        <p:blipFill rotWithShape="1">
          <a:blip r:embed="rId3">
            <a:alphaModFix/>
          </a:blip>
          <a:srcRect/>
          <a:stretch/>
        </p:blipFill>
        <p:spPr>
          <a:xfrm>
            <a:off x="426665" y="2489147"/>
            <a:ext cx="400306" cy="567958"/>
          </a:xfrm>
          <a:prstGeom prst="rect">
            <a:avLst/>
          </a:prstGeom>
          <a:noFill/>
          <a:ln>
            <a:noFill/>
          </a:ln>
        </p:spPr>
      </p:pic>
      <p:pic>
        <p:nvPicPr>
          <p:cNvPr id="145" name="Google Shape;145;p7"/>
          <p:cNvPicPr preferRelativeResize="0"/>
          <p:nvPr/>
        </p:nvPicPr>
        <p:blipFill rotWithShape="1">
          <a:blip r:embed="rId3">
            <a:alphaModFix/>
          </a:blip>
          <a:srcRect/>
          <a:stretch/>
        </p:blipFill>
        <p:spPr>
          <a:xfrm>
            <a:off x="912312" y="2489147"/>
            <a:ext cx="400306" cy="567958"/>
          </a:xfrm>
          <a:prstGeom prst="rect">
            <a:avLst/>
          </a:prstGeom>
          <a:noFill/>
          <a:ln>
            <a:noFill/>
          </a:ln>
        </p:spPr>
      </p:pic>
      <p:pic>
        <p:nvPicPr>
          <p:cNvPr id="146" name="Google Shape;146;p7"/>
          <p:cNvPicPr preferRelativeResize="0"/>
          <p:nvPr/>
        </p:nvPicPr>
        <p:blipFill rotWithShape="1">
          <a:blip r:embed="rId3">
            <a:alphaModFix/>
          </a:blip>
          <a:srcRect/>
          <a:stretch/>
        </p:blipFill>
        <p:spPr>
          <a:xfrm>
            <a:off x="1397959" y="2489147"/>
            <a:ext cx="400306" cy="567958"/>
          </a:xfrm>
          <a:prstGeom prst="rect">
            <a:avLst/>
          </a:prstGeom>
          <a:noFill/>
          <a:ln>
            <a:noFill/>
          </a:ln>
        </p:spPr>
      </p:pic>
      <p:pic>
        <p:nvPicPr>
          <p:cNvPr id="147" name="Google Shape;147;p7"/>
          <p:cNvPicPr preferRelativeResize="0"/>
          <p:nvPr/>
        </p:nvPicPr>
        <p:blipFill rotWithShape="1">
          <a:blip r:embed="rId3">
            <a:alphaModFix/>
          </a:blip>
          <a:srcRect/>
          <a:stretch/>
        </p:blipFill>
        <p:spPr>
          <a:xfrm>
            <a:off x="1883606" y="2489147"/>
            <a:ext cx="400306" cy="567958"/>
          </a:xfrm>
          <a:prstGeom prst="rect">
            <a:avLst/>
          </a:prstGeom>
          <a:noFill/>
          <a:ln>
            <a:noFill/>
          </a:ln>
        </p:spPr>
      </p:pic>
      <p:pic>
        <p:nvPicPr>
          <p:cNvPr id="148" name="Google Shape;148;p7"/>
          <p:cNvPicPr preferRelativeResize="0"/>
          <p:nvPr/>
        </p:nvPicPr>
        <p:blipFill rotWithShape="1">
          <a:blip r:embed="rId3">
            <a:alphaModFix/>
          </a:blip>
          <a:srcRect/>
          <a:stretch/>
        </p:blipFill>
        <p:spPr>
          <a:xfrm>
            <a:off x="2373354" y="2491345"/>
            <a:ext cx="400306" cy="567958"/>
          </a:xfrm>
          <a:prstGeom prst="rect">
            <a:avLst/>
          </a:prstGeom>
          <a:noFill/>
          <a:ln>
            <a:noFill/>
          </a:ln>
        </p:spPr>
      </p:pic>
      <p:pic>
        <p:nvPicPr>
          <p:cNvPr id="149" name="Google Shape;149;p7"/>
          <p:cNvPicPr preferRelativeResize="0"/>
          <p:nvPr/>
        </p:nvPicPr>
        <p:blipFill rotWithShape="1">
          <a:blip r:embed="rId3">
            <a:alphaModFix/>
          </a:blip>
          <a:srcRect/>
          <a:stretch/>
        </p:blipFill>
        <p:spPr>
          <a:xfrm>
            <a:off x="2859001" y="2489147"/>
            <a:ext cx="400306" cy="567958"/>
          </a:xfrm>
          <a:prstGeom prst="rect">
            <a:avLst/>
          </a:prstGeom>
          <a:noFill/>
          <a:ln>
            <a:noFill/>
          </a:ln>
        </p:spPr>
      </p:pic>
      <p:pic>
        <p:nvPicPr>
          <p:cNvPr id="150" name="Google Shape;150;p7"/>
          <p:cNvPicPr preferRelativeResize="0"/>
          <p:nvPr/>
        </p:nvPicPr>
        <p:blipFill rotWithShape="1">
          <a:blip r:embed="rId3">
            <a:alphaModFix/>
          </a:blip>
          <a:srcRect/>
          <a:stretch/>
        </p:blipFill>
        <p:spPr>
          <a:xfrm>
            <a:off x="3344648" y="2489147"/>
            <a:ext cx="400306" cy="567958"/>
          </a:xfrm>
          <a:prstGeom prst="rect">
            <a:avLst/>
          </a:prstGeom>
          <a:noFill/>
          <a:ln>
            <a:noFill/>
          </a:ln>
        </p:spPr>
      </p:pic>
      <p:pic>
        <p:nvPicPr>
          <p:cNvPr id="151" name="Google Shape;151;p7"/>
          <p:cNvPicPr preferRelativeResize="0"/>
          <p:nvPr/>
        </p:nvPicPr>
        <p:blipFill rotWithShape="1">
          <a:blip r:embed="rId3">
            <a:alphaModFix/>
          </a:blip>
          <a:srcRect/>
          <a:stretch/>
        </p:blipFill>
        <p:spPr>
          <a:xfrm>
            <a:off x="3830295" y="2489147"/>
            <a:ext cx="400306" cy="567958"/>
          </a:xfrm>
          <a:prstGeom prst="rect">
            <a:avLst/>
          </a:prstGeom>
          <a:noFill/>
          <a:ln>
            <a:noFill/>
          </a:ln>
        </p:spPr>
      </p:pic>
      <p:pic>
        <p:nvPicPr>
          <p:cNvPr id="152" name="Google Shape;152;p7"/>
          <p:cNvPicPr preferRelativeResize="0"/>
          <p:nvPr/>
        </p:nvPicPr>
        <p:blipFill rotWithShape="1">
          <a:blip r:embed="rId3">
            <a:alphaModFix/>
          </a:blip>
          <a:srcRect/>
          <a:stretch/>
        </p:blipFill>
        <p:spPr>
          <a:xfrm>
            <a:off x="4317074" y="2489147"/>
            <a:ext cx="400306" cy="567958"/>
          </a:xfrm>
          <a:prstGeom prst="rect">
            <a:avLst/>
          </a:prstGeom>
          <a:noFill/>
          <a:ln>
            <a:noFill/>
          </a:ln>
        </p:spPr>
      </p:pic>
      <p:pic>
        <p:nvPicPr>
          <p:cNvPr id="153" name="Google Shape;153;p7"/>
          <p:cNvPicPr preferRelativeResize="0"/>
          <p:nvPr/>
        </p:nvPicPr>
        <p:blipFill rotWithShape="1">
          <a:blip r:embed="rId3">
            <a:alphaModFix/>
          </a:blip>
          <a:srcRect/>
          <a:stretch/>
        </p:blipFill>
        <p:spPr>
          <a:xfrm>
            <a:off x="4807216" y="2489147"/>
            <a:ext cx="400306" cy="567958"/>
          </a:xfrm>
          <a:prstGeom prst="rect">
            <a:avLst/>
          </a:prstGeom>
          <a:noFill/>
          <a:ln>
            <a:noFill/>
          </a:ln>
        </p:spPr>
      </p:pic>
      <p:pic>
        <p:nvPicPr>
          <p:cNvPr id="154" name="Google Shape;154;p7"/>
          <p:cNvPicPr preferRelativeResize="0"/>
          <p:nvPr/>
        </p:nvPicPr>
        <p:blipFill rotWithShape="1">
          <a:blip r:embed="rId3">
            <a:alphaModFix/>
          </a:blip>
          <a:srcRect/>
          <a:stretch/>
        </p:blipFill>
        <p:spPr>
          <a:xfrm>
            <a:off x="426665" y="3120867"/>
            <a:ext cx="400306" cy="567958"/>
          </a:xfrm>
          <a:prstGeom prst="rect">
            <a:avLst/>
          </a:prstGeom>
          <a:noFill/>
          <a:ln>
            <a:noFill/>
          </a:ln>
        </p:spPr>
      </p:pic>
      <p:pic>
        <p:nvPicPr>
          <p:cNvPr id="155" name="Google Shape;155;p7"/>
          <p:cNvPicPr preferRelativeResize="0"/>
          <p:nvPr/>
        </p:nvPicPr>
        <p:blipFill rotWithShape="1">
          <a:blip r:embed="rId3">
            <a:alphaModFix/>
          </a:blip>
          <a:srcRect/>
          <a:stretch/>
        </p:blipFill>
        <p:spPr>
          <a:xfrm>
            <a:off x="912312" y="3120867"/>
            <a:ext cx="400306" cy="567958"/>
          </a:xfrm>
          <a:prstGeom prst="rect">
            <a:avLst/>
          </a:prstGeom>
          <a:noFill/>
          <a:ln>
            <a:noFill/>
          </a:ln>
        </p:spPr>
      </p:pic>
      <p:pic>
        <p:nvPicPr>
          <p:cNvPr id="156" name="Google Shape;156;p7"/>
          <p:cNvPicPr preferRelativeResize="0"/>
          <p:nvPr/>
        </p:nvPicPr>
        <p:blipFill rotWithShape="1">
          <a:blip r:embed="rId3">
            <a:alphaModFix/>
          </a:blip>
          <a:srcRect/>
          <a:stretch/>
        </p:blipFill>
        <p:spPr>
          <a:xfrm>
            <a:off x="1397959" y="3120867"/>
            <a:ext cx="400306" cy="567958"/>
          </a:xfrm>
          <a:prstGeom prst="rect">
            <a:avLst/>
          </a:prstGeom>
          <a:noFill/>
          <a:ln>
            <a:noFill/>
          </a:ln>
        </p:spPr>
      </p:pic>
      <p:pic>
        <p:nvPicPr>
          <p:cNvPr id="157" name="Google Shape;157;p7"/>
          <p:cNvPicPr preferRelativeResize="0"/>
          <p:nvPr/>
        </p:nvPicPr>
        <p:blipFill rotWithShape="1">
          <a:blip r:embed="rId3">
            <a:alphaModFix/>
          </a:blip>
          <a:srcRect/>
          <a:stretch/>
        </p:blipFill>
        <p:spPr>
          <a:xfrm>
            <a:off x="1883606" y="3120867"/>
            <a:ext cx="400306" cy="567958"/>
          </a:xfrm>
          <a:prstGeom prst="rect">
            <a:avLst/>
          </a:prstGeom>
          <a:noFill/>
          <a:ln>
            <a:noFill/>
          </a:ln>
        </p:spPr>
      </p:pic>
      <p:pic>
        <p:nvPicPr>
          <p:cNvPr id="158" name="Google Shape;158;p7"/>
          <p:cNvPicPr preferRelativeResize="0"/>
          <p:nvPr/>
        </p:nvPicPr>
        <p:blipFill rotWithShape="1">
          <a:blip r:embed="rId3">
            <a:alphaModFix/>
          </a:blip>
          <a:srcRect/>
          <a:stretch/>
        </p:blipFill>
        <p:spPr>
          <a:xfrm>
            <a:off x="2373354" y="3123065"/>
            <a:ext cx="400306" cy="567958"/>
          </a:xfrm>
          <a:prstGeom prst="rect">
            <a:avLst/>
          </a:prstGeom>
          <a:noFill/>
          <a:ln>
            <a:noFill/>
          </a:ln>
        </p:spPr>
      </p:pic>
      <p:pic>
        <p:nvPicPr>
          <p:cNvPr id="159" name="Google Shape;159;p7"/>
          <p:cNvPicPr preferRelativeResize="0"/>
          <p:nvPr/>
        </p:nvPicPr>
        <p:blipFill rotWithShape="1">
          <a:blip r:embed="rId3">
            <a:alphaModFix/>
          </a:blip>
          <a:srcRect/>
          <a:stretch/>
        </p:blipFill>
        <p:spPr>
          <a:xfrm>
            <a:off x="2859001" y="3120867"/>
            <a:ext cx="400306" cy="567958"/>
          </a:xfrm>
          <a:prstGeom prst="rect">
            <a:avLst/>
          </a:prstGeom>
          <a:noFill/>
          <a:ln>
            <a:noFill/>
          </a:ln>
        </p:spPr>
      </p:pic>
      <p:pic>
        <p:nvPicPr>
          <p:cNvPr id="160" name="Google Shape;160;p7"/>
          <p:cNvPicPr preferRelativeResize="0"/>
          <p:nvPr/>
        </p:nvPicPr>
        <p:blipFill rotWithShape="1">
          <a:blip r:embed="rId3">
            <a:alphaModFix/>
          </a:blip>
          <a:srcRect/>
          <a:stretch/>
        </p:blipFill>
        <p:spPr>
          <a:xfrm>
            <a:off x="3344648" y="3120867"/>
            <a:ext cx="400306" cy="567958"/>
          </a:xfrm>
          <a:prstGeom prst="rect">
            <a:avLst/>
          </a:prstGeom>
          <a:noFill/>
          <a:ln>
            <a:noFill/>
          </a:ln>
        </p:spPr>
      </p:pic>
      <p:pic>
        <p:nvPicPr>
          <p:cNvPr id="161" name="Google Shape;161;p7"/>
          <p:cNvPicPr preferRelativeResize="0"/>
          <p:nvPr/>
        </p:nvPicPr>
        <p:blipFill rotWithShape="1">
          <a:blip r:embed="rId3">
            <a:alphaModFix/>
          </a:blip>
          <a:srcRect/>
          <a:stretch/>
        </p:blipFill>
        <p:spPr>
          <a:xfrm>
            <a:off x="3830295" y="3120867"/>
            <a:ext cx="400306" cy="567958"/>
          </a:xfrm>
          <a:prstGeom prst="rect">
            <a:avLst/>
          </a:prstGeom>
          <a:noFill/>
          <a:ln>
            <a:noFill/>
          </a:ln>
        </p:spPr>
      </p:pic>
      <p:pic>
        <p:nvPicPr>
          <p:cNvPr id="162" name="Google Shape;162;p7"/>
          <p:cNvPicPr preferRelativeResize="0"/>
          <p:nvPr/>
        </p:nvPicPr>
        <p:blipFill rotWithShape="1">
          <a:blip r:embed="rId3">
            <a:alphaModFix/>
          </a:blip>
          <a:srcRect/>
          <a:stretch/>
        </p:blipFill>
        <p:spPr>
          <a:xfrm>
            <a:off x="4317074" y="3120867"/>
            <a:ext cx="400306" cy="567958"/>
          </a:xfrm>
          <a:prstGeom prst="rect">
            <a:avLst/>
          </a:prstGeom>
          <a:noFill/>
          <a:ln>
            <a:noFill/>
          </a:ln>
        </p:spPr>
      </p:pic>
      <p:pic>
        <p:nvPicPr>
          <p:cNvPr id="163" name="Google Shape;163;p7"/>
          <p:cNvPicPr preferRelativeResize="0"/>
          <p:nvPr/>
        </p:nvPicPr>
        <p:blipFill rotWithShape="1">
          <a:blip r:embed="rId3">
            <a:alphaModFix/>
          </a:blip>
          <a:srcRect/>
          <a:stretch/>
        </p:blipFill>
        <p:spPr>
          <a:xfrm>
            <a:off x="4807216" y="3120867"/>
            <a:ext cx="400306" cy="567958"/>
          </a:xfrm>
          <a:prstGeom prst="rect">
            <a:avLst/>
          </a:prstGeom>
          <a:noFill/>
          <a:ln>
            <a:noFill/>
          </a:ln>
        </p:spPr>
      </p:pic>
      <p:pic>
        <p:nvPicPr>
          <p:cNvPr id="164" name="Google Shape;164;p7"/>
          <p:cNvPicPr preferRelativeResize="0"/>
          <p:nvPr/>
        </p:nvPicPr>
        <p:blipFill rotWithShape="1">
          <a:blip r:embed="rId3">
            <a:alphaModFix/>
          </a:blip>
          <a:srcRect/>
          <a:stretch/>
        </p:blipFill>
        <p:spPr>
          <a:xfrm>
            <a:off x="5297358" y="2486949"/>
            <a:ext cx="400306" cy="567958"/>
          </a:xfrm>
          <a:prstGeom prst="rect">
            <a:avLst/>
          </a:prstGeom>
          <a:noFill/>
          <a:ln>
            <a:noFill/>
          </a:ln>
        </p:spPr>
      </p:pic>
      <p:pic>
        <p:nvPicPr>
          <p:cNvPr id="165" name="Google Shape;165;p7"/>
          <p:cNvPicPr preferRelativeResize="0"/>
          <p:nvPr/>
        </p:nvPicPr>
        <p:blipFill rotWithShape="1">
          <a:blip r:embed="rId3">
            <a:alphaModFix/>
          </a:blip>
          <a:srcRect/>
          <a:stretch/>
        </p:blipFill>
        <p:spPr>
          <a:xfrm>
            <a:off x="5783005" y="2486949"/>
            <a:ext cx="400306" cy="567958"/>
          </a:xfrm>
          <a:prstGeom prst="rect">
            <a:avLst/>
          </a:prstGeom>
          <a:noFill/>
          <a:ln>
            <a:noFill/>
          </a:ln>
        </p:spPr>
      </p:pic>
      <p:pic>
        <p:nvPicPr>
          <p:cNvPr id="166" name="Google Shape;166;p7"/>
          <p:cNvPicPr preferRelativeResize="0"/>
          <p:nvPr/>
        </p:nvPicPr>
        <p:blipFill rotWithShape="1">
          <a:blip r:embed="rId3">
            <a:alphaModFix/>
          </a:blip>
          <a:srcRect/>
          <a:stretch/>
        </p:blipFill>
        <p:spPr>
          <a:xfrm>
            <a:off x="6268652" y="2486949"/>
            <a:ext cx="400306" cy="567958"/>
          </a:xfrm>
          <a:prstGeom prst="rect">
            <a:avLst/>
          </a:prstGeom>
          <a:noFill/>
          <a:ln>
            <a:noFill/>
          </a:ln>
        </p:spPr>
      </p:pic>
      <p:pic>
        <p:nvPicPr>
          <p:cNvPr id="167" name="Google Shape;167;p7"/>
          <p:cNvPicPr preferRelativeResize="0"/>
          <p:nvPr/>
        </p:nvPicPr>
        <p:blipFill rotWithShape="1">
          <a:blip r:embed="rId3">
            <a:alphaModFix/>
          </a:blip>
          <a:srcRect/>
          <a:stretch/>
        </p:blipFill>
        <p:spPr>
          <a:xfrm>
            <a:off x="6754299" y="2486949"/>
            <a:ext cx="400306" cy="567958"/>
          </a:xfrm>
          <a:prstGeom prst="rect">
            <a:avLst/>
          </a:prstGeom>
          <a:noFill/>
          <a:ln>
            <a:noFill/>
          </a:ln>
        </p:spPr>
      </p:pic>
      <p:pic>
        <p:nvPicPr>
          <p:cNvPr id="168" name="Google Shape;168;p7"/>
          <p:cNvPicPr preferRelativeResize="0"/>
          <p:nvPr/>
        </p:nvPicPr>
        <p:blipFill rotWithShape="1">
          <a:blip r:embed="rId3">
            <a:alphaModFix/>
          </a:blip>
          <a:srcRect/>
          <a:stretch/>
        </p:blipFill>
        <p:spPr>
          <a:xfrm>
            <a:off x="7244047" y="2489147"/>
            <a:ext cx="400306" cy="567958"/>
          </a:xfrm>
          <a:prstGeom prst="rect">
            <a:avLst/>
          </a:prstGeom>
          <a:noFill/>
          <a:ln>
            <a:noFill/>
          </a:ln>
        </p:spPr>
      </p:pic>
      <p:pic>
        <p:nvPicPr>
          <p:cNvPr id="169" name="Google Shape;169;p7"/>
          <p:cNvPicPr preferRelativeResize="0"/>
          <p:nvPr/>
        </p:nvPicPr>
        <p:blipFill rotWithShape="1">
          <a:blip r:embed="rId3">
            <a:alphaModFix/>
          </a:blip>
          <a:srcRect/>
          <a:stretch/>
        </p:blipFill>
        <p:spPr>
          <a:xfrm>
            <a:off x="7729694" y="2486949"/>
            <a:ext cx="400306" cy="567958"/>
          </a:xfrm>
          <a:prstGeom prst="rect">
            <a:avLst/>
          </a:prstGeom>
          <a:noFill/>
          <a:ln>
            <a:noFill/>
          </a:ln>
        </p:spPr>
      </p:pic>
      <p:pic>
        <p:nvPicPr>
          <p:cNvPr id="170" name="Google Shape;170;p7"/>
          <p:cNvPicPr preferRelativeResize="0"/>
          <p:nvPr/>
        </p:nvPicPr>
        <p:blipFill rotWithShape="1">
          <a:blip r:embed="rId3">
            <a:alphaModFix/>
          </a:blip>
          <a:srcRect/>
          <a:stretch/>
        </p:blipFill>
        <p:spPr>
          <a:xfrm>
            <a:off x="8215341" y="2486949"/>
            <a:ext cx="400306" cy="567958"/>
          </a:xfrm>
          <a:prstGeom prst="rect">
            <a:avLst/>
          </a:prstGeom>
          <a:noFill/>
          <a:ln>
            <a:noFill/>
          </a:ln>
        </p:spPr>
      </p:pic>
      <p:pic>
        <p:nvPicPr>
          <p:cNvPr id="171" name="Google Shape;171;p7"/>
          <p:cNvPicPr preferRelativeResize="0"/>
          <p:nvPr/>
        </p:nvPicPr>
        <p:blipFill rotWithShape="1">
          <a:blip r:embed="rId3">
            <a:alphaModFix/>
          </a:blip>
          <a:srcRect/>
          <a:stretch/>
        </p:blipFill>
        <p:spPr>
          <a:xfrm>
            <a:off x="8700988" y="2486949"/>
            <a:ext cx="400306" cy="567958"/>
          </a:xfrm>
          <a:prstGeom prst="rect">
            <a:avLst/>
          </a:prstGeom>
          <a:noFill/>
          <a:ln>
            <a:noFill/>
          </a:ln>
        </p:spPr>
      </p:pic>
      <p:pic>
        <p:nvPicPr>
          <p:cNvPr id="172" name="Google Shape;172;p7"/>
          <p:cNvPicPr preferRelativeResize="0"/>
          <p:nvPr/>
        </p:nvPicPr>
        <p:blipFill rotWithShape="1">
          <a:blip r:embed="rId3">
            <a:alphaModFix/>
          </a:blip>
          <a:srcRect/>
          <a:stretch/>
        </p:blipFill>
        <p:spPr>
          <a:xfrm>
            <a:off x="9187767" y="2486949"/>
            <a:ext cx="400306" cy="567958"/>
          </a:xfrm>
          <a:prstGeom prst="rect">
            <a:avLst/>
          </a:prstGeom>
          <a:noFill/>
          <a:ln>
            <a:noFill/>
          </a:ln>
        </p:spPr>
      </p:pic>
      <p:pic>
        <p:nvPicPr>
          <p:cNvPr id="173" name="Google Shape;173;p7"/>
          <p:cNvPicPr preferRelativeResize="0"/>
          <p:nvPr/>
        </p:nvPicPr>
        <p:blipFill rotWithShape="1">
          <a:blip r:embed="rId3">
            <a:alphaModFix/>
          </a:blip>
          <a:srcRect/>
          <a:stretch/>
        </p:blipFill>
        <p:spPr>
          <a:xfrm>
            <a:off x="9677909" y="2486949"/>
            <a:ext cx="400306" cy="567958"/>
          </a:xfrm>
          <a:prstGeom prst="rect">
            <a:avLst/>
          </a:prstGeom>
          <a:noFill/>
          <a:ln>
            <a:noFill/>
          </a:ln>
        </p:spPr>
      </p:pic>
      <p:pic>
        <p:nvPicPr>
          <p:cNvPr id="174" name="Google Shape;174;p7"/>
          <p:cNvPicPr preferRelativeResize="0"/>
          <p:nvPr/>
        </p:nvPicPr>
        <p:blipFill rotWithShape="1">
          <a:blip r:embed="rId3">
            <a:alphaModFix/>
          </a:blip>
          <a:srcRect/>
          <a:stretch/>
        </p:blipFill>
        <p:spPr>
          <a:xfrm>
            <a:off x="5297358" y="3120867"/>
            <a:ext cx="400306" cy="567958"/>
          </a:xfrm>
          <a:prstGeom prst="rect">
            <a:avLst/>
          </a:prstGeom>
          <a:noFill/>
          <a:ln>
            <a:noFill/>
          </a:ln>
        </p:spPr>
      </p:pic>
      <p:pic>
        <p:nvPicPr>
          <p:cNvPr id="175" name="Google Shape;175;p7"/>
          <p:cNvPicPr preferRelativeResize="0"/>
          <p:nvPr/>
        </p:nvPicPr>
        <p:blipFill rotWithShape="1">
          <a:blip r:embed="rId3">
            <a:alphaModFix/>
          </a:blip>
          <a:srcRect/>
          <a:stretch/>
        </p:blipFill>
        <p:spPr>
          <a:xfrm>
            <a:off x="5783005" y="3120867"/>
            <a:ext cx="400306" cy="567958"/>
          </a:xfrm>
          <a:prstGeom prst="rect">
            <a:avLst/>
          </a:prstGeom>
          <a:noFill/>
          <a:ln>
            <a:noFill/>
          </a:ln>
        </p:spPr>
      </p:pic>
      <p:pic>
        <p:nvPicPr>
          <p:cNvPr id="176" name="Google Shape;176;p7"/>
          <p:cNvPicPr preferRelativeResize="0"/>
          <p:nvPr/>
        </p:nvPicPr>
        <p:blipFill rotWithShape="1">
          <a:blip r:embed="rId3">
            <a:alphaModFix/>
          </a:blip>
          <a:srcRect/>
          <a:stretch/>
        </p:blipFill>
        <p:spPr>
          <a:xfrm>
            <a:off x="6268652" y="3120867"/>
            <a:ext cx="400306" cy="567958"/>
          </a:xfrm>
          <a:prstGeom prst="rect">
            <a:avLst/>
          </a:prstGeom>
          <a:noFill/>
          <a:ln>
            <a:noFill/>
          </a:ln>
        </p:spPr>
      </p:pic>
      <p:pic>
        <p:nvPicPr>
          <p:cNvPr id="177" name="Google Shape;177;p7"/>
          <p:cNvPicPr preferRelativeResize="0"/>
          <p:nvPr/>
        </p:nvPicPr>
        <p:blipFill rotWithShape="1">
          <a:blip r:embed="rId3">
            <a:alphaModFix/>
          </a:blip>
          <a:srcRect/>
          <a:stretch/>
        </p:blipFill>
        <p:spPr>
          <a:xfrm>
            <a:off x="6754299" y="3120867"/>
            <a:ext cx="400306" cy="567958"/>
          </a:xfrm>
          <a:prstGeom prst="rect">
            <a:avLst/>
          </a:prstGeom>
          <a:noFill/>
          <a:ln>
            <a:noFill/>
          </a:ln>
        </p:spPr>
      </p:pic>
      <p:pic>
        <p:nvPicPr>
          <p:cNvPr id="178" name="Google Shape;178;p7"/>
          <p:cNvPicPr preferRelativeResize="0"/>
          <p:nvPr/>
        </p:nvPicPr>
        <p:blipFill rotWithShape="1">
          <a:blip r:embed="rId3">
            <a:alphaModFix/>
          </a:blip>
          <a:srcRect/>
          <a:stretch/>
        </p:blipFill>
        <p:spPr>
          <a:xfrm>
            <a:off x="7244047" y="3123065"/>
            <a:ext cx="400306" cy="567958"/>
          </a:xfrm>
          <a:prstGeom prst="rect">
            <a:avLst/>
          </a:prstGeom>
          <a:noFill/>
          <a:ln>
            <a:noFill/>
          </a:ln>
        </p:spPr>
      </p:pic>
      <p:pic>
        <p:nvPicPr>
          <p:cNvPr id="179" name="Google Shape;179;p7"/>
          <p:cNvPicPr preferRelativeResize="0"/>
          <p:nvPr/>
        </p:nvPicPr>
        <p:blipFill rotWithShape="1">
          <a:blip r:embed="rId3">
            <a:alphaModFix/>
          </a:blip>
          <a:srcRect/>
          <a:stretch/>
        </p:blipFill>
        <p:spPr>
          <a:xfrm>
            <a:off x="7729694" y="3120867"/>
            <a:ext cx="400306" cy="567958"/>
          </a:xfrm>
          <a:prstGeom prst="rect">
            <a:avLst/>
          </a:prstGeom>
          <a:noFill/>
          <a:ln>
            <a:noFill/>
          </a:ln>
        </p:spPr>
      </p:pic>
      <p:pic>
        <p:nvPicPr>
          <p:cNvPr id="180" name="Google Shape;180;p7"/>
          <p:cNvPicPr preferRelativeResize="0"/>
          <p:nvPr/>
        </p:nvPicPr>
        <p:blipFill rotWithShape="1">
          <a:blip r:embed="rId3">
            <a:alphaModFix/>
          </a:blip>
          <a:srcRect/>
          <a:stretch/>
        </p:blipFill>
        <p:spPr>
          <a:xfrm>
            <a:off x="8215341" y="3120867"/>
            <a:ext cx="400306" cy="567958"/>
          </a:xfrm>
          <a:prstGeom prst="rect">
            <a:avLst/>
          </a:prstGeom>
          <a:noFill/>
          <a:ln>
            <a:noFill/>
          </a:ln>
        </p:spPr>
      </p:pic>
      <p:pic>
        <p:nvPicPr>
          <p:cNvPr id="181" name="Google Shape;181;p7"/>
          <p:cNvPicPr preferRelativeResize="0"/>
          <p:nvPr/>
        </p:nvPicPr>
        <p:blipFill rotWithShape="1">
          <a:blip r:embed="rId3">
            <a:alphaModFix/>
          </a:blip>
          <a:srcRect/>
          <a:stretch/>
        </p:blipFill>
        <p:spPr>
          <a:xfrm>
            <a:off x="8700988" y="3120867"/>
            <a:ext cx="400306" cy="567958"/>
          </a:xfrm>
          <a:prstGeom prst="rect">
            <a:avLst/>
          </a:prstGeom>
          <a:noFill/>
          <a:ln>
            <a:noFill/>
          </a:ln>
        </p:spPr>
      </p:pic>
      <p:pic>
        <p:nvPicPr>
          <p:cNvPr id="182" name="Google Shape;182;p7"/>
          <p:cNvPicPr preferRelativeResize="0"/>
          <p:nvPr/>
        </p:nvPicPr>
        <p:blipFill rotWithShape="1">
          <a:blip r:embed="rId3">
            <a:alphaModFix/>
          </a:blip>
          <a:srcRect/>
          <a:stretch/>
        </p:blipFill>
        <p:spPr>
          <a:xfrm>
            <a:off x="9187767" y="3120867"/>
            <a:ext cx="400306" cy="567958"/>
          </a:xfrm>
          <a:prstGeom prst="rect">
            <a:avLst/>
          </a:prstGeom>
          <a:noFill/>
          <a:ln>
            <a:noFill/>
          </a:ln>
        </p:spPr>
      </p:pic>
      <p:pic>
        <p:nvPicPr>
          <p:cNvPr id="183" name="Google Shape;183;p7"/>
          <p:cNvPicPr preferRelativeResize="0"/>
          <p:nvPr/>
        </p:nvPicPr>
        <p:blipFill rotWithShape="1">
          <a:blip r:embed="rId3">
            <a:alphaModFix/>
          </a:blip>
          <a:srcRect/>
          <a:stretch/>
        </p:blipFill>
        <p:spPr>
          <a:xfrm>
            <a:off x="9677909" y="3120867"/>
            <a:ext cx="400306" cy="567958"/>
          </a:xfrm>
          <a:prstGeom prst="rect">
            <a:avLst/>
          </a:prstGeom>
          <a:noFill/>
          <a:ln>
            <a:noFill/>
          </a:ln>
        </p:spPr>
      </p:pic>
      <p:pic>
        <p:nvPicPr>
          <p:cNvPr id="184" name="Google Shape;184;p7"/>
          <p:cNvPicPr preferRelativeResize="0"/>
          <p:nvPr/>
        </p:nvPicPr>
        <p:blipFill rotWithShape="1">
          <a:blip r:embed="rId3">
            <a:alphaModFix/>
          </a:blip>
          <a:srcRect/>
          <a:stretch/>
        </p:blipFill>
        <p:spPr>
          <a:xfrm>
            <a:off x="10148626" y="2486949"/>
            <a:ext cx="400306" cy="567958"/>
          </a:xfrm>
          <a:prstGeom prst="rect">
            <a:avLst/>
          </a:prstGeom>
          <a:noFill/>
          <a:ln>
            <a:noFill/>
          </a:ln>
        </p:spPr>
      </p:pic>
      <p:pic>
        <p:nvPicPr>
          <p:cNvPr id="185" name="Google Shape;185;p7"/>
          <p:cNvPicPr preferRelativeResize="0"/>
          <p:nvPr/>
        </p:nvPicPr>
        <p:blipFill rotWithShape="1">
          <a:blip r:embed="rId3">
            <a:alphaModFix/>
          </a:blip>
          <a:srcRect/>
          <a:stretch/>
        </p:blipFill>
        <p:spPr>
          <a:xfrm>
            <a:off x="10148626" y="3120867"/>
            <a:ext cx="400306" cy="567958"/>
          </a:xfrm>
          <a:prstGeom prst="rect">
            <a:avLst/>
          </a:prstGeom>
          <a:noFill/>
          <a:ln>
            <a:noFill/>
          </a:ln>
        </p:spPr>
      </p:pic>
      <p:pic>
        <p:nvPicPr>
          <p:cNvPr id="186" name="Google Shape;186;p7"/>
          <p:cNvPicPr preferRelativeResize="0"/>
          <p:nvPr/>
        </p:nvPicPr>
        <p:blipFill rotWithShape="1">
          <a:blip r:embed="rId3">
            <a:alphaModFix/>
          </a:blip>
          <a:srcRect/>
          <a:stretch/>
        </p:blipFill>
        <p:spPr>
          <a:xfrm>
            <a:off x="10619343" y="2486949"/>
            <a:ext cx="400306" cy="567958"/>
          </a:xfrm>
          <a:prstGeom prst="rect">
            <a:avLst/>
          </a:prstGeom>
          <a:noFill/>
          <a:ln>
            <a:noFill/>
          </a:ln>
        </p:spPr>
      </p:pic>
      <p:grpSp>
        <p:nvGrpSpPr>
          <p:cNvPr id="187" name="Google Shape;187;p7"/>
          <p:cNvGrpSpPr/>
          <p:nvPr/>
        </p:nvGrpSpPr>
        <p:grpSpPr>
          <a:xfrm>
            <a:off x="354727" y="2439115"/>
            <a:ext cx="10795455" cy="3990626"/>
            <a:chOff x="354727" y="1760223"/>
            <a:chExt cx="10795455" cy="3990626"/>
          </a:xfrm>
        </p:grpSpPr>
        <p:pic>
          <p:nvPicPr>
            <p:cNvPr id="188" name="Google Shape;188;p7"/>
            <p:cNvPicPr preferRelativeResize="0"/>
            <p:nvPr/>
          </p:nvPicPr>
          <p:blipFill rotWithShape="1">
            <a:blip r:embed="rId3">
              <a:alphaModFix/>
            </a:blip>
            <a:srcRect/>
            <a:stretch/>
          </p:blipFill>
          <p:spPr>
            <a:xfrm>
              <a:off x="10279159" y="4230225"/>
              <a:ext cx="400306" cy="567958"/>
            </a:xfrm>
            <a:prstGeom prst="rect">
              <a:avLst/>
            </a:prstGeom>
            <a:noFill/>
            <a:ln>
              <a:noFill/>
            </a:ln>
          </p:spPr>
        </p:pic>
        <p:pic>
          <p:nvPicPr>
            <p:cNvPr id="189" name="Google Shape;189;p7"/>
            <p:cNvPicPr preferRelativeResize="0"/>
            <p:nvPr/>
          </p:nvPicPr>
          <p:blipFill rotWithShape="1">
            <a:blip r:embed="rId3">
              <a:alphaModFix/>
            </a:blip>
            <a:srcRect/>
            <a:stretch/>
          </p:blipFill>
          <p:spPr>
            <a:xfrm>
              <a:off x="10279159" y="4864143"/>
              <a:ext cx="400306" cy="567958"/>
            </a:xfrm>
            <a:prstGeom prst="rect">
              <a:avLst/>
            </a:prstGeom>
            <a:noFill/>
            <a:ln>
              <a:noFill/>
            </a:ln>
          </p:spPr>
        </p:pic>
        <p:pic>
          <p:nvPicPr>
            <p:cNvPr id="190" name="Google Shape;190;p7"/>
            <p:cNvPicPr preferRelativeResize="0"/>
            <p:nvPr/>
          </p:nvPicPr>
          <p:blipFill rotWithShape="1">
            <a:blip r:embed="rId3">
              <a:alphaModFix/>
            </a:blip>
            <a:srcRect/>
            <a:stretch/>
          </p:blipFill>
          <p:spPr>
            <a:xfrm>
              <a:off x="10749876" y="4230225"/>
              <a:ext cx="400306" cy="567958"/>
            </a:xfrm>
            <a:prstGeom prst="rect">
              <a:avLst/>
            </a:prstGeom>
            <a:noFill/>
            <a:ln>
              <a:noFill/>
            </a:ln>
          </p:spPr>
        </p:pic>
        <p:grpSp>
          <p:nvGrpSpPr>
            <p:cNvPr id="191" name="Google Shape;191;p7"/>
            <p:cNvGrpSpPr/>
            <p:nvPr/>
          </p:nvGrpSpPr>
          <p:grpSpPr>
            <a:xfrm>
              <a:off x="354727" y="1760223"/>
              <a:ext cx="2453288" cy="3990626"/>
              <a:chOff x="354727" y="1760223"/>
              <a:chExt cx="2453288" cy="3990626"/>
            </a:xfrm>
          </p:grpSpPr>
          <p:pic>
            <p:nvPicPr>
              <p:cNvPr id="192" name="Google Shape;192;p7"/>
              <p:cNvPicPr preferRelativeResize="0"/>
              <p:nvPr/>
            </p:nvPicPr>
            <p:blipFill rotWithShape="1">
              <a:blip r:embed="rId4">
                <a:alphaModFix/>
              </a:blip>
              <a:srcRect/>
              <a:stretch/>
            </p:blipFill>
            <p:spPr>
              <a:xfrm>
                <a:off x="477405" y="4344640"/>
                <a:ext cx="1806507" cy="1406209"/>
              </a:xfrm>
              <a:prstGeom prst="rect">
                <a:avLst/>
              </a:prstGeom>
              <a:noFill/>
              <a:ln>
                <a:noFill/>
              </a:ln>
            </p:spPr>
          </p:pic>
          <p:sp>
            <p:nvSpPr>
              <p:cNvPr id="193" name="Google Shape;193;p7"/>
              <p:cNvSpPr/>
              <p:nvPr/>
            </p:nvSpPr>
            <p:spPr>
              <a:xfrm>
                <a:off x="354727" y="1760223"/>
                <a:ext cx="2453288" cy="1283361"/>
              </a:xfrm>
              <a:prstGeom prst="roundRect">
                <a:avLst>
                  <a:gd name="adj" fmla="val 16667"/>
                </a:avLst>
              </a:prstGeom>
              <a:noFill/>
              <a:ln w="381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cxnSp>
            <p:nvCxnSpPr>
              <p:cNvPr id="194" name="Google Shape;194;p7"/>
              <p:cNvCxnSpPr>
                <a:stCxn id="193" idx="2"/>
                <a:endCxn id="192" idx="0"/>
              </p:cNvCxnSpPr>
              <p:nvPr/>
            </p:nvCxnSpPr>
            <p:spPr>
              <a:xfrm flipH="1">
                <a:off x="1380671" y="3043584"/>
                <a:ext cx="200700" cy="1301100"/>
              </a:xfrm>
              <a:prstGeom prst="straightConnector1">
                <a:avLst/>
              </a:prstGeom>
              <a:noFill/>
              <a:ln w="38100" cap="flat" cmpd="sng">
                <a:solidFill>
                  <a:srgbClr val="43A047"/>
                </a:solidFill>
                <a:prstDash val="solid"/>
                <a:miter lim="800000"/>
                <a:headEnd type="none" w="sm" len="sm"/>
                <a:tailEnd type="triangle" w="med" len="med"/>
              </a:ln>
            </p:spPr>
          </p:cxnSp>
        </p:grpSp>
        <p:grpSp>
          <p:nvGrpSpPr>
            <p:cNvPr id="195" name="Google Shape;195;p7"/>
            <p:cNvGrpSpPr/>
            <p:nvPr/>
          </p:nvGrpSpPr>
          <p:grpSpPr>
            <a:xfrm>
              <a:off x="2806815" y="1760223"/>
              <a:ext cx="2453288" cy="3990626"/>
              <a:chOff x="354727" y="1760223"/>
              <a:chExt cx="2453288" cy="3990626"/>
            </a:xfrm>
          </p:grpSpPr>
          <p:pic>
            <p:nvPicPr>
              <p:cNvPr id="196" name="Google Shape;196;p7"/>
              <p:cNvPicPr preferRelativeResize="0"/>
              <p:nvPr/>
            </p:nvPicPr>
            <p:blipFill rotWithShape="1">
              <a:blip r:embed="rId4">
                <a:alphaModFix/>
              </a:blip>
              <a:srcRect/>
              <a:stretch/>
            </p:blipFill>
            <p:spPr>
              <a:xfrm>
                <a:off x="477405" y="4344640"/>
                <a:ext cx="1806507" cy="1406209"/>
              </a:xfrm>
              <a:prstGeom prst="rect">
                <a:avLst/>
              </a:prstGeom>
              <a:noFill/>
              <a:ln>
                <a:noFill/>
              </a:ln>
            </p:spPr>
          </p:pic>
          <p:sp>
            <p:nvSpPr>
              <p:cNvPr id="197" name="Google Shape;197;p7"/>
              <p:cNvSpPr/>
              <p:nvPr/>
            </p:nvSpPr>
            <p:spPr>
              <a:xfrm>
                <a:off x="354727" y="1760223"/>
                <a:ext cx="2453288" cy="1283361"/>
              </a:xfrm>
              <a:prstGeom prst="roundRect">
                <a:avLst>
                  <a:gd name="adj" fmla="val 16667"/>
                </a:avLst>
              </a:prstGeom>
              <a:noFill/>
              <a:ln w="381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cxnSp>
            <p:nvCxnSpPr>
              <p:cNvPr id="198" name="Google Shape;198;p7"/>
              <p:cNvCxnSpPr>
                <a:stCxn id="197" idx="2"/>
                <a:endCxn id="196" idx="0"/>
              </p:cNvCxnSpPr>
              <p:nvPr/>
            </p:nvCxnSpPr>
            <p:spPr>
              <a:xfrm flipH="1">
                <a:off x="1380671" y="3043584"/>
                <a:ext cx="200700" cy="1301100"/>
              </a:xfrm>
              <a:prstGeom prst="straightConnector1">
                <a:avLst/>
              </a:prstGeom>
              <a:noFill/>
              <a:ln w="38100" cap="flat" cmpd="sng">
                <a:solidFill>
                  <a:srgbClr val="43A047"/>
                </a:solidFill>
                <a:prstDash val="solid"/>
                <a:miter lim="800000"/>
                <a:headEnd type="none" w="sm" len="sm"/>
                <a:tailEnd type="triangle" w="med" len="med"/>
              </a:ln>
            </p:spPr>
          </p:cxnSp>
        </p:grpSp>
        <p:grpSp>
          <p:nvGrpSpPr>
            <p:cNvPr id="199" name="Google Shape;199;p7"/>
            <p:cNvGrpSpPr/>
            <p:nvPr/>
          </p:nvGrpSpPr>
          <p:grpSpPr>
            <a:xfrm>
              <a:off x="5271342" y="1760223"/>
              <a:ext cx="2453288" cy="3990626"/>
              <a:chOff x="354727" y="1760223"/>
              <a:chExt cx="2453288" cy="3990626"/>
            </a:xfrm>
          </p:grpSpPr>
          <p:pic>
            <p:nvPicPr>
              <p:cNvPr id="200" name="Google Shape;200;p7"/>
              <p:cNvPicPr preferRelativeResize="0"/>
              <p:nvPr/>
            </p:nvPicPr>
            <p:blipFill rotWithShape="1">
              <a:blip r:embed="rId4">
                <a:alphaModFix/>
              </a:blip>
              <a:srcRect/>
              <a:stretch/>
            </p:blipFill>
            <p:spPr>
              <a:xfrm>
                <a:off x="477405" y="4344640"/>
                <a:ext cx="1806507" cy="1406209"/>
              </a:xfrm>
              <a:prstGeom prst="rect">
                <a:avLst/>
              </a:prstGeom>
              <a:noFill/>
              <a:ln>
                <a:noFill/>
              </a:ln>
            </p:spPr>
          </p:pic>
          <p:sp>
            <p:nvSpPr>
              <p:cNvPr id="201" name="Google Shape;201;p7"/>
              <p:cNvSpPr/>
              <p:nvPr/>
            </p:nvSpPr>
            <p:spPr>
              <a:xfrm>
                <a:off x="354727" y="1760223"/>
                <a:ext cx="2453288" cy="1283361"/>
              </a:xfrm>
              <a:prstGeom prst="roundRect">
                <a:avLst>
                  <a:gd name="adj" fmla="val 16667"/>
                </a:avLst>
              </a:prstGeom>
              <a:noFill/>
              <a:ln w="381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cxnSp>
            <p:nvCxnSpPr>
              <p:cNvPr id="202" name="Google Shape;202;p7"/>
              <p:cNvCxnSpPr>
                <a:stCxn id="201" idx="2"/>
                <a:endCxn id="200" idx="0"/>
              </p:cNvCxnSpPr>
              <p:nvPr/>
            </p:nvCxnSpPr>
            <p:spPr>
              <a:xfrm flipH="1">
                <a:off x="1380671" y="3043584"/>
                <a:ext cx="200700" cy="1301100"/>
              </a:xfrm>
              <a:prstGeom prst="straightConnector1">
                <a:avLst/>
              </a:prstGeom>
              <a:noFill/>
              <a:ln w="38100" cap="flat" cmpd="sng">
                <a:solidFill>
                  <a:srgbClr val="43A047"/>
                </a:solidFill>
                <a:prstDash val="solid"/>
                <a:miter lim="800000"/>
                <a:headEnd type="none" w="sm" len="sm"/>
                <a:tailEnd type="triangle" w="med" len="med"/>
              </a:ln>
            </p:spPr>
          </p:cxnSp>
        </p:grpSp>
        <p:grpSp>
          <p:nvGrpSpPr>
            <p:cNvPr id="203" name="Google Shape;203;p7"/>
            <p:cNvGrpSpPr/>
            <p:nvPr/>
          </p:nvGrpSpPr>
          <p:grpSpPr>
            <a:xfrm>
              <a:off x="7708270" y="1760223"/>
              <a:ext cx="2453288" cy="3990626"/>
              <a:chOff x="354727" y="1760223"/>
              <a:chExt cx="2453288" cy="3990626"/>
            </a:xfrm>
          </p:grpSpPr>
          <p:pic>
            <p:nvPicPr>
              <p:cNvPr id="204" name="Google Shape;204;p7"/>
              <p:cNvPicPr preferRelativeResize="0"/>
              <p:nvPr/>
            </p:nvPicPr>
            <p:blipFill rotWithShape="1">
              <a:blip r:embed="rId4">
                <a:alphaModFix/>
              </a:blip>
              <a:srcRect/>
              <a:stretch/>
            </p:blipFill>
            <p:spPr>
              <a:xfrm>
                <a:off x="477405" y="4344640"/>
                <a:ext cx="1806507" cy="1406209"/>
              </a:xfrm>
              <a:prstGeom prst="rect">
                <a:avLst/>
              </a:prstGeom>
              <a:noFill/>
              <a:ln>
                <a:noFill/>
              </a:ln>
            </p:spPr>
          </p:pic>
          <p:sp>
            <p:nvSpPr>
              <p:cNvPr id="205" name="Google Shape;205;p7"/>
              <p:cNvSpPr/>
              <p:nvPr/>
            </p:nvSpPr>
            <p:spPr>
              <a:xfrm>
                <a:off x="354727" y="1760223"/>
                <a:ext cx="2453288" cy="1283361"/>
              </a:xfrm>
              <a:prstGeom prst="roundRect">
                <a:avLst>
                  <a:gd name="adj" fmla="val 16667"/>
                </a:avLst>
              </a:prstGeom>
              <a:noFill/>
              <a:ln w="381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22222"/>
                  </a:solidFill>
                  <a:latin typeface="Century Gothic"/>
                  <a:ea typeface="Century Gothic"/>
                  <a:cs typeface="Century Gothic"/>
                  <a:sym typeface="Century Gothic"/>
                </a:endParaRPr>
              </a:p>
            </p:txBody>
          </p:sp>
          <p:cxnSp>
            <p:nvCxnSpPr>
              <p:cNvPr id="206" name="Google Shape;206;p7"/>
              <p:cNvCxnSpPr>
                <a:stCxn id="205" idx="2"/>
                <a:endCxn id="204" idx="0"/>
              </p:cNvCxnSpPr>
              <p:nvPr/>
            </p:nvCxnSpPr>
            <p:spPr>
              <a:xfrm flipH="1">
                <a:off x="1380671" y="3043584"/>
                <a:ext cx="200700" cy="1301100"/>
              </a:xfrm>
              <a:prstGeom prst="straightConnector1">
                <a:avLst/>
              </a:prstGeom>
              <a:noFill/>
              <a:ln w="38100" cap="flat" cmpd="sng">
                <a:solidFill>
                  <a:srgbClr val="43A047"/>
                </a:solidFill>
                <a:prstDash val="solid"/>
                <a:miter lim="800000"/>
                <a:headEnd type="none" w="sm" len="sm"/>
                <a:tailEnd type="triangle" w="med" len="med"/>
              </a:ln>
            </p:spPr>
          </p:cxnSp>
        </p:grpSp>
      </p:grpSp>
      <p:sp>
        <p:nvSpPr>
          <p:cNvPr id="207" name="Google Shape;207;p7"/>
          <p:cNvSpPr txBox="1"/>
          <p:nvPr/>
        </p:nvSpPr>
        <p:spPr>
          <a:xfrm>
            <a:off x="9187767" y="3900130"/>
            <a:ext cx="2812166" cy="128612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There are 3 extra that can’t be grouped into the tens.</a:t>
            </a:r>
            <a:endParaRPr/>
          </a:p>
        </p:txBody>
      </p:sp>
      <p:sp>
        <p:nvSpPr>
          <p:cNvPr id="208" name="Google Shape;208;p7"/>
          <p:cNvSpPr txBox="1"/>
          <p:nvPr/>
        </p:nvSpPr>
        <p:spPr>
          <a:xfrm>
            <a:off x="6651219" y="6268567"/>
            <a:ext cx="2812166" cy="4551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There are 43 eggs.</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par>
                                <p:cTn id="8" presetID="10" presetClass="entr" presetSubtype="0" fill="hold" nodeType="withEffect">
                                  <p:stCondLst>
                                    <p:cond delay="0"/>
                                  </p:stCondLst>
                                  <p:childTnLst>
                                    <p:set>
                                      <p:cBhvr>
                                        <p:cTn id="9" dur="1" fill="hold">
                                          <p:stCondLst>
                                            <p:cond delay="0"/>
                                          </p:stCondLst>
                                        </p:cTn>
                                        <p:tgtEl>
                                          <p:spTgt spid="187"/>
                                        </p:tgtEl>
                                        <p:attrNameLst>
                                          <p:attrName>style.visibility</p:attrName>
                                        </p:attrNameLst>
                                      </p:cBhvr>
                                      <p:to>
                                        <p:strVal val="visible"/>
                                      </p:to>
                                    </p:set>
                                    <p:animEffect transition="in" filter="fade">
                                      <p:cBhvr>
                                        <p:cTn id="10" dur="500"/>
                                        <p:tgtEl>
                                          <p:spTgt spid="187"/>
                                        </p:tgtEl>
                                      </p:cBhvr>
                                    </p:animEffect>
                                  </p:childTnLst>
                                </p:cTn>
                              </p:par>
                              <p:par>
                                <p:cTn id="11" presetID="10" presetClass="entr" presetSubtype="0" fill="hold" nodeType="withEffect">
                                  <p:stCondLst>
                                    <p:cond delay="0"/>
                                  </p:stCondLst>
                                  <p:childTnLst>
                                    <p:set>
                                      <p:cBhvr>
                                        <p:cTn id="12" dur="1" fill="hold">
                                          <p:stCondLst>
                                            <p:cond delay="0"/>
                                          </p:stCondLst>
                                        </p:cTn>
                                        <p:tgtEl>
                                          <p:spTgt spid="208"/>
                                        </p:tgtEl>
                                        <p:attrNameLst>
                                          <p:attrName>style.visibility</p:attrName>
                                        </p:attrNameLst>
                                      </p:cBhvr>
                                      <p:to>
                                        <p:strVal val="visible"/>
                                      </p:to>
                                    </p:set>
                                    <p:animEffect transition="in" filter="fade">
                                      <p:cBhvr>
                                        <p:cTn id="13" dur="500"/>
                                        <p:tgtEl>
                                          <p:spTgt spid="208"/>
                                        </p:tgtEl>
                                      </p:cBhvr>
                                    </p:animEffect>
                                  </p:childTnLst>
                                </p:cTn>
                              </p:par>
                            </p:childTnLst>
                          </p:cTn>
                        </p:par>
                      </p:childTnLst>
                    </p:cTn>
                  </p:par>
                </p:childTnLst>
              </p:cTn>
              <p:nextCondLst>
                <p:cond evt="onClick" delay="0">
                  <p:tgtEl>
                    <p:spTgt spid="14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15" name="Google Shape;215;p8"/>
          <p:cNvSpPr txBox="1">
            <a:spLocks noGrp="1"/>
          </p:cNvSpPr>
          <p:nvPr>
            <p:ph type="body" idx="2"/>
          </p:nvPr>
        </p:nvSpPr>
        <p:spPr>
          <a:xfrm>
            <a:off x="263046" y="1176339"/>
            <a:ext cx="11736887" cy="51459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Group the apples in to tens to count how many there are. </a:t>
            </a:r>
            <a:endParaRPr/>
          </a:p>
        </p:txBody>
      </p:sp>
      <p:sp>
        <p:nvSpPr>
          <p:cNvPr id="216" name="Google Shape;216;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217" name="Google Shape;217;p8"/>
          <p:cNvSpPr txBox="1"/>
          <p:nvPr/>
        </p:nvSpPr>
        <p:spPr>
          <a:xfrm>
            <a:off x="263046" y="4645580"/>
            <a:ext cx="10212697" cy="870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There are 3 groups of ten with 1 left over. </a:t>
            </a:r>
            <a:endParaRPr/>
          </a:p>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There are 31 apples. </a:t>
            </a:r>
            <a:endParaRPr/>
          </a:p>
        </p:txBody>
      </p:sp>
      <p:pic>
        <p:nvPicPr>
          <p:cNvPr id="218" name="Google Shape;218;p8"/>
          <p:cNvPicPr preferRelativeResize="0"/>
          <p:nvPr/>
        </p:nvPicPr>
        <p:blipFill rotWithShape="1">
          <a:blip r:embed="rId3">
            <a:alphaModFix/>
          </a:blip>
          <a:srcRect l="18989" t="17170" r="19869" b="13370"/>
          <a:stretch/>
        </p:blipFill>
        <p:spPr>
          <a:xfrm>
            <a:off x="605126" y="2011016"/>
            <a:ext cx="620813" cy="702368"/>
          </a:xfrm>
          <a:prstGeom prst="rect">
            <a:avLst/>
          </a:prstGeom>
          <a:noFill/>
          <a:ln>
            <a:noFill/>
          </a:ln>
        </p:spPr>
      </p:pic>
      <p:pic>
        <p:nvPicPr>
          <p:cNvPr id="219" name="Google Shape;219;p8"/>
          <p:cNvPicPr preferRelativeResize="0"/>
          <p:nvPr/>
        </p:nvPicPr>
        <p:blipFill rotWithShape="1">
          <a:blip r:embed="rId3">
            <a:alphaModFix/>
          </a:blip>
          <a:srcRect l="18989" t="17170" r="19869" b="13370"/>
          <a:stretch/>
        </p:blipFill>
        <p:spPr>
          <a:xfrm>
            <a:off x="1311707" y="1790119"/>
            <a:ext cx="620813" cy="702368"/>
          </a:xfrm>
          <a:prstGeom prst="rect">
            <a:avLst/>
          </a:prstGeom>
          <a:noFill/>
          <a:ln>
            <a:noFill/>
          </a:ln>
        </p:spPr>
      </p:pic>
      <p:pic>
        <p:nvPicPr>
          <p:cNvPr id="220" name="Google Shape;220;p8"/>
          <p:cNvPicPr preferRelativeResize="0"/>
          <p:nvPr/>
        </p:nvPicPr>
        <p:blipFill rotWithShape="1">
          <a:blip r:embed="rId3">
            <a:alphaModFix/>
          </a:blip>
          <a:srcRect l="18989" t="17170" r="19869" b="13370"/>
          <a:stretch/>
        </p:blipFill>
        <p:spPr>
          <a:xfrm>
            <a:off x="739197" y="3033463"/>
            <a:ext cx="620813" cy="702368"/>
          </a:xfrm>
          <a:prstGeom prst="rect">
            <a:avLst/>
          </a:prstGeom>
          <a:noFill/>
          <a:ln>
            <a:noFill/>
          </a:ln>
        </p:spPr>
      </p:pic>
      <p:pic>
        <p:nvPicPr>
          <p:cNvPr id="221" name="Google Shape;221;p8"/>
          <p:cNvPicPr preferRelativeResize="0"/>
          <p:nvPr/>
        </p:nvPicPr>
        <p:blipFill rotWithShape="1">
          <a:blip r:embed="rId3">
            <a:alphaModFix/>
          </a:blip>
          <a:srcRect l="18989" t="17170" r="19869" b="13370"/>
          <a:stretch/>
        </p:blipFill>
        <p:spPr>
          <a:xfrm>
            <a:off x="1311707" y="2565726"/>
            <a:ext cx="620813" cy="702368"/>
          </a:xfrm>
          <a:prstGeom prst="rect">
            <a:avLst/>
          </a:prstGeom>
          <a:noFill/>
          <a:ln>
            <a:noFill/>
          </a:ln>
        </p:spPr>
      </p:pic>
      <p:pic>
        <p:nvPicPr>
          <p:cNvPr id="222" name="Google Shape;222;p8"/>
          <p:cNvPicPr preferRelativeResize="0"/>
          <p:nvPr/>
        </p:nvPicPr>
        <p:blipFill rotWithShape="1">
          <a:blip r:embed="rId3">
            <a:alphaModFix/>
          </a:blip>
          <a:srcRect l="18989" t="17170" r="19869" b="13370"/>
          <a:stretch/>
        </p:blipFill>
        <p:spPr>
          <a:xfrm>
            <a:off x="2018288" y="2021027"/>
            <a:ext cx="620813" cy="702368"/>
          </a:xfrm>
          <a:prstGeom prst="rect">
            <a:avLst/>
          </a:prstGeom>
          <a:noFill/>
          <a:ln>
            <a:noFill/>
          </a:ln>
        </p:spPr>
      </p:pic>
      <p:pic>
        <p:nvPicPr>
          <p:cNvPr id="223" name="Google Shape;223;p8"/>
          <p:cNvPicPr preferRelativeResize="0"/>
          <p:nvPr/>
        </p:nvPicPr>
        <p:blipFill rotWithShape="1">
          <a:blip r:embed="rId3">
            <a:alphaModFix/>
          </a:blip>
          <a:srcRect l="18989" t="17170" r="19869" b="13370"/>
          <a:stretch/>
        </p:blipFill>
        <p:spPr>
          <a:xfrm>
            <a:off x="2194623" y="2786623"/>
            <a:ext cx="620813" cy="702368"/>
          </a:xfrm>
          <a:prstGeom prst="rect">
            <a:avLst/>
          </a:prstGeom>
          <a:noFill/>
          <a:ln>
            <a:noFill/>
          </a:ln>
        </p:spPr>
      </p:pic>
      <p:pic>
        <p:nvPicPr>
          <p:cNvPr id="224" name="Google Shape;224;p8"/>
          <p:cNvPicPr preferRelativeResize="0"/>
          <p:nvPr/>
        </p:nvPicPr>
        <p:blipFill rotWithShape="1">
          <a:blip r:embed="rId3">
            <a:alphaModFix/>
          </a:blip>
          <a:srcRect l="18989" t="17170" r="19869" b="13370"/>
          <a:stretch/>
        </p:blipFill>
        <p:spPr>
          <a:xfrm>
            <a:off x="1622113" y="3224601"/>
            <a:ext cx="620813" cy="702368"/>
          </a:xfrm>
          <a:prstGeom prst="rect">
            <a:avLst/>
          </a:prstGeom>
          <a:noFill/>
          <a:ln>
            <a:noFill/>
          </a:ln>
        </p:spPr>
      </p:pic>
      <p:pic>
        <p:nvPicPr>
          <p:cNvPr id="225" name="Google Shape;225;p8"/>
          <p:cNvPicPr preferRelativeResize="0"/>
          <p:nvPr/>
        </p:nvPicPr>
        <p:blipFill rotWithShape="1">
          <a:blip r:embed="rId3">
            <a:alphaModFix/>
          </a:blip>
          <a:srcRect l="18989" t="17170" r="19869" b="13370"/>
          <a:stretch/>
        </p:blipFill>
        <p:spPr>
          <a:xfrm>
            <a:off x="2746917" y="3397170"/>
            <a:ext cx="620813" cy="702368"/>
          </a:xfrm>
          <a:prstGeom prst="rect">
            <a:avLst/>
          </a:prstGeom>
          <a:noFill/>
          <a:ln>
            <a:noFill/>
          </a:ln>
        </p:spPr>
      </p:pic>
      <p:pic>
        <p:nvPicPr>
          <p:cNvPr id="226" name="Google Shape;226;p8"/>
          <p:cNvPicPr preferRelativeResize="0"/>
          <p:nvPr/>
        </p:nvPicPr>
        <p:blipFill rotWithShape="1">
          <a:blip r:embed="rId3">
            <a:alphaModFix/>
          </a:blip>
          <a:srcRect l="18989" t="17170" r="19869" b="13370"/>
          <a:stretch/>
        </p:blipFill>
        <p:spPr>
          <a:xfrm>
            <a:off x="2901204" y="2432206"/>
            <a:ext cx="620813" cy="702368"/>
          </a:xfrm>
          <a:prstGeom prst="rect">
            <a:avLst/>
          </a:prstGeom>
          <a:noFill/>
          <a:ln>
            <a:noFill/>
          </a:ln>
        </p:spPr>
      </p:pic>
      <p:pic>
        <p:nvPicPr>
          <p:cNvPr id="227" name="Google Shape;227;p8"/>
          <p:cNvPicPr preferRelativeResize="0"/>
          <p:nvPr/>
        </p:nvPicPr>
        <p:blipFill rotWithShape="1">
          <a:blip r:embed="rId3">
            <a:alphaModFix/>
          </a:blip>
          <a:srcRect l="18989" t="17170" r="19869" b="13370"/>
          <a:stretch/>
        </p:blipFill>
        <p:spPr>
          <a:xfrm>
            <a:off x="3246812" y="1749865"/>
            <a:ext cx="620813" cy="702368"/>
          </a:xfrm>
          <a:prstGeom prst="rect">
            <a:avLst/>
          </a:prstGeom>
          <a:noFill/>
          <a:ln>
            <a:noFill/>
          </a:ln>
        </p:spPr>
      </p:pic>
      <p:pic>
        <p:nvPicPr>
          <p:cNvPr id="228" name="Google Shape;228;p8"/>
          <p:cNvPicPr preferRelativeResize="0"/>
          <p:nvPr/>
        </p:nvPicPr>
        <p:blipFill rotWithShape="1">
          <a:blip r:embed="rId3">
            <a:alphaModFix/>
          </a:blip>
          <a:srcRect l="18989" t="17170" r="19869" b="13370"/>
          <a:stretch/>
        </p:blipFill>
        <p:spPr>
          <a:xfrm>
            <a:off x="3902826" y="2372211"/>
            <a:ext cx="620813" cy="702368"/>
          </a:xfrm>
          <a:prstGeom prst="rect">
            <a:avLst/>
          </a:prstGeom>
          <a:noFill/>
          <a:ln>
            <a:noFill/>
          </a:ln>
        </p:spPr>
      </p:pic>
      <p:pic>
        <p:nvPicPr>
          <p:cNvPr id="229" name="Google Shape;229;p8"/>
          <p:cNvPicPr preferRelativeResize="0"/>
          <p:nvPr/>
        </p:nvPicPr>
        <p:blipFill rotWithShape="1">
          <a:blip r:embed="rId3">
            <a:alphaModFix/>
          </a:blip>
          <a:srcRect l="18989" t="17170" r="19869" b="13370"/>
          <a:stretch/>
        </p:blipFill>
        <p:spPr>
          <a:xfrm>
            <a:off x="3518298" y="3019728"/>
            <a:ext cx="620813" cy="702368"/>
          </a:xfrm>
          <a:prstGeom prst="rect">
            <a:avLst/>
          </a:prstGeom>
          <a:noFill/>
          <a:ln>
            <a:noFill/>
          </a:ln>
        </p:spPr>
      </p:pic>
      <p:pic>
        <p:nvPicPr>
          <p:cNvPr id="230" name="Google Shape;230;p8"/>
          <p:cNvPicPr preferRelativeResize="0"/>
          <p:nvPr/>
        </p:nvPicPr>
        <p:blipFill rotWithShape="1">
          <a:blip r:embed="rId3">
            <a:alphaModFix/>
          </a:blip>
          <a:srcRect l="18989" t="17170" r="19869" b="13370"/>
          <a:stretch/>
        </p:blipFill>
        <p:spPr>
          <a:xfrm>
            <a:off x="4445798" y="3180770"/>
            <a:ext cx="620813" cy="702368"/>
          </a:xfrm>
          <a:prstGeom prst="rect">
            <a:avLst/>
          </a:prstGeom>
          <a:noFill/>
          <a:ln>
            <a:noFill/>
          </a:ln>
        </p:spPr>
      </p:pic>
      <p:pic>
        <p:nvPicPr>
          <p:cNvPr id="231" name="Google Shape;231;p8"/>
          <p:cNvPicPr preferRelativeResize="0"/>
          <p:nvPr/>
        </p:nvPicPr>
        <p:blipFill rotWithShape="1">
          <a:blip r:embed="rId3">
            <a:alphaModFix/>
          </a:blip>
          <a:srcRect l="18989" t="17170" r="19869" b="13370"/>
          <a:stretch/>
        </p:blipFill>
        <p:spPr>
          <a:xfrm>
            <a:off x="4677602" y="1901139"/>
            <a:ext cx="620813" cy="702368"/>
          </a:xfrm>
          <a:prstGeom prst="rect">
            <a:avLst/>
          </a:prstGeom>
          <a:noFill/>
          <a:ln>
            <a:noFill/>
          </a:ln>
        </p:spPr>
      </p:pic>
      <p:pic>
        <p:nvPicPr>
          <p:cNvPr id="232" name="Google Shape;232;p8"/>
          <p:cNvPicPr preferRelativeResize="0"/>
          <p:nvPr/>
        </p:nvPicPr>
        <p:blipFill rotWithShape="1">
          <a:blip r:embed="rId3">
            <a:alphaModFix/>
          </a:blip>
          <a:srcRect l="18989" t="17170" r="19869" b="13370"/>
          <a:stretch/>
        </p:blipFill>
        <p:spPr>
          <a:xfrm>
            <a:off x="5066611" y="2618462"/>
            <a:ext cx="620813" cy="702368"/>
          </a:xfrm>
          <a:prstGeom prst="rect">
            <a:avLst/>
          </a:prstGeom>
          <a:noFill/>
          <a:ln>
            <a:noFill/>
          </a:ln>
        </p:spPr>
      </p:pic>
      <p:pic>
        <p:nvPicPr>
          <p:cNvPr id="233" name="Google Shape;233;p8"/>
          <p:cNvPicPr preferRelativeResize="0"/>
          <p:nvPr/>
        </p:nvPicPr>
        <p:blipFill rotWithShape="1">
          <a:blip r:embed="rId3">
            <a:alphaModFix/>
          </a:blip>
          <a:srcRect l="18989" t="17170" r="19869" b="13370"/>
          <a:stretch/>
        </p:blipFill>
        <p:spPr>
          <a:xfrm>
            <a:off x="5676213" y="3465302"/>
            <a:ext cx="620813" cy="702368"/>
          </a:xfrm>
          <a:prstGeom prst="rect">
            <a:avLst/>
          </a:prstGeom>
          <a:noFill/>
          <a:ln>
            <a:noFill/>
          </a:ln>
        </p:spPr>
      </p:pic>
      <p:pic>
        <p:nvPicPr>
          <p:cNvPr id="234" name="Google Shape;234;p8"/>
          <p:cNvPicPr preferRelativeResize="0"/>
          <p:nvPr/>
        </p:nvPicPr>
        <p:blipFill rotWithShape="1">
          <a:blip r:embed="rId3">
            <a:alphaModFix/>
          </a:blip>
          <a:srcRect l="18989" t="17170" r="19869" b="13370"/>
          <a:stretch/>
        </p:blipFill>
        <p:spPr>
          <a:xfrm>
            <a:off x="5919989" y="2727345"/>
            <a:ext cx="620813" cy="702368"/>
          </a:xfrm>
          <a:prstGeom prst="rect">
            <a:avLst/>
          </a:prstGeom>
          <a:noFill/>
          <a:ln>
            <a:noFill/>
          </a:ln>
        </p:spPr>
      </p:pic>
      <p:pic>
        <p:nvPicPr>
          <p:cNvPr id="235" name="Google Shape;235;p8"/>
          <p:cNvPicPr preferRelativeResize="0"/>
          <p:nvPr/>
        </p:nvPicPr>
        <p:blipFill rotWithShape="1">
          <a:blip r:embed="rId3">
            <a:alphaModFix/>
          </a:blip>
          <a:srcRect l="18989" t="17170" r="19869" b="13370"/>
          <a:stretch/>
        </p:blipFill>
        <p:spPr>
          <a:xfrm>
            <a:off x="5598741" y="2184136"/>
            <a:ext cx="620813" cy="702368"/>
          </a:xfrm>
          <a:prstGeom prst="rect">
            <a:avLst/>
          </a:prstGeom>
          <a:noFill/>
          <a:ln>
            <a:noFill/>
          </a:ln>
        </p:spPr>
      </p:pic>
      <p:pic>
        <p:nvPicPr>
          <p:cNvPr id="236" name="Google Shape;236;p8"/>
          <p:cNvPicPr preferRelativeResize="0"/>
          <p:nvPr/>
        </p:nvPicPr>
        <p:blipFill rotWithShape="1">
          <a:blip r:embed="rId3">
            <a:alphaModFix/>
          </a:blip>
          <a:srcRect l="18989" t="17170" r="19869" b="13370"/>
          <a:stretch/>
        </p:blipFill>
        <p:spPr>
          <a:xfrm>
            <a:off x="6400837" y="1642013"/>
            <a:ext cx="620813" cy="702368"/>
          </a:xfrm>
          <a:prstGeom prst="rect">
            <a:avLst/>
          </a:prstGeom>
          <a:noFill/>
          <a:ln>
            <a:noFill/>
          </a:ln>
        </p:spPr>
      </p:pic>
      <p:pic>
        <p:nvPicPr>
          <p:cNvPr id="237" name="Google Shape;237;p8"/>
          <p:cNvPicPr preferRelativeResize="0"/>
          <p:nvPr/>
        </p:nvPicPr>
        <p:blipFill rotWithShape="1">
          <a:blip r:embed="rId3">
            <a:alphaModFix/>
          </a:blip>
          <a:srcRect l="18989" t="17170" r="19869" b="13370"/>
          <a:stretch/>
        </p:blipFill>
        <p:spPr>
          <a:xfrm>
            <a:off x="6673843" y="2392334"/>
            <a:ext cx="620813" cy="702368"/>
          </a:xfrm>
          <a:prstGeom prst="rect">
            <a:avLst/>
          </a:prstGeom>
          <a:noFill/>
          <a:ln>
            <a:noFill/>
          </a:ln>
        </p:spPr>
      </p:pic>
      <p:pic>
        <p:nvPicPr>
          <p:cNvPr id="238" name="Google Shape;238;p8"/>
          <p:cNvPicPr preferRelativeResize="0"/>
          <p:nvPr/>
        </p:nvPicPr>
        <p:blipFill rotWithShape="1">
          <a:blip r:embed="rId3">
            <a:alphaModFix/>
          </a:blip>
          <a:srcRect l="18989" t="17170" r="19869" b="13370"/>
          <a:stretch/>
        </p:blipFill>
        <p:spPr>
          <a:xfrm>
            <a:off x="6743839" y="3134512"/>
            <a:ext cx="620813" cy="702368"/>
          </a:xfrm>
          <a:prstGeom prst="rect">
            <a:avLst/>
          </a:prstGeom>
          <a:noFill/>
          <a:ln>
            <a:noFill/>
          </a:ln>
        </p:spPr>
      </p:pic>
      <p:pic>
        <p:nvPicPr>
          <p:cNvPr id="239" name="Google Shape;239;p8"/>
          <p:cNvPicPr preferRelativeResize="0"/>
          <p:nvPr/>
        </p:nvPicPr>
        <p:blipFill rotWithShape="1">
          <a:blip r:embed="rId3">
            <a:alphaModFix/>
          </a:blip>
          <a:srcRect l="18989" t="17170" r="19869" b="13370"/>
          <a:stretch/>
        </p:blipFill>
        <p:spPr>
          <a:xfrm>
            <a:off x="7803826" y="2964211"/>
            <a:ext cx="620813" cy="702368"/>
          </a:xfrm>
          <a:prstGeom prst="rect">
            <a:avLst/>
          </a:prstGeom>
          <a:noFill/>
          <a:ln>
            <a:noFill/>
          </a:ln>
        </p:spPr>
      </p:pic>
      <p:pic>
        <p:nvPicPr>
          <p:cNvPr id="240" name="Google Shape;240;p8"/>
          <p:cNvPicPr preferRelativeResize="0"/>
          <p:nvPr/>
        </p:nvPicPr>
        <p:blipFill rotWithShape="1">
          <a:blip r:embed="rId3">
            <a:alphaModFix/>
          </a:blip>
          <a:srcRect l="18989" t="17170" r="19869" b="13370"/>
          <a:stretch/>
        </p:blipFill>
        <p:spPr>
          <a:xfrm>
            <a:off x="7428665" y="2261843"/>
            <a:ext cx="620813" cy="702368"/>
          </a:xfrm>
          <a:prstGeom prst="rect">
            <a:avLst/>
          </a:prstGeom>
          <a:noFill/>
          <a:ln>
            <a:noFill/>
          </a:ln>
        </p:spPr>
      </p:pic>
      <p:pic>
        <p:nvPicPr>
          <p:cNvPr id="241" name="Google Shape;241;p8"/>
          <p:cNvPicPr preferRelativeResize="0"/>
          <p:nvPr/>
        </p:nvPicPr>
        <p:blipFill rotWithShape="1">
          <a:blip r:embed="rId3">
            <a:alphaModFix/>
          </a:blip>
          <a:srcRect l="18989" t="17170" r="19869" b="13370"/>
          <a:stretch/>
        </p:blipFill>
        <p:spPr>
          <a:xfrm>
            <a:off x="8251110" y="2350584"/>
            <a:ext cx="620813" cy="702368"/>
          </a:xfrm>
          <a:prstGeom prst="rect">
            <a:avLst/>
          </a:prstGeom>
          <a:noFill/>
          <a:ln>
            <a:noFill/>
          </a:ln>
        </p:spPr>
      </p:pic>
      <p:pic>
        <p:nvPicPr>
          <p:cNvPr id="242" name="Google Shape;242;p8"/>
          <p:cNvPicPr preferRelativeResize="0"/>
          <p:nvPr/>
        </p:nvPicPr>
        <p:blipFill rotWithShape="1">
          <a:blip r:embed="rId3">
            <a:alphaModFix/>
          </a:blip>
          <a:srcRect l="18989" t="17170" r="19869" b="13370"/>
          <a:stretch/>
        </p:blipFill>
        <p:spPr>
          <a:xfrm>
            <a:off x="8555803" y="3033463"/>
            <a:ext cx="620813" cy="702368"/>
          </a:xfrm>
          <a:prstGeom prst="rect">
            <a:avLst/>
          </a:prstGeom>
          <a:noFill/>
          <a:ln>
            <a:noFill/>
          </a:ln>
        </p:spPr>
      </p:pic>
      <p:pic>
        <p:nvPicPr>
          <p:cNvPr id="243" name="Google Shape;243;p8"/>
          <p:cNvPicPr preferRelativeResize="0"/>
          <p:nvPr/>
        </p:nvPicPr>
        <p:blipFill rotWithShape="1">
          <a:blip r:embed="rId3">
            <a:alphaModFix/>
          </a:blip>
          <a:srcRect l="18989" t="17170" r="19869" b="13370"/>
          <a:stretch/>
        </p:blipFill>
        <p:spPr>
          <a:xfrm>
            <a:off x="8756123" y="1863358"/>
            <a:ext cx="620813" cy="702368"/>
          </a:xfrm>
          <a:prstGeom prst="rect">
            <a:avLst/>
          </a:prstGeom>
          <a:noFill/>
          <a:ln>
            <a:noFill/>
          </a:ln>
        </p:spPr>
      </p:pic>
      <p:pic>
        <p:nvPicPr>
          <p:cNvPr id="244" name="Google Shape;244;p8"/>
          <p:cNvPicPr preferRelativeResize="0"/>
          <p:nvPr/>
        </p:nvPicPr>
        <p:blipFill rotWithShape="1">
          <a:blip r:embed="rId3">
            <a:alphaModFix/>
          </a:blip>
          <a:srcRect l="18989" t="17170" r="19869" b="13370"/>
          <a:stretch/>
        </p:blipFill>
        <p:spPr>
          <a:xfrm>
            <a:off x="9450370" y="2372211"/>
            <a:ext cx="620813" cy="702368"/>
          </a:xfrm>
          <a:prstGeom prst="rect">
            <a:avLst/>
          </a:prstGeom>
          <a:noFill/>
          <a:ln>
            <a:noFill/>
          </a:ln>
        </p:spPr>
      </p:pic>
      <p:pic>
        <p:nvPicPr>
          <p:cNvPr id="245" name="Google Shape;245;p8"/>
          <p:cNvPicPr preferRelativeResize="0"/>
          <p:nvPr/>
        </p:nvPicPr>
        <p:blipFill rotWithShape="1">
          <a:blip r:embed="rId3">
            <a:alphaModFix/>
          </a:blip>
          <a:srcRect l="18989" t="17170" r="19869" b="13370"/>
          <a:stretch/>
        </p:blipFill>
        <p:spPr>
          <a:xfrm>
            <a:off x="9635742" y="1498462"/>
            <a:ext cx="620813" cy="702368"/>
          </a:xfrm>
          <a:prstGeom prst="rect">
            <a:avLst/>
          </a:prstGeom>
          <a:noFill/>
          <a:ln>
            <a:noFill/>
          </a:ln>
        </p:spPr>
      </p:pic>
      <p:pic>
        <p:nvPicPr>
          <p:cNvPr id="246" name="Google Shape;246;p8"/>
          <p:cNvPicPr preferRelativeResize="0"/>
          <p:nvPr/>
        </p:nvPicPr>
        <p:blipFill rotWithShape="1">
          <a:blip r:embed="rId3">
            <a:alphaModFix/>
          </a:blip>
          <a:srcRect l="18989" t="17170" r="19869" b="13370"/>
          <a:stretch/>
        </p:blipFill>
        <p:spPr>
          <a:xfrm>
            <a:off x="10404764" y="2002817"/>
            <a:ext cx="620813" cy="702368"/>
          </a:xfrm>
          <a:prstGeom prst="rect">
            <a:avLst/>
          </a:prstGeom>
          <a:noFill/>
          <a:ln>
            <a:noFill/>
          </a:ln>
        </p:spPr>
      </p:pic>
      <p:pic>
        <p:nvPicPr>
          <p:cNvPr id="247" name="Google Shape;247;p8"/>
          <p:cNvPicPr preferRelativeResize="0"/>
          <p:nvPr/>
        </p:nvPicPr>
        <p:blipFill rotWithShape="1">
          <a:blip r:embed="rId3">
            <a:alphaModFix/>
          </a:blip>
          <a:srcRect l="18989" t="17170" r="19869" b="13370"/>
          <a:stretch/>
        </p:blipFill>
        <p:spPr>
          <a:xfrm>
            <a:off x="9396900" y="3125870"/>
            <a:ext cx="620813" cy="702368"/>
          </a:xfrm>
          <a:prstGeom prst="rect">
            <a:avLst/>
          </a:prstGeom>
          <a:noFill/>
          <a:ln>
            <a:noFill/>
          </a:ln>
        </p:spPr>
      </p:pic>
      <p:pic>
        <p:nvPicPr>
          <p:cNvPr id="248" name="Google Shape;248;p8"/>
          <p:cNvPicPr preferRelativeResize="0"/>
          <p:nvPr/>
        </p:nvPicPr>
        <p:blipFill rotWithShape="1">
          <a:blip r:embed="rId3">
            <a:alphaModFix/>
          </a:blip>
          <a:srcRect l="18989" t="17170" r="19869" b="13370"/>
          <a:stretch/>
        </p:blipFill>
        <p:spPr>
          <a:xfrm>
            <a:off x="10373028" y="2775641"/>
            <a:ext cx="620813" cy="702368"/>
          </a:xfrm>
          <a:prstGeom prst="rect">
            <a:avLst/>
          </a:prstGeom>
          <a:noFill/>
          <a:ln>
            <a:noFill/>
          </a:ln>
        </p:spPr>
      </p:pic>
      <p:grpSp>
        <p:nvGrpSpPr>
          <p:cNvPr id="249" name="Google Shape;249;p8"/>
          <p:cNvGrpSpPr/>
          <p:nvPr/>
        </p:nvGrpSpPr>
        <p:grpSpPr>
          <a:xfrm>
            <a:off x="484909" y="1357745"/>
            <a:ext cx="10875818" cy="2992582"/>
            <a:chOff x="484909" y="1357745"/>
            <a:chExt cx="10875818" cy="2992582"/>
          </a:xfrm>
        </p:grpSpPr>
        <p:sp>
          <p:nvSpPr>
            <p:cNvPr id="250" name="Google Shape;250;p8"/>
            <p:cNvSpPr/>
            <p:nvPr/>
          </p:nvSpPr>
          <p:spPr>
            <a:xfrm>
              <a:off x="484909" y="1648691"/>
              <a:ext cx="3574473" cy="2521527"/>
            </a:xfrm>
            <a:custGeom>
              <a:avLst/>
              <a:gdLst/>
              <a:ahLst/>
              <a:cxnLst/>
              <a:rect l="l" t="t" r="r" b="b"/>
              <a:pathLst>
                <a:path w="3574473" h="2521527" extrusionOk="0">
                  <a:moveTo>
                    <a:pt x="0" y="221673"/>
                  </a:moveTo>
                  <a:lnTo>
                    <a:pt x="235527" y="2272145"/>
                  </a:lnTo>
                  <a:lnTo>
                    <a:pt x="2951018" y="2521527"/>
                  </a:lnTo>
                  <a:lnTo>
                    <a:pt x="3117273" y="1025236"/>
                  </a:lnTo>
                  <a:lnTo>
                    <a:pt x="3574473" y="193964"/>
                  </a:lnTo>
                  <a:lnTo>
                    <a:pt x="2923309" y="0"/>
                  </a:lnTo>
                  <a:lnTo>
                    <a:pt x="0" y="221673"/>
                  </a:lnTo>
                  <a:close/>
                </a:path>
              </a:pathLst>
            </a:custGeom>
            <a:noFill/>
            <a:ln w="381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8"/>
            <p:cNvSpPr/>
            <p:nvPr/>
          </p:nvSpPr>
          <p:spPr>
            <a:xfrm>
              <a:off x="3519055" y="1717964"/>
              <a:ext cx="3976254" cy="2632363"/>
            </a:xfrm>
            <a:custGeom>
              <a:avLst/>
              <a:gdLst/>
              <a:ahLst/>
              <a:cxnLst/>
              <a:rect l="l" t="t" r="r" b="b"/>
              <a:pathLst>
                <a:path w="3976254" h="2632363" extrusionOk="0">
                  <a:moveTo>
                    <a:pt x="180109" y="997527"/>
                  </a:moveTo>
                  <a:lnTo>
                    <a:pt x="0" y="1690254"/>
                  </a:lnTo>
                  <a:lnTo>
                    <a:pt x="263236" y="2216727"/>
                  </a:lnTo>
                  <a:lnTo>
                    <a:pt x="3048000" y="2632363"/>
                  </a:lnTo>
                  <a:lnTo>
                    <a:pt x="3976254" y="1870363"/>
                  </a:lnTo>
                  <a:lnTo>
                    <a:pt x="3740727" y="678872"/>
                  </a:lnTo>
                  <a:lnTo>
                    <a:pt x="2964872" y="817418"/>
                  </a:lnTo>
                  <a:lnTo>
                    <a:pt x="1648690" y="0"/>
                  </a:lnTo>
                  <a:lnTo>
                    <a:pt x="180109" y="997527"/>
                  </a:lnTo>
                  <a:close/>
                </a:path>
              </a:pathLst>
            </a:custGeom>
            <a:noFill/>
            <a:ln w="381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8"/>
            <p:cNvSpPr/>
            <p:nvPr/>
          </p:nvSpPr>
          <p:spPr>
            <a:xfrm>
              <a:off x="7384473" y="1357745"/>
              <a:ext cx="3976254" cy="2743200"/>
            </a:xfrm>
            <a:custGeom>
              <a:avLst/>
              <a:gdLst/>
              <a:ahLst/>
              <a:cxnLst/>
              <a:rect l="l" t="t" r="r" b="b"/>
              <a:pathLst>
                <a:path w="3976254" h="2743200" extrusionOk="0">
                  <a:moveTo>
                    <a:pt x="0" y="955964"/>
                  </a:moveTo>
                  <a:lnTo>
                    <a:pt x="318654" y="2479964"/>
                  </a:lnTo>
                  <a:lnTo>
                    <a:pt x="3061854" y="2743200"/>
                  </a:lnTo>
                  <a:lnTo>
                    <a:pt x="3976254" y="1413164"/>
                  </a:lnTo>
                  <a:lnTo>
                    <a:pt x="3075709" y="0"/>
                  </a:lnTo>
                  <a:lnTo>
                    <a:pt x="1482436" y="429491"/>
                  </a:lnTo>
                  <a:lnTo>
                    <a:pt x="0" y="955964"/>
                  </a:lnTo>
                  <a:close/>
                </a:path>
              </a:pathLst>
            </a:custGeom>
            <a:noFill/>
            <a:ln w="381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500"/>
                                        <p:tgtEl>
                                          <p:spTgt spid="217"/>
                                        </p:tgtEl>
                                      </p:cBhvr>
                                    </p:animEffect>
                                  </p:childTnLst>
                                </p:cTn>
                              </p:par>
                              <p:par>
                                <p:cTn id="8" presetID="10" presetClass="entr" presetSubtype="0" fill="hold" nodeType="withEffect">
                                  <p:stCondLst>
                                    <p:cond delay="0"/>
                                  </p:stCondLst>
                                  <p:childTnLst>
                                    <p:set>
                                      <p:cBhvr>
                                        <p:cTn id="9" dur="1" fill="hold">
                                          <p:stCondLst>
                                            <p:cond delay="0"/>
                                          </p:stCondLst>
                                        </p:cTn>
                                        <p:tgtEl>
                                          <p:spTgt spid="249"/>
                                        </p:tgtEl>
                                        <p:attrNameLst>
                                          <p:attrName>style.visibility</p:attrName>
                                        </p:attrNameLst>
                                      </p:cBhvr>
                                      <p:to>
                                        <p:strVal val="visible"/>
                                      </p:to>
                                    </p:set>
                                    <p:animEffect transition="in" filter="fade">
                                      <p:cBhvr>
                                        <p:cTn id="10" dur="500"/>
                                        <p:tgtEl>
                                          <p:spTgt spid="249"/>
                                        </p:tgtEl>
                                      </p:cBhvr>
                                    </p:animEffect>
                                  </p:childTnLst>
                                </p:cTn>
                              </p:par>
                            </p:childTnLst>
                          </p:cTn>
                        </p:par>
                      </p:childTnLst>
                    </p:cTn>
                  </p:par>
                </p:childTnLst>
              </p:cTn>
              <p:nextCondLst>
                <p:cond evt="onClick" delay="0">
                  <p:tgtEl>
                    <p:spTgt spid="21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Text&#10;&#10;Description automatically generated">
            <a:extLst>
              <a:ext uri="{FF2B5EF4-FFF2-40B4-BE49-F238E27FC236}">
                <a16:creationId xmlns:a16="http://schemas.microsoft.com/office/drawing/2014/main" id="{3738F7A2-8685-0E4B-A65D-06FC1B022379}"/>
              </a:ext>
            </a:extLst>
          </p:cNvPr>
          <p:cNvPicPr>
            <a:picLocks noChangeAspect="1"/>
          </p:cNvPicPr>
          <p:nvPr/>
        </p:nvPicPr>
        <p:blipFill>
          <a:blip r:embed="rId3"/>
          <a:stretch>
            <a:fillRect/>
          </a:stretch>
        </p:blipFill>
        <p:spPr>
          <a:xfrm>
            <a:off x="263524" y="1077157"/>
            <a:ext cx="7848600" cy="220980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1226</Words>
  <Application>Microsoft Macintosh PowerPoint</Application>
  <PresentationFormat>Widescreen</PresentationFormat>
  <Paragraphs>135</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count objects by grouping into ten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Making 10</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3</cp:revision>
  <dcterms:created xsi:type="dcterms:W3CDTF">2022-06-30T10:03:35Z</dcterms:created>
  <dcterms:modified xsi:type="dcterms:W3CDTF">2022-08-24T16:21:08Z</dcterms:modified>
</cp:coreProperties>
</file>