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yzahLZLUSWt4Rz9Gg6OiuDopz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EF81C5-A879-470B-A890-C7612A8B3713}">
  <a:tblStyle styleId="{06EF81C5-A879-470B-A890-C7612A8B371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6054"/>
  </p:normalViewPr>
  <p:slideViewPr>
    <p:cSldViewPr snapToGrid="0" snapToObjects="1">
      <p:cViewPr varScale="1">
        <p:scale>
          <a:sx n="91" d="100"/>
          <a:sy n="91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the last two sentences will depend on the number put in first e.g. 6 is less than 9, 9 is less than 10.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Which number is the greatest? How do you know? Can you show each number using concrete resources? What do you notice about the numbers?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Inaccurate reading of number as words. </a:t>
            </a:r>
            <a:endParaRPr dirty="0"/>
          </a:p>
        </p:txBody>
      </p:sp>
      <p:sp>
        <p:nvSpPr>
          <p:cNvPr id="156" name="Google Shape;1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2, 3, seven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7 is the greatest number.</a:t>
            </a:r>
            <a:endParaRPr lang="en-GB" dirty="0">
              <a:latin typeface="Calibri"/>
              <a:ea typeface="Arial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2 is the smallest number.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and d) The sentence stems can be completed in a</a:t>
            </a:r>
            <a:r>
              <a:rPr lang="en-GB" dirty="0"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range of ways e.g. seven is greater than 2.</a:t>
            </a:r>
            <a:br>
              <a:rPr lang="en-GB" dirty="0">
                <a:latin typeface="Calibri"/>
                <a:ea typeface="Arial"/>
                <a:cs typeface="Calibri"/>
                <a:sym typeface="Calibri"/>
              </a:rPr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Seven is greater than 3. 2 is smaller than 3.</a:t>
            </a:r>
            <a:r>
              <a:rPr lang="en-GB" dirty="0"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2 is smaller than seven.</a:t>
            </a:r>
            <a:endParaRPr dirty="0"/>
          </a:p>
        </p:txBody>
      </p:sp>
      <p:sp>
        <p:nvSpPr>
          <p:cNvPr id="170" name="Google Shape;1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Counters, cubes, number shapes etc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Which number is the smallest? How do you know? Which number is the </a:t>
            </a:r>
            <a:r>
              <a:rPr lang="en-GB" dirty="0"/>
              <a:t>greatest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GB" dirty="0"/>
              <a:t>Where does the remaining number go? How do you know?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struggling with the mix of digits and words.</a:t>
            </a:r>
            <a:endParaRPr dirty="0"/>
          </a:p>
        </p:txBody>
      </p:sp>
      <p:sp>
        <p:nvSpPr>
          <p:cNvPr id="177" name="Google Shape;17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30e545c0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430e545c0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No. The numbers should be in the order 8 (number shape) , 5 (ten frame), 3 (dice)</a:t>
            </a:r>
            <a:endParaRPr dirty="0"/>
          </a:p>
        </p:txBody>
      </p:sp>
      <p:sp>
        <p:nvSpPr>
          <p:cNvPr id="189" name="Google Shape;189;g1430e545c05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</a:t>
            </a:r>
            <a:r>
              <a:rPr lang="en-GB" dirty="0"/>
              <a:t>nters, cubes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Are the numbers in an order? What order are they in? Is that </a:t>
            </a:r>
            <a:r>
              <a:rPr lang="en-GB" dirty="0"/>
              <a:t>greatest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smallest? </a:t>
            </a:r>
            <a:r>
              <a:rPr lang="en-GB" dirty="0"/>
              <a:t>Can you show these numbers in cubes?</a:t>
            </a:r>
            <a:endParaRPr dirty="0"/>
          </a:p>
        </p:txBody>
      </p:sp>
      <p:sp>
        <p:nvSpPr>
          <p:cNvPr id="203" name="Google Shape;20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use these slides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Use these slides to help pupils recap any appropriate learning from this place value block. These are open ended questions that will encourage discussion with pupils around the images.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Items to represent the ice creams.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ice creams are there? If one is eaten, how many would there be? If there was one more, how many would there be? How could I sort the ice creams? How could I group them? </a:t>
            </a:r>
            <a:endParaRPr dirty="0"/>
          </a:p>
        </p:txBody>
      </p:sp>
      <p:sp>
        <p:nvSpPr>
          <p:cNvPr id="220" name="Google Shape;22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 set of different toys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are the toys similar?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they different? How can you group them? How many toys are there? </a:t>
            </a:r>
            <a:endParaRPr dirty="0"/>
          </a:p>
        </p:txBody>
      </p:sp>
      <p:sp>
        <p:nvSpPr>
          <p:cNvPr id="232" name="Google Shape;23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pupils to vote for the answer they think is correct. 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The pupil has selected the inverse order, they may not understand the language given.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Correct answer.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The pupil understand the order but not how to explain the order.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The pupil does not understand how to order numbers.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Counters to represent the sweets.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sweets does </a:t>
            </a:r>
            <a:r>
              <a:rPr lang="en-GB" dirty="0"/>
              <a:t>Terra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have? How many sweets does </a:t>
            </a:r>
            <a:r>
              <a:rPr lang="en-GB" dirty="0"/>
              <a:t>Cedar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have? What do you notice? How many sweets are there? Can you sho</a:t>
            </a:r>
            <a:r>
              <a:rPr lang="en-GB" dirty="0"/>
              <a:t>w it with cubes? </a:t>
            </a:r>
            <a:endParaRPr dirty="0"/>
          </a:p>
        </p:txBody>
      </p:sp>
      <p:sp>
        <p:nvSpPr>
          <p:cNvPr id="82" name="Google Shape;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Cubes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How do we know h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many cubes are in each one? How could we compare them? How do you know which tower has the most? How do you know which tower has the fewest?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naccurate counting, not retaining the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each group.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 to take 3 small handful of cubes, count them then order from fewest to most </a:t>
            </a:r>
            <a:endParaRPr dirty="0"/>
          </a:p>
        </p:txBody>
      </p:sp>
      <p:sp>
        <p:nvSpPr>
          <p:cNvPr id="102" name="Google Shape;10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Draw attention to the items being spaced out. Does this change the amount in each group?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Items to represent the letters (envelopes, counters etc)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How do we know how many letters are in each group? How could we compare them?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Thinking that the top group has the most as the envelopes are spaced out.</a:t>
            </a:r>
            <a:endParaRPr dirty="0"/>
          </a:p>
        </p:txBody>
      </p:sp>
      <p:sp>
        <p:nvSpPr>
          <p:cNvPr id="125" name="Google Shape;1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b, a, c</a:t>
            </a:r>
          </a:p>
        </p:txBody>
      </p:sp>
      <p:sp>
        <p:nvSpPr>
          <p:cNvPr id="148" name="Google Shape;14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/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understand how to order objects and numbers</a:t>
            </a:r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1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 (within 10)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91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understand how to order objects and numbers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Order the number cards from smallest to greatest.</a:t>
            </a:r>
            <a:endParaRPr/>
          </a:p>
        </p:txBody>
      </p:sp>
      <p:sp>
        <p:nvSpPr>
          <p:cNvPr id="160" name="Google Shape;160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2845458" y="2198249"/>
            <a:ext cx="1378857" cy="159657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5638637" y="2203903"/>
            <a:ext cx="1378857" cy="159657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8431816" y="2198249"/>
            <a:ext cx="1378857" cy="159657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/>
          </a:p>
        </p:txBody>
      </p:sp>
      <p:sp>
        <p:nvSpPr>
          <p:cNvPr id="164" name="Google Shape;164;p10"/>
          <p:cNvSpPr txBox="1"/>
          <p:nvPr/>
        </p:nvSpPr>
        <p:spPr>
          <a:xfrm>
            <a:off x="263046" y="3988789"/>
            <a:ext cx="4336663" cy="236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is the greatest number.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is the smallest number.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is greater than ________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is less than_________</a:t>
            </a:r>
            <a:endParaRPr/>
          </a:p>
        </p:txBody>
      </p:sp>
      <p:sp>
        <p:nvSpPr>
          <p:cNvPr id="165" name="Google Shape;165;p10"/>
          <p:cNvSpPr txBox="1"/>
          <p:nvPr/>
        </p:nvSpPr>
        <p:spPr>
          <a:xfrm>
            <a:off x="263046" y="3988789"/>
            <a:ext cx="692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/>
          </a:p>
        </p:txBody>
      </p:sp>
      <p:sp>
        <p:nvSpPr>
          <p:cNvPr id="166" name="Google Shape;166;p10"/>
          <p:cNvSpPr txBox="1"/>
          <p:nvPr/>
        </p:nvSpPr>
        <p:spPr>
          <a:xfrm>
            <a:off x="263046" y="4510524"/>
            <a:ext cx="692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0B9AB2-C80F-DD48-98D9-87677B8E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924800" cy="289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62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Put the numbers in order from greatest to smallest</a:t>
            </a:r>
            <a:endParaRPr/>
          </a:p>
        </p:txBody>
      </p:sp>
      <p:sp>
        <p:nvSpPr>
          <p:cNvPr id="181" name="Google Shape;181;p12"/>
          <p:cNvSpPr txBox="1"/>
          <p:nvPr/>
        </p:nvSpPr>
        <p:spPr>
          <a:xfrm>
            <a:off x="6131489" y="1304064"/>
            <a:ext cx="267361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10, 7, three</a:t>
            </a:r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83" name="Google Shape;183;p12"/>
          <p:cNvSpPr/>
          <p:nvPr/>
        </p:nvSpPr>
        <p:spPr>
          <a:xfrm>
            <a:off x="2845458" y="2198249"/>
            <a:ext cx="1378857" cy="159657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/>
          </a:p>
        </p:txBody>
      </p:sp>
      <p:sp>
        <p:nvSpPr>
          <p:cNvPr id="184" name="Google Shape;184;p12"/>
          <p:cNvSpPr/>
          <p:nvPr/>
        </p:nvSpPr>
        <p:spPr>
          <a:xfrm>
            <a:off x="5638637" y="2203903"/>
            <a:ext cx="1378857" cy="159657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endParaRPr/>
          </a:p>
        </p:txBody>
      </p:sp>
      <p:sp>
        <p:nvSpPr>
          <p:cNvPr id="185" name="Google Shape;185;p12"/>
          <p:cNvSpPr/>
          <p:nvPr/>
        </p:nvSpPr>
        <p:spPr>
          <a:xfrm>
            <a:off x="8431816" y="2198249"/>
            <a:ext cx="1378857" cy="159657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30e545c05_0_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96105421-9C95-B047-8B00-0FA8FD02D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183445"/>
            <a:ext cx="7848600" cy="2606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42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Are these ordered from greatest to smallest? 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263046" y="3986054"/>
            <a:ext cx="5557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 they are ordered from smallest to greatest.</a:t>
            </a:r>
            <a:endParaRPr dirty="0"/>
          </a:p>
        </p:txBody>
      </p:sp>
      <p:sp>
        <p:nvSpPr>
          <p:cNvPr id="208" name="Google Shape;208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5406600" y="2056574"/>
            <a:ext cx="1378800" cy="15966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</a:t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8537361" y="2056578"/>
            <a:ext cx="1378800" cy="15966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2275839" y="2117899"/>
            <a:ext cx="1378800" cy="15966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 dirty="0"/>
              <a:t>The following slides are based on:</a:t>
            </a:r>
            <a:br>
              <a:rPr lang="en-GB" sz="2800" dirty="0"/>
            </a:br>
            <a:r>
              <a:rPr lang="en-GB" sz="2800" dirty="0"/>
              <a:t>Revisiting number facts</a:t>
            </a:r>
            <a:endParaRPr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61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What can you tell me about the ice creams?</a:t>
            </a:r>
            <a:endParaRPr/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299" y="3101995"/>
            <a:ext cx="2086449" cy="316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1301" y="4229465"/>
            <a:ext cx="1344249" cy="204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841" y="1214310"/>
            <a:ext cx="1212997" cy="184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333" y="4389179"/>
            <a:ext cx="1344249" cy="204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811" y="1214310"/>
            <a:ext cx="1836395" cy="278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855" y="2407978"/>
            <a:ext cx="913727" cy="138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51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What can you tell me about the toys? </a:t>
            </a:r>
            <a:endParaRPr/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3">
            <a:alphaModFix/>
          </a:blip>
          <a:srcRect l="14434" t="9893"/>
          <a:stretch/>
        </p:blipFill>
        <p:spPr>
          <a:xfrm>
            <a:off x="4011256" y="2005820"/>
            <a:ext cx="1809745" cy="1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81" y="2156921"/>
            <a:ext cx="1736037" cy="138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6895" y="4019358"/>
            <a:ext cx="2931052" cy="235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 l="14434" t="9893"/>
          <a:stretch/>
        </p:blipFill>
        <p:spPr>
          <a:xfrm flipH="1">
            <a:off x="414053" y="4401557"/>
            <a:ext cx="2443579" cy="196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/>
          </a:blip>
          <a:srcRect l="14434" t="9893"/>
          <a:stretch/>
        </p:blipFill>
        <p:spPr>
          <a:xfrm>
            <a:off x="8327876" y="2156921"/>
            <a:ext cx="1347331" cy="108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5872" y="3279429"/>
            <a:ext cx="1737600" cy="109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5106" y="4304897"/>
            <a:ext cx="1737600" cy="10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Identifying the most in two groups of objects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Order objects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Order objects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Order numbers from smallest to greatest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Order numbers from smallest to greatest</a:t>
            </a:r>
            <a:endParaRPr sz="1800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Order numbers from greatest to smallest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Order numbers from greatest to smallest</a:t>
            </a:r>
            <a:endParaRPr sz="1800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revisiting number facts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263524" y="280135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263524" y="3225367"/>
            <a:ext cx="11736388" cy="336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more (item) than (item).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more sticks than bears.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fewer (item) than (item).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fewer bears than sticks.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greatest number is (number). OR (number) is the greatest number.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greatest number is 10. 10 is the greatest number.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smallest number is (number). OR (number) is the smallest number.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smallest number is 4. 4 is the smallest number.</a:t>
            </a:r>
            <a:endParaRPr dirty="0"/>
          </a:p>
        </p:txBody>
      </p:sp>
      <p:graphicFrame>
        <p:nvGraphicFramePr>
          <p:cNvPr id="63" name="Google Shape;63;p3"/>
          <p:cNvGraphicFramePr/>
          <p:nvPr>
            <p:extLst>
              <p:ext uri="{D42A27DB-BD31-4B8C-83A1-F6EECF244321}">
                <p14:modId xmlns:p14="http://schemas.microsoft.com/office/powerpoint/2010/main" val="3213535481"/>
              </p:ext>
            </p:extLst>
          </p:nvPr>
        </p:nvGraphicFramePr>
        <p:xfrm>
          <a:off x="263524" y="1155866"/>
          <a:ext cx="11736400" cy="1107470"/>
        </p:xfrm>
        <a:graphic>
          <a:graphicData uri="http://schemas.openxmlformats.org/drawingml/2006/table">
            <a:tbl>
              <a:tblPr firstRow="1" bandRow="1">
                <a:noFill/>
                <a:tableStyleId>{06EF81C5-A879-470B-A890-C7612A8B3713}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greatest</a:t>
                      </a:r>
                      <a:endParaRPr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smallest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most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fewest</a:t>
                      </a:r>
                      <a:endParaRPr sz="1800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How have these numbers been ordered?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b="1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5, nine, 10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Greatest to smallest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Smallest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Smallest to greatest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They aren’t in order.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dirty="0">
                <a:latin typeface="Century Gothic" panose="020B0502020202020204" pitchFamily="34" charset="0"/>
              </a:rPr>
              <a:t>To order objects and numbers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09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The Mathlings have some sweets.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Who has the most sweets? </a:t>
            </a:r>
            <a:endParaRPr dirty="0"/>
          </a:p>
        </p:txBody>
      </p:sp>
      <p:sp>
        <p:nvSpPr>
          <p:cNvPr id="86" name="Google Shape;86;p6"/>
          <p:cNvSpPr txBox="1"/>
          <p:nvPr/>
        </p:nvSpPr>
        <p:spPr>
          <a:xfrm>
            <a:off x="4103230" y="6162998"/>
            <a:ext cx="514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Cedar has the most sweets.</a:t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046" y="2288985"/>
            <a:ext cx="1713297" cy="171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46" y="4276104"/>
            <a:ext cx="1697002" cy="171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1439" y="2707813"/>
            <a:ext cx="1265924" cy="62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7076" y="2707813"/>
            <a:ext cx="1265924" cy="62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2713" y="2707813"/>
            <a:ext cx="1265924" cy="62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3876" y="4817986"/>
            <a:ext cx="1265924" cy="62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9513" y="4817986"/>
            <a:ext cx="1265924" cy="62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5150" y="4817986"/>
            <a:ext cx="1265924" cy="62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0787" y="4817986"/>
            <a:ext cx="1265924" cy="62954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1915425" y="3536150"/>
            <a:ext cx="8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Terra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1888625" y="5572125"/>
            <a:ext cx="99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Cedar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04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Which group has the most?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Which has the fewest?</a:t>
            </a:r>
            <a:endParaRPr dirty="0"/>
          </a:p>
        </p:txBody>
      </p:sp>
      <p:sp>
        <p:nvSpPr>
          <p:cNvPr id="106" name="Google Shape;106;p7"/>
          <p:cNvSpPr txBox="1"/>
          <p:nvPr/>
        </p:nvSpPr>
        <p:spPr>
          <a:xfrm>
            <a:off x="192067" y="5989413"/>
            <a:ext cx="10268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orange tower has the most. The blue tower has the fewest. 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1622114" y="3679114"/>
            <a:ext cx="824366" cy="1511064"/>
            <a:chOff x="1622114" y="3779490"/>
            <a:chExt cx="824366" cy="1511064"/>
          </a:xfrm>
        </p:grpSpPr>
        <p:pic>
          <p:nvPicPr>
            <p:cNvPr id="109" name="Google Shape;109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22114" y="4409131"/>
              <a:ext cx="824366" cy="881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22114" y="3779490"/>
              <a:ext cx="824366" cy="8814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7"/>
          <p:cNvGrpSpPr/>
          <p:nvPr/>
        </p:nvGrpSpPr>
        <p:grpSpPr>
          <a:xfrm>
            <a:off x="9525061" y="2445854"/>
            <a:ext cx="827901" cy="2744324"/>
            <a:chOff x="4925352" y="2445854"/>
            <a:chExt cx="827901" cy="2744324"/>
          </a:xfrm>
        </p:grpSpPr>
        <p:pic>
          <p:nvPicPr>
            <p:cNvPr id="112" name="Google Shape;11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5353" y="4308763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5353" y="3690338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8888" y="3068096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5352" y="2445854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7"/>
          <p:cNvGrpSpPr/>
          <p:nvPr/>
        </p:nvGrpSpPr>
        <p:grpSpPr>
          <a:xfrm>
            <a:off x="5570053" y="1810339"/>
            <a:ext cx="831435" cy="3379831"/>
            <a:chOff x="5570053" y="1810339"/>
            <a:chExt cx="831435" cy="3379831"/>
          </a:xfrm>
        </p:grpSpPr>
        <p:pic>
          <p:nvPicPr>
            <p:cNvPr id="117" name="Google Shape;11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73588" y="4308755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70053" y="3684151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70053" y="3059547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73588" y="2445854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77123" y="1810339"/>
              <a:ext cx="824365" cy="8814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Order the groups of letters from greatest to smallest.</a:t>
            </a:r>
            <a:endParaRPr/>
          </a:p>
        </p:txBody>
      </p:sp>
      <p:sp>
        <p:nvSpPr>
          <p:cNvPr id="129" name="Google Shape;129;p8"/>
          <p:cNvSpPr txBox="1"/>
          <p:nvPr/>
        </p:nvSpPr>
        <p:spPr>
          <a:xfrm>
            <a:off x="192067" y="5989413"/>
            <a:ext cx="5557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2, group 1, group 3</a:t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31" name="Google Shape;131;p8"/>
          <p:cNvSpPr txBox="1"/>
          <p:nvPr/>
        </p:nvSpPr>
        <p:spPr>
          <a:xfrm>
            <a:off x="263046" y="2284702"/>
            <a:ext cx="1247100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1</a:t>
            </a:r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263046" y="3429000"/>
            <a:ext cx="1247100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2</a:t>
            </a:r>
            <a:endParaRPr/>
          </a:p>
        </p:txBody>
      </p:sp>
      <p:sp>
        <p:nvSpPr>
          <p:cNvPr id="133" name="Google Shape;133;p8"/>
          <p:cNvSpPr txBox="1"/>
          <p:nvPr/>
        </p:nvSpPr>
        <p:spPr>
          <a:xfrm>
            <a:off x="263046" y="4573298"/>
            <a:ext cx="1247100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3</a:t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114" y="2207748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4987" y="2207748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7860" y="2207748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0733" y="2207748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114" y="3429000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641" y="3424820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168" y="3424820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4695" y="3424820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222" y="3424820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577" y="4433730"/>
            <a:ext cx="885559" cy="7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450" y="4433730"/>
            <a:ext cx="885559" cy="76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64617D6-DBBF-944E-885B-A76D94CAC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2773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1097</Words>
  <Application>Microsoft Macintosh PowerPoint</Application>
  <PresentationFormat>Widescreen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order objects and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Revisiting number facts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2</cp:revision>
  <dcterms:created xsi:type="dcterms:W3CDTF">2022-06-30T10:03:35Z</dcterms:created>
  <dcterms:modified xsi:type="dcterms:W3CDTF">2022-08-23T17:58:03Z</dcterms:modified>
</cp:coreProperties>
</file>