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7kt7issQ8XduLRYyeWmcXHyuaZ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7A0598-0469-44F2-9CE6-CE5E43F65A08}">
  <a:tblStyle styleId="{737A0598-0469-44F2-9CE6-CE5E43F65A0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D8C3017-6A9F-4ACD-9DB7-D1EFF7A8CD6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78912"/>
  </p:normalViewPr>
  <p:slideViewPr>
    <p:cSldViewPr snapToGrid="0" snapToObjects="1">
      <p:cViewPr varScale="1">
        <p:scale>
          <a:sx n="95" d="100"/>
          <a:sy n="95" d="100"/>
        </p:scale>
        <p:origin x="14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counters are not used in this particular small step, as they do not show the relative sizes of numbers. Pupils should use base 10 as the main concrete representation, along with a variety of pictorial representations. Using base 10 helps pupils to see that hundreds are 10 times the size of tens, in the same way that tens are 10 times the size of ones. Building numbers in a variety of ways emphasises these relationships.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value of each of the base 10 drawings?  How many hundreds are in the number? How many tens? How many ones? Does the order of the base 10 drawings make a difference to the size of the number? Why is the placeholder zero important in some of these numbers? </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write numbers incorrectly, for example writing 423 as 400203. Pupils may not understand the value of each part of a number, for example confusing 215 and 251. Pupils may miscount the number of hundreds, tens and ones in a number.</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Draw part of a number for a partner to complete.</a:t>
            </a:r>
            <a:endParaRPr dirty="0"/>
          </a:p>
        </p:txBody>
      </p:sp>
      <p:sp>
        <p:nvSpPr>
          <p:cNvPr id="287" name="Google Shape;2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88950" marR="0" lvl="0" indent="-342900" algn="l" rtl="0">
              <a:lnSpc>
                <a:spcPct val="100000"/>
              </a:lnSpc>
              <a:spcBef>
                <a:spcPts val="0"/>
              </a:spcBef>
              <a:spcAft>
                <a:spcPts val="0"/>
              </a:spcAft>
              <a:buSzPts val="1300"/>
              <a:buFont typeface="+mj-lt"/>
              <a:buAutoNum type="alphaLcParenR"/>
            </a:pPr>
            <a:r>
              <a:rPr lang="en-GB" sz="1300" dirty="0">
                <a:latin typeface="Arial"/>
                <a:ea typeface="Arial"/>
                <a:cs typeface="Arial"/>
                <a:sym typeface="Arial"/>
              </a:rPr>
              <a:t>The number is 420. </a:t>
            </a:r>
          </a:p>
          <a:p>
            <a:pPr marL="488950" marR="0" lvl="0" indent="-342900" algn="l" rtl="0">
              <a:lnSpc>
                <a:spcPct val="100000"/>
              </a:lnSpc>
              <a:spcBef>
                <a:spcPts val="0"/>
              </a:spcBef>
              <a:spcAft>
                <a:spcPts val="0"/>
              </a:spcAft>
              <a:buSzPts val="1300"/>
              <a:buFont typeface="+mj-lt"/>
              <a:buAutoNum type="alphaLcParenR"/>
            </a:pPr>
            <a:r>
              <a:rPr lang="en-GB" sz="1300" dirty="0">
                <a:latin typeface="Arial"/>
                <a:ea typeface="Arial"/>
                <a:cs typeface="Arial"/>
                <a:sym typeface="Arial"/>
              </a:rPr>
              <a:t>The number is 303. </a:t>
            </a:r>
          </a:p>
          <a:p>
            <a:pPr marL="488950" marR="0" lvl="0" indent="-342900" algn="l" rtl="0">
              <a:lnSpc>
                <a:spcPct val="100000"/>
              </a:lnSpc>
              <a:spcBef>
                <a:spcPts val="0"/>
              </a:spcBef>
              <a:spcAft>
                <a:spcPts val="0"/>
              </a:spcAft>
              <a:buSzPts val="1300"/>
              <a:buFont typeface="+mj-lt"/>
              <a:buAutoNum type="alphaLcParenR"/>
            </a:pPr>
            <a:r>
              <a:rPr lang="en-GB" sz="1300" dirty="0">
                <a:latin typeface="Arial"/>
                <a:ea typeface="Arial"/>
                <a:cs typeface="Arial"/>
                <a:sym typeface="Arial"/>
              </a:rPr>
              <a:t>1 square and 7 lines drawn</a:t>
            </a:r>
          </a:p>
          <a:p>
            <a:pPr marL="488950" marR="0" lvl="0" indent="-342900" algn="l" rtl="0">
              <a:lnSpc>
                <a:spcPct val="100000"/>
              </a:lnSpc>
              <a:spcBef>
                <a:spcPts val="0"/>
              </a:spcBef>
              <a:spcAft>
                <a:spcPts val="0"/>
              </a:spcAft>
              <a:buSzPts val="1300"/>
              <a:buFont typeface="+mj-lt"/>
              <a:buAutoNum type="alphaLcParenR"/>
            </a:pPr>
            <a:r>
              <a:rPr lang="en-GB" sz="1300" dirty="0">
                <a:latin typeface="Arial"/>
                <a:ea typeface="Arial"/>
                <a:cs typeface="Arial"/>
                <a:sym typeface="Arial"/>
              </a:rPr>
              <a:t>3 squares drawn</a:t>
            </a:r>
          </a:p>
          <a:p>
            <a:pPr marL="488950" marR="0" lvl="0" indent="-342900" algn="l" rtl="0">
              <a:lnSpc>
                <a:spcPct val="100000"/>
              </a:lnSpc>
              <a:spcBef>
                <a:spcPts val="0"/>
              </a:spcBef>
              <a:spcAft>
                <a:spcPts val="0"/>
              </a:spcAft>
              <a:buSzPts val="1300"/>
              <a:buFont typeface="+mj-lt"/>
              <a:buAutoNum type="alphaLcParenR"/>
            </a:pPr>
            <a:r>
              <a:rPr lang="en-GB" sz="1300" dirty="0">
                <a:latin typeface="Arial"/>
                <a:ea typeface="Arial"/>
                <a:cs typeface="Arial"/>
                <a:sym typeface="Arial"/>
              </a:rPr>
              <a:t>7 squares, 2 lines and 3 dots drawn</a:t>
            </a:r>
          </a:p>
          <a:p>
            <a:pPr marL="488950" marR="0" lvl="0" indent="-342900" algn="l" rtl="0">
              <a:lnSpc>
                <a:spcPct val="100000"/>
              </a:lnSpc>
              <a:spcBef>
                <a:spcPts val="0"/>
              </a:spcBef>
              <a:spcAft>
                <a:spcPts val="0"/>
              </a:spcAft>
              <a:buSzPts val="1300"/>
              <a:buFont typeface="+mj-lt"/>
              <a:buAutoNum type="alphaLcParenR"/>
            </a:pPr>
            <a:r>
              <a:rPr lang="en-GB" sz="1300" dirty="0">
                <a:latin typeface="Arial"/>
                <a:ea typeface="Arial"/>
                <a:cs typeface="Arial"/>
                <a:sym typeface="Arial"/>
              </a:rPr>
              <a:t>1 square and 5 lines drawn</a:t>
            </a:r>
            <a:endParaRPr sz="1300" dirty="0">
              <a:latin typeface="Arial"/>
              <a:ea typeface="Arial"/>
              <a:cs typeface="Arial"/>
              <a:sym typeface="Arial"/>
            </a:endParaRPr>
          </a:p>
        </p:txBody>
      </p:sp>
      <p:sp>
        <p:nvSpPr>
          <p:cNvPr id="368" name="Google Shape;36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counters are not used in this particular small step, as they do not show the relative sizes of numbers. Pupils should use base 10 as the main concrete representation, along with a variety of pictorial representations. Using base 10 helps pupils to see that hundreds are 10 times the size of tens, in the same way that tens are 10 times the size of ones. Building numbers in a variety of ways emphasises these relationships.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value of each of the base 10 pieces?  How many hundreds are in the number? How many tens? How many ones? What do we need to do when we have more than 10 ones? How many ones do we exchange for a tens piece? Can you make groups where you can see an exchange? How does exchanging help us to count more quickly?</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have difficulty exchanging when representations show more than ten of one part of a number.</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 </a:t>
            </a:r>
            <a:r>
              <a:rPr lang="en-GB" dirty="0">
                <a:latin typeface="Arial"/>
                <a:ea typeface="Arial"/>
                <a:cs typeface="Arial"/>
                <a:sym typeface="Arial"/>
              </a:rPr>
              <a:t>– Can you draw some different ways of showing 218 using base 10 equipment?</a:t>
            </a:r>
            <a:endParaRPr dirty="0"/>
          </a:p>
        </p:txBody>
      </p:sp>
      <p:sp>
        <p:nvSpPr>
          <p:cNvPr id="410" name="Google Shape;41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effectLst/>
              </a:rPr>
              <a:t>The first Mathling has not made 305. It has 3 hundreds and 5 tens and 0 ones so his number is 350. </a:t>
            </a:r>
            <a:br>
              <a:rPr lang="en-GB" dirty="0">
                <a:effectLst/>
              </a:rPr>
            </a:br>
            <a:r>
              <a:rPr lang="en-GB" dirty="0">
                <a:effectLst/>
              </a:rPr>
              <a:t>The second Mathling has made 305. It has 2 hundreds, 10 tens and 5 ones. The 10 tens can be exchanged for 1 hundred. </a:t>
            </a:r>
            <a:br>
              <a:rPr lang="en-GB" dirty="0">
                <a:effectLst/>
              </a:rPr>
            </a:br>
            <a:r>
              <a:rPr lang="en-GB" dirty="0">
                <a:effectLst/>
              </a:rPr>
              <a:t>The last Mathling has made 305. </a:t>
            </a:r>
            <a:r>
              <a:rPr lang="en-GB">
                <a:effectLst/>
              </a:rPr>
              <a:t>It has 3 hundreds and 0 tens and 5 ones.</a:t>
            </a:r>
            <a:endParaRPr dirty="0">
              <a:latin typeface="Arial"/>
              <a:ea typeface="Arial"/>
              <a:cs typeface="Arial"/>
              <a:sym typeface="Arial"/>
            </a:endParaRPr>
          </a:p>
        </p:txBody>
      </p:sp>
      <p:sp>
        <p:nvSpPr>
          <p:cNvPr id="485" name="Google Shape;48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Base 10 equipment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a:t>
            </a:r>
            <a:r>
              <a:rPr lang="en-GB" dirty="0">
                <a:solidFill>
                  <a:srgbClr val="000000"/>
                </a:solidFill>
                <a:latin typeface="Arial"/>
                <a:ea typeface="Arial"/>
                <a:cs typeface="Arial"/>
                <a:sym typeface="Arial"/>
              </a:rPr>
              <a:t> in the number 630, how many hundreds should there be? How many tens? How many ones?  How many hundreds can you see? How many might be hidden? How many tens can you see? How many might be hidden? Is it possible that Harley used some ones blocks when he made the number 630? Can you think of a different solution? You might need to exchange!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Pupils may have difficulty exchanging when representations show more than ten of one part of a number.</a:t>
            </a:r>
            <a:endParaRPr dirty="0"/>
          </a:p>
        </p:txBody>
      </p:sp>
      <p:sp>
        <p:nvSpPr>
          <p:cNvPr id="535" name="Google Shape;53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dirty="0">
                <a:latin typeface="Arial"/>
                <a:ea typeface="Arial"/>
                <a:cs typeface="Arial"/>
                <a:sym typeface="Arial"/>
              </a:rPr>
              <a:t>–  Use these slides when pupils need support to get a sense of the size of numbers to 100 and need to see clearly the number of</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tens and ones each number is made up of before moving on.</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A range of concrete materials- straws, base 10, number shapes, bead strings, blocks, tens frames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tens are there in the number 58? How many ones? How many tens are shown in this representation? How many ones? How have the straws been grouped? When counting in number shapes/base 10 do we have to count all the circles/blocks? Why not? Who can spot the representation quickly? How do you know you are correct? How is the number written as a word? Are there any tricky parts to remember when writing the number as a word? If ten ones are equal to one ten, how many ones are equal to 5 tens?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will often mix up the tens and ones and choose the representation of 85.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Make more numbers using concrete materials and write down what the number is in both numerals and words, to consolidate the representation of tens and ones.</a:t>
            </a:r>
            <a:endParaRPr b="1" dirty="0">
              <a:latin typeface="Arial"/>
              <a:ea typeface="Arial"/>
              <a:cs typeface="Arial"/>
              <a:sym typeface="Arial"/>
            </a:endParaRPr>
          </a:p>
        </p:txBody>
      </p:sp>
      <p:sp>
        <p:nvSpPr>
          <p:cNvPr id="557" name="Google Shape;55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dirty="0">
                <a:latin typeface="Arial"/>
                <a:ea typeface="Arial"/>
                <a:cs typeface="Arial"/>
                <a:sym typeface="Arial"/>
              </a:rPr>
              <a:t>–  Use these slides when pupils need support to get a sense of the size of numbers to 100 and need to see clearly the number of</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tens and ones each number is made up of before moving on.</a:t>
            </a:r>
          </a:p>
          <a:p>
            <a:pPr marL="0" lvl="0" indent="0" algn="l" rtl="0">
              <a:spcBef>
                <a:spcPts val="0"/>
              </a:spcBef>
              <a:spcAft>
                <a:spcPts val="0"/>
              </a:spcAft>
              <a:buNone/>
            </a:pPr>
            <a:r>
              <a:rPr lang="en-GB" sz="1200" i="1" dirty="0">
                <a:solidFill>
                  <a:srgbClr val="43A047"/>
                </a:solidFill>
                <a:latin typeface="Century Gothic"/>
                <a:ea typeface="Century Gothic"/>
                <a:cs typeface="Century Gothic"/>
                <a:sym typeface="Century Gothic"/>
              </a:rPr>
              <a:t>There are various answers possible for making 27 but all representations should have 2 tens and 7 ones (or 27 ones).</a:t>
            </a:r>
            <a:endParaRPr i="1"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A range of concrete materials- straws, base 10, number shapes, bead strings, blocks, tens frames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tens are there in the this number? How many ones? How many tens are shown in this representation? How many ones? When counting in number shapes/base 10 do we have to count all the circles/blocks? Why not? Who can spot the representation quickly? How do you know you are correct? How is the number written as a word? If ten ones are equal to one ten, how many ones are equal to _____ tens?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will often mix up the tens and ones or may not recognise the importance of the placeholder zero in numbers e.g. 40. </a:t>
            </a:r>
            <a:endParaRPr b="1" dirty="0">
              <a:latin typeface="Arial"/>
              <a:ea typeface="Arial"/>
              <a:cs typeface="Arial"/>
              <a:sym typeface="Arial"/>
            </a:endParaRPr>
          </a:p>
        </p:txBody>
      </p:sp>
      <p:sp>
        <p:nvSpPr>
          <p:cNvPr id="644" name="Google Shape;64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a:t>
            </a:r>
            <a:r>
              <a:rPr lang="en-GB" dirty="0">
                <a:solidFill>
                  <a:srgbClr val="000000"/>
                </a:solidFill>
                <a:latin typeface="Arial"/>
                <a:ea typeface="Arial"/>
                <a:cs typeface="Arial"/>
                <a:sym typeface="Arial"/>
              </a:rPr>
              <a:t>Pupil has not understood the value of each part of the number</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Correct Answer</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a:t>
            </a:r>
            <a:r>
              <a:rPr lang="en-GB" dirty="0">
                <a:latin typeface="Arial"/>
                <a:ea typeface="Arial"/>
                <a:cs typeface="Arial"/>
                <a:sym typeface="Arial"/>
              </a:rPr>
              <a:t>Pupil has mistaken the hundreds for ones and may need to spend more time with the base 10 equipment to improve their understanding of the relative size of hundreds, tens and ones.</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 </a:t>
            </a:r>
            <a:r>
              <a:rPr lang="en-GB" dirty="0">
                <a:solidFill>
                  <a:srgbClr val="000000"/>
                </a:solidFill>
                <a:latin typeface="Arial"/>
                <a:ea typeface="Arial"/>
                <a:cs typeface="Arial"/>
                <a:sym typeface="Arial"/>
              </a:rPr>
              <a:t>Pupils have written the numbers as they appear, 300 and 10. </a:t>
            </a: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A range of concrete counting equipment e.g. number shapes, straws, tens frames, base 10.  Place value counters are not used in this particular small step, as they do not show the relative sizes of numbers.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tens can you see? How many ones? What is the number line counting up in? How do you know? Which number is on the division between 10 and 20?</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Complete a part-whole model for each representation.</a:t>
            </a:r>
            <a:endParaRPr dirty="0"/>
          </a:p>
        </p:txBody>
      </p:sp>
      <p:sp>
        <p:nvSpPr>
          <p:cNvPr id="87" name="Google Shape;8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counters are not used in this particular small step, as they do not show the relative sizes of numbers. Pupils should use base 10 as the main concrete representation, along with a variety of pictorial representations. Using base 10 helps pupils to see that hundreds are 10 times the size of tens, in the same way that tens are 10 times the size of ones. Building numbers in a variety of ways emphasises these relationships.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value of each of the base 10 pieces?  How many hundreds are in the number? How many tens? How many ones? What do you notice about the way we write the number with 0 ones? What do you notice about the way we write the number with 0 tens? The zero in the numerals is working as a placeholder - can you explain why it is important?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not understand the value of each part of a number, for example confusing 430 and 403.</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Using your base 10, build a number with 2 hundreds, 5 tens and 1 one. Now write the number in numerals and in words. Repeat with numbers including numbers which use placeholder zeros.</a:t>
            </a:r>
            <a:endParaRPr dirty="0">
              <a:latin typeface="Arial"/>
              <a:ea typeface="Arial"/>
              <a:cs typeface="Arial"/>
              <a:sym typeface="Arial"/>
            </a:endParaRPr>
          </a:p>
        </p:txBody>
      </p:sp>
      <p:sp>
        <p:nvSpPr>
          <p:cNvPr id="141" name="Google Shape;14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counters are not used in this particular small step, as they do not show the relative sizes of numbers. Pupils should use base 10 as the main concrete representation, along with a variety of pictorial representations. Using base 10 helps pupils to see that hundreds are 10 times the size of tens, in the same way that tens are 10 times the size of ones. Building numbers in a variety of ways emphasises these relationships.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value of each of the base 10 pieces?  How many hundreds are in the number? How many tens? How many ones? Does the order of the base 10 equipment make a difference to the size of the number? The zero in the numerals is working as a placeholder - can you explain why it is important?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not understand the value of each part of a number, for example confusing 160 and 106.</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Using your base 10, build the number 450 and 405 - explain how these two numbers are the same and how they are different.</a:t>
            </a:r>
            <a:endParaRPr b="1" dirty="0">
              <a:solidFill>
                <a:srgbClr val="000000"/>
              </a:solidFill>
              <a:latin typeface="Arial"/>
              <a:ea typeface="Arial"/>
              <a:cs typeface="Arial"/>
              <a:sym typeface="Arial"/>
            </a:endParaRPr>
          </a:p>
        </p:txBody>
      </p:sp>
      <p:sp>
        <p:nvSpPr>
          <p:cNvPr id="181" name="Google Shape;1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2400" lvl="0" indent="0" algn="l" rtl="0">
              <a:spcBef>
                <a:spcPts val="0"/>
              </a:spcBef>
              <a:spcAft>
                <a:spcPts val="0"/>
              </a:spcAft>
              <a:buClr>
                <a:schemeClr val="dk1"/>
              </a:buClr>
              <a:buSzPts val="1200"/>
              <a:buFont typeface="Arial"/>
              <a:buNone/>
            </a:pPr>
            <a:r>
              <a:rPr lang="en-GB" dirty="0">
                <a:latin typeface="Arial"/>
                <a:ea typeface="Arial"/>
                <a:cs typeface="Arial"/>
                <a:sym typeface="Arial"/>
              </a:rPr>
              <a:t>421	four hundred and twenty-one</a:t>
            </a:r>
            <a:endParaRPr dirty="0"/>
          </a:p>
          <a:p>
            <a:pPr marL="152400" lvl="0" indent="0" algn="l" rtl="0">
              <a:spcBef>
                <a:spcPts val="0"/>
              </a:spcBef>
              <a:spcAft>
                <a:spcPts val="0"/>
              </a:spcAft>
              <a:buClr>
                <a:schemeClr val="dk1"/>
              </a:buClr>
              <a:buSzPts val="1200"/>
              <a:buFont typeface="Arial"/>
              <a:buNone/>
            </a:pPr>
            <a:r>
              <a:rPr lang="en-GB" dirty="0">
                <a:latin typeface="Arial"/>
                <a:ea typeface="Arial"/>
                <a:cs typeface="Arial"/>
                <a:sym typeface="Arial"/>
              </a:rPr>
              <a:t>284	two hundred and eighty-four</a:t>
            </a:r>
            <a:endParaRPr dirty="0"/>
          </a:p>
          <a:p>
            <a:pPr marL="152400" lvl="0" indent="0" algn="l" rtl="0">
              <a:spcBef>
                <a:spcPts val="0"/>
              </a:spcBef>
              <a:spcAft>
                <a:spcPts val="0"/>
              </a:spcAft>
              <a:buClr>
                <a:schemeClr val="dk1"/>
              </a:buClr>
              <a:buSzPts val="1200"/>
              <a:buFont typeface="Arial"/>
              <a:buNone/>
            </a:pPr>
            <a:r>
              <a:rPr lang="en-GB" dirty="0">
                <a:latin typeface="Arial"/>
                <a:ea typeface="Arial"/>
                <a:cs typeface="Arial"/>
                <a:sym typeface="Arial"/>
              </a:rPr>
              <a:t>930	nine hundred and thirty</a:t>
            </a:r>
            <a:endParaRPr dirty="0"/>
          </a:p>
          <a:p>
            <a:pPr marL="152400" lvl="0" indent="0" algn="l" rtl="0">
              <a:spcBef>
                <a:spcPts val="0"/>
              </a:spcBef>
              <a:spcAft>
                <a:spcPts val="0"/>
              </a:spcAft>
              <a:buClr>
                <a:schemeClr val="dk1"/>
              </a:buClr>
              <a:buSzPts val="1200"/>
              <a:buFont typeface="Arial"/>
              <a:buNone/>
            </a:pPr>
            <a:r>
              <a:rPr lang="en-GB" dirty="0">
                <a:latin typeface="Arial"/>
                <a:ea typeface="Arial"/>
                <a:cs typeface="Arial"/>
                <a:sym typeface="Arial"/>
              </a:rPr>
              <a:t>108	one hundred and eight</a:t>
            </a:r>
            <a:endParaRPr sz="1300" dirty="0">
              <a:latin typeface="Arial"/>
              <a:ea typeface="Arial"/>
              <a:cs typeface="Arial"/>
              <a:sym typeface="Arial"/>
            </a:endParaRPr>
          </a:p>
        </p:txBody>
      </p:sp>
      <p:sp>
        <p:nvSpPr>
          <p:cNvPr id="230" name="Google Shape;23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understand how to represent numbers to 1,000</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12.png"/><Relationship Id="rId12"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14.png"/><Relationship Id="rId5" Type="http://schemas.openxmlformats.org/officeDocument/2006/relationships/image" Target="../media/image29.png"/><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dirty="0"/>
              <a:t>To understand how to represent numbers to 1,000</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0"/>
          <p:cNvSpPr txBox="1">
            <a:spLocks noGrp="1"/>
          </p:cNvSpPr>
          <p:nvPr>
            <p:ph type="body" idx="1"/>
          </p:nvPr>
        </p:nvSpPr>
        <p:spPr>
          <a:xfrm>
            <a:off x="268737" y="449318"/>
            <a:ext cx="2717100" cy="42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90" name="Google Shape;290;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entury Gothic"/>
                <a:ea typeface="Century Gothic"/>
                <a:cs typeface="Century Gothic"/>
                <a:sym typeface="Century Gothic"/>
              </a:rPr>
              <a:t>Answers</a:t>
            </a:r>
            <a:endParaRPr dirty="0"/>
          </a:p>
        </p:txBody>
      </p:sp>
      <p:sp>
        <p:nvSpPr>
          <p:cNvPr id="291" name="Google Shape;291;p10"/>
          <p:cNvSpPr txBox="1"/>
          <p:nvPr/>
        </p:nvSpPr>
        <p:spPr>
          <a:xfrm>
            <a:off x="155875" y="743350"/>
            <a:ext cx="11909100" cy="1431131"/>
          </a:xfrm>
          <a:prstGeom prst="rect">
            <a:avLst/>
          </a:prstGeom>
          <a:noFill/>
          <a:ln>
            <a:noFill/>
          </a:ln>
        </p:spPr>
        <p:txBody>
          <a:bodyPr spcFirstLastPara="1" wrap="square" lIns="91425" tIns="91425" rIns="91425" bIns="91425" anchor="t" anchorCtr="0">
            <a:spAutoFit/>
          </a:bodyPr>
          <a:lstStyle/>
          <a:p>
            <a:pPr marL="9525" lvl="0" algn="l" rtl="0">
              <a:lnSpc>
                <a:spcPct val="150000"/>
              </a:lnSpc>
              <a:spcBef>
                <a:spcPts val="0"/>
              </a:spcBef>
              <a:spcAft>
                <a:spcPts val="0"/>
              </a:spcAft>
              <a:buSzPts val="1800"/>
            </a:pPr>
            <a:r>
              <a:rPr lang="en-GB" sz="1800" dirty="0" err="1">
                <a:latin typeface="Century Gothic"/>
                <a:ea typeface="Century Gothic"/>
                <a:cs typeface="Century Gothic"/>
                <a:sym typeface="Century Gothic"/>
              </a:rPr>
              <a:t>Dominykas</a:t>
            </a:r>
            <a:r>
              <a:rPr lang="en-GB" sz="1800" dirty="0">
                <a:latin typeface="Century Gothic"/>
                <a:ea typeface="Century Gothic"/>
                <a:cs typeface="Century Gothic"/>
                <a:sym typeface="Century Gothic"/>
              </a:rPr>
              <a:t> is drawing numbers. </a:t>
            </a:r>
            <a:endParaRPr sz="1800" dirty="0">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GB" sz="1800" b="1" dirty="0">
                <a:latin typeface="Century Gothic"/>
                <a:ea typeface="Century Gothic"/>
                <a:cs typeface="Century Gothic"/>
                <a:sym typeface="Century Gothic"/>
              </a:rPr>
              <a:t>What numbers do his drawings show?  </a:t>
            </a:r>
          </a:p>
          <a:p>
            <a:pPr marL="0" lvl="0" indent="0" algn="l" rtl="0">
              <a:lnSpc>
                <a:spcPct val="150000"/>
              </a:lnSpc>
              <a:spcBef>
                <a:spcPts val="0"/>
              </a:spcBef>
              <a:spcAft>
                <a:spcPts val="0"/>
              </a:spcAft>
              <a:buNone/>
            </a:pPr>
            <a:r>
              <a:rPr lang="en-GB" sz="1800" dirty="0">
                <a:latin typeface="Century Gothic"/>
                <a:ea typeface="Century Gothic"/>
                <a:cs typeface="Century Gothic"/>
                <a:sym typeface="Century Gothic"/>
              </a:rPr>
              <a:t>Complete the sentences for each number.</a:t>
            </a:r>
            <a:endParaRPr sz="1800" dirty="0">
              <a:latin typeface="Century Gothic"/>
              <a:ea typeface="Century Gothic"/>
              <a:cs typeface="Century Gothic"/>
              <a:sym typeface="Century Gothic"/>
            </a:endParaRPr>
          </a:p>
        </p:txBody>
      </p:sp>
      <p:sp>
        <p:nvSpPr>
          <p:cNvPr id="78" name="TextBox 77">
            <a:extLst>
              <a:ext uri="{FF2B5EF4-FFF2-40B4-BE49-F238E27FC236}">
                <a16:creationId xmlns:a16="http://schemas.microsoft.com/office/drawing/2014/main" id="{228DEA4D-17CD-9543-9EAE-221DCD5A930B}"/>
              </a:ext>
            </a:extLst>
          </p:cNvPr>
          <p:cNvSpPr txBox="1"/>
          <p:nvPr/>
        </p:nvSpPr>
        <p:spPr>
          <a:xfrm>
            <a:off x="669548" y="3815305"/>
            <a:ext cx="3159265" cy="1701684"/>
          </a:xfrm>
          <a:prstGeom prst="rect">
            <a:avLst/>
          </a:prstGeom>
          <a:noFill/>
        </p:spPr>
        <p:txBody>
          <a:bodyPr wrap="square">
            <a:spAutoFit/>
          </a:bodyPr>
          <a:lstStyle/>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 number is ______.</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There are _____ hundreds.</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There are ____ tens.</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There are _____ ones. </a:t>
            </a:r>
          </a:p>
        </p:txBody>
      </p:sp>
      <p:sp>
        <p:nvSpPr>
          <p:cNvPr id="79" name="TextBox 78">
            <a:extLst>
              <a:ext uri="{FF2B5EF4-FFF2-40B4-BE49-F238E27FC236}">
                <a16:creationId xmlns:a16="http://schemas.microsoft.com/office/drawing/2014/main" id="{A4E5F242-DEBE-B94B-8EF3-C79E5E8EF53F}"/>
              </a:ext>
            </a:extLst>
          </p:cNvPr>
          <p:cNvSpPr txBox="1"/>
          <p:nvPr/>
        </p:nvSpPr>
        <p:spPr>
          <a:xfrm>
            <a:off x="4211264" y="3815305"/>
            <a:ext cx="3159265" cy="1701684"/>
          </a:xfrm>
          <a:prstGeom prst="rect">
            <a:avLst/>
          </a:prstGeom>
          <a:noFill/>
        </p:spPr>
        <p:txBody>
          <a:bodyPr wrap="square">
            <a:spAutoFit/>
          </a:bodyPr>
          <a:lstStyle/>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 number is ______.</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There are _____ hundreds.</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There are ____ tens.</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There are _____ ones. </a:t>
            </a:r>
          </a:p>
        </p:txBody>
      </p:sp>
      <p:sp>
        <p:nvSpPr>
          <p:cNvPr id="80" name="TextBox 79">
            <a:extLst>
              <a:ext uri="{FF2B5EF4-FFF2-40B4-BE49-F238E27FC236}">
                <a16:creationId xmlns:a16="http://schemas.microsoft.com/office/drawing/2014/main" id="{10334977-D913-ED40-BB02-7D1CFEB80756}"/>
              </a:ext>
            </a:extLst>
          </p:cNvPr>
          <p:cNvSpPr txBox="1"/>
          <p:nvPr/>
        </p:nvSpPr>
        <p:spPr>
          <a:xfrm>
            <a:off x="7925064" y="3815305"/>
            <a:ext cx="3159265" cy="1701684"/>
          </a:xfrm>
          <a:prstGeom prst="rect">
            <a:avLst/>
          </a:prstGeom>
          <a:noFill/>
        </p:spPr>
        <p:txBody>
          <a:bodyPr wrap="square">
            <a:spAutoFit/>
          </a:bodyPr>
          <a:lstStyle/>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 number is ______.</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There are _____ hundreds.</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There are ____ tens.</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There are _____ ones. </a:t>
            </a:r>
          </a:p>
        </p:txBody>
      </p:sp>
      <p:grpSp>
        <p:nvGrpSpPr>
          <p:cNvPr id="7" name="Group 6">
            <a:extLst>
              <a:ext uri="{FF2B5EF4-FFF2-40B4-BE49-F238E27FC236}">
                <a16:creationId xmlns:a16="http://schemas.microsoft.com/office/drawing/2014/main" id="{974423F0-4C09-0641-9CE3-86418465F64D}"/>
              </a:ext>
            </a:extLst>
          </p:cNvPr>
          <p:cNvGrpSpPr/>
          <p:nvPr/>
        </p:nvGrpSpPr>
        <p:grpSpPr>
          <a:xfrm>
            <a:off x="1755886" y="3815305"/>
            <a:ext cx="1326524" cy="1640019"/>
            <a:chOff x="1755886" y="3815305"/>
            <a:chExt cx="1326524" cy="1640019"/>
          </a:xfrm>
        </p:grpSpPr>
        <p:sp>
          <p:nvSpPr>
            <p:cNvPr id="83" name="TextBox 82">
              <a:extLst>
                <a:ext uri="{FF2B5EF4-FFF2-40B4-BE49-F238E27FC236}">
                  <a16:creationId xmlns:a16="http://schemas.microsoft.com/office/drawing/2014/main" id="{9A29B308-498A-914B-87A2-4E977AFEC74F}"/>
                </a:ext>
              </a:extLst>
            </p:cNvPr>
            <p:cNvSpPr txBox="1"/>
            <p:nvPr/>
          </p:nvSpPr>
          <p:spPr>
            <a:xfrm>
              <a:off x="2363614" y="3815305"/>
              <a:ext cx="718796"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534</a:t>
              </a:r>
              <a:endParaRPr lang="en-GB" sz="1800" dirty="0"/>
            </a:p>
          </p:txBody>
        </p:sp>
        <p:sp>
          <p:nvSpPr>
            <p:cNvPr id="86" name="TextBox 85">
              <a:extLst>
                <a:ext uri="{FF2B5EF4-FFF2-40B4-BE49-F238E27FC236}">
                  <a16:creationId xmlns:a16="http://schemas.microsoft.com/office/drawing/2014/main" id="{24CBC6E7-B25E-9545-98FE-343D82DD7566}"/>
                </a:ext>
              </a:extLst>
            </p:cNvPr>
            <p:cNvSpPr txBox="1"/>
            <p:nvPr/>
          </p:nvSpPr>
          <p:spPr>
            <a:xfrm>
              <a:off x="1755886" y="4258591"/>
              <a:ext cx="718796"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5</a:t>
              </a:r>
              <a:endParaRPr lang="en-GB" sz="1800" dirty="0"/>
            </a:p>
          </p:txBody>
        </p:sp>
        <p:sp>
          <p:nvSpPr>
            <p:cNvPr id="87" name="TextBox 86">
              <a:extLst>
                <a:ext uri="{FF2B5EF4-FFF2-40B4-BE49-F238E27FC236}">
                  <a16:creationId xmlns:a16="http://schemas.microsoft.com/office/drawing/2014/main" id="{788EBFDA-90C2-044B-9468-861AD9F5EC60}"/>
                </a:ext>
              </a:extLst>
            </p:cNvPr>
            <p:cNvSpPr txBox="1"/>
            <p:nvPr/>
          </p:nvSpPr>
          <p:spPr>
            <a:xfrm>
              <a:off x="1755886" y="4667533"/>
              <a:ext cx="718796"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3</a:t>
              </a:r>
              <a:endParaRPr lang="en-GB" sz="1800" dirty="0"/>
            </a:p>
          </p:txBody>
        </p:sp>
        <p:sp>
          <p:nvSpPr>
            <p:cNvPr id="88" name="TextBox 87">
              <a:extLst>
                <a:ext uri="{FF2B5EF4-FFF2-40B4-BE49-F238E27FC236}">
                  <a16:creationId xmlns:a16="http://schemas.microsoft.com/office/drawing/2014/main" id="{C94FFF38-87B6-4C4D-A9EE-7F386D5A6950}"/>
                </a:ext>
              </a:extLst>
            </p:cNvPr>
            <p:cNvSpPr txBox="1"/>
            <p:nvPr/>
          </p:nvSpPr>
          <p:spPr>
            <a:xfrm>
              <a:off x="1755886" y="5085992"/>
              <a:ext cx="718796"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a:t>
              </a:r>
              <a:endParaRPr lang="en-GB" sz="1800" dirty="0"/>
            </a:p>
          </p:txBody>
        </p:sp>
      </p:grpSp>
      <p:grpSp>
        <p:nvGrpSpPr>
          <p:cNvPr id="6" name="Group 5">
            <a:extLst>
              <a:ext uri="{FF2B5EF4-FFF2-40B4-BE49-F238E27FC236}">
                <a16:creationId xmlns:a16="http://schemas.microsoft.com/office/drawing/2014/main" id="{294A56DB-6411-B848-A80B-08561C8A171E}"/>
              </a:ext>
            </a:extLst>
          </p:cNvPr>
          <p:cNvGrpSpPr/>
          <p:nvPr/>
        </p:nvGrpSpPr>
        <p:grpSpPr>
          <a:xfrm>
            <a:off x="5331627" y="3815305"/>
            <a:ext cx="1178066" cy="1655569"/>
            <a:chOff x="5331627" y="3815305"/>
            <a:chExt cx="1178066" cy="1655569"/>
          </a:xfrm>
        </p:grpSpPr>
        <p:sp>
          <p:nvSpPr>
            <p:cNvPr id="84" name="TextBox 83">
              <a:extLst>
                <a:ext uri="{FF2B5EF4-FFF2-40B4-BE49-F238E27FC236}">
                  <a16:creationId xmlns:a16="http://schemas.microsoft.com/office/drawing/2014/main" id="{014B8C05-F1B3-0D43-884A-14AE0BE896D1}"/>
                </a:ext>
              </a:extLst>
            </p:cNvPr>
            <p:cNvSpPr txBox="1"/>
            <p:nvPr/>
          </p:nvSpPr>
          <p:spPr>
            <a:xfrm>
              <a:off x="5790897" y="3815305"/>
              <a:ext cx="718796"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208</a:t>
              </a:r>
              <a:endParaRPr lang="en-GB" sz="1800" dirty="0"/>
            </a:p>
          </p:txBody>
        </p:sp>
        <p:sp>
          <p:nvSpPr>
            <p:cNvPr id="89" name="TextBox 88">
              <a:extLst>
                <a:ext uri="{FF2B5EF4-FFF2-40B4-BE49-F238E27FC236}">
                  <a16:creationId xmlns:a16="http://schemas.microsoft.com/office/drawing/2014/main" id="{D3BECA11-606F-6049-8FDE-F603F0875A8F}"/>
                </a:ext>
              </a:extLst>
            </p:cNvPr>
            <p:cNvSpPr txBox="1"/>
            <p:nvPr/>
          </p:nvSpPr>
          <p:spPr>
            <a:xfrm>
              <a:off x="5331627" y="4274141"/>
              <a:ext cx="718796"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2</a:t>
              </a:r>
              <a:endParaRPr lang="en-GB" sz="1800" dirty="0"/>
            </a:p>
          </p:txBody>
        </p:sp>
        <p:sp>
          <p:nvSpPr>
            <p:cNvPr id="90" name="TextBox 89">
              <a:extLst>
                <a:ext uri="{FF2B5EF4-FFF2-40B4-BE49-F238E27FC236}">
                  <a16:creationId xmlns:a16="http://schemas.microsoft.com/office/drawing/2014/main" id="{9B78BB49-CE6D-2248-B8DF-1591887C4C0E}"/>
                </a:ext>
              </a:extLst>
            </p:cNvPr>
            <p:cNvSpPr txBox="1"/>
            <p:nvPr/>
          </p:nvSpPr>
          <p:spPr>
            <a:xfrm>
              <a:off x="5331627" y="4683083"/>
              <a:ext cx="718796"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0</a:t>
              </a:r>
              <a:endParaRPr lang="en-GB" sz="1800" dirty="0"/>
            </a:p>
          </p:txBody>
        </p:sp>
        <p:sp>
          <p:nvSpPr>
            <p:cNvPr id="91" name="TextBox 90">
              <a:extLst>
                <a:ext uri="{FF2B5EF4-FFF2-40B4-BE49-F238E27FC236}">
                  <a16:creationId xmlns:a16="http://schemas.microsoft.com/office/drawing/2014/main" id="{A68D8A43-8CF9-4746-950A-8CA70692B217}"/>
                </a:ext>
              </a:extLst>
            </p:cNvPr>
            <p:cNvSpPr txBox="1"/>
            <p:nvPr/>
          </p:nvSpPr>
          <p:spPr>
            <a:xfrm>
              <a:off x="5331627" y="5101542"/>
              <a:ext cx="718796"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8</a:t>
              </a:r>
              <a:endParaRPr lang="en-GB" sz="1800" dirty="0"/>
            </a:p>
          </p:txBody>
        </p:sp>
      </p:grpSp>
      <p:grpSp>
        <p:nvGrpSpPr>
          <p:cNvPr id="2" name="Group 1">
            <a:extLst>
              <a:ext uri="{FF2B5EF4-FFF2-40B4-BE49-F238E27FC236}">
                <a16:creationId xmlns:a16="http://schemas.microsoft.com/office/drawing/2014/main" id="{3D4DD7B9-BA5C-B342-8E31-7F537E6F8487}"/>
              </a:ext>
            </a:extLst>
          </p:cNvPr>
          <p:cNvGrpSpPr/>
          <p:nvPr/>
        </p:nvGrpSpPr>
        <p:grpSpPr>
          <a:xfrm>
            <a:off x="9013261" y="3815305"/>
            <a:ext cx="1223910" cy="1655569"/>
            <a:chOff x="9013261" y="3815305"/>
            <a:chExt cx="1223910" cy="1655569"/>
          </a:xfrm>
        </p:grpSpPr>
        <p:sp>
          <p:nvSpPr>
            <p:cNvPr id="85" name="TextBox 84">
              <a:extLst>
                <a:ext uri="{FF2B5EF4-FFF2-40B4-BE49-F238E27FC236}">
                  <a16:creationId xmlns:a16="http://schemas.microsoft.com/office/drawing/2014/main" id="{2C168839-50F3-B043-A158-9A04EC71BCAC}"/>
                </a:ext>
              </a:extLst>
            </p:cNvPr>
            <p:cNvSpPr txBox="1"/>
            <p:nvPr/>
          </p:nvSpPr>
          <p:spPr>
            <a:xfrm>
              <a:off x="9518375" y="3815305"/>
              <a:ext cx="718796"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340</a:t>
              </a:r>
              <a:endParaRPr lang="en-GB" sz="1800" dirty="0"/>
            </a:p>
          </p:txBody>
        </p:sp>
        <p:sp>
          <p:nvSpPr>
            <p:cNvPr id="92" name="TextBox 91">
              <a:extLst>
                <a:ext uri="{FF2B5EF4-FFF2-40B4-BE49-F238E27FC236}">
                  <a16:creationId xmlns:a16="http://schemas.microsoft.com/office/drawing/2014/main" id="{E2B64EF1-0BA4-9945-AE30-64C26D8DC18A}"/>
                </a:ext>
              </a:extLst>
            </p:cNvPr>
            <p:cNvSpPr txBox="1"/>
            <p:nvPr/>
          </p:nvSpPr>
          <p:spPr>
            <a:xfrm>
              <a:off x="9013261" y="4274141"/>
              <a:ext cx="718796"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3</a:t>
              </a:r>
              <a:endParaRPr lang="en-GB" sz="1800" dirty="0"/>
            </a:p>
          </p:txBody>
        </p:sp>
        <p:sp>
          <p:nvSpPr>
            <p:cNvPr id="93" name="TextBox 92">
              <a:extLst>
                <a:ext uri="{FF2B5EF4-FFF2-40B4-BE49-F238E27FC236}">
                  <a16:creationId xmlns:a16="http://schemas.microsoft.com/office/drawing/2014/main" id="{AB356618-57C2-F644-BE72-84F587508100}"/>
                </a:ext>
              </a:extLst>
            </p:cNvPr>
            <p:cNvSpPr txBox="1"/>
            <p:nvPr/>
          </p:nvSpPr>
          <p:spPr>
            <a:xfrm>
              <a:off x="9013261" y="4683083"/>
              <a:ext cx="718796"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a:t>
              </a:r>
              <a:endParaRPr lang="en-GB" sz="1800" dirty="0"/>
            </a:p>
          </p:txBody>
        </p:sp>
        <p:sp>
          <p:nvSpPr>
            <p:cNvPr id="94" name="TextBox 93">
              <a:extLst>
                <a:ext uri="{FF2B5EF4-FFF2-40B4-BE49-F238E27FC236}">
                  <a16:creationId xmlns:a16="http://schemas.microsoft.com/office/drawing/2014/main" id="{D40F2631-4EE6-5D4D-A198-9B9BFCF4BB0D}"/>
                </a:ext>
              </a:extLst>
            </p:cNvPr>
            <p:cNvSpPr txBox="1"/>
            <p:nvPr/>
          </p:nvSpPr>
          <p:spPr>
            <a:xfrm>
              <a:off x="9013261" y="5101542"/>
              <a:ext cx="718796"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0</a:t>
              </a:r>
              <a:endParaRPr lang="en-GB" sz="1800" dirty="0"/>
            </a:p>
          </p:txBody>
        </p:sp>
      </p:grpSp>
      <p:grpSp>
        <p:nvGrpSpPr>
          <p:cNvPr id="4" name="Group 3">
            <a:extLst>
              <a:ext uri="{FF2B5EF4-FFF2-40B4-BE49-F238E27FC236}">
                <a16:creationId xmlns:a16="http://schemas.microsoft.com/office/drawing/2014/main" id="{0C9218DB-40BB-E541-BB80-81E06C912B66}"/>
              </a:ext>
            </a:extLst>
          </p:cNvPr>
          <p:cNvGrpSpPr/>
          <p:nvPr/>
        </p:nvGrpSpPr>
        <p:grpSpPr>
          <a:xfrm>
            <a:off x="766568" y="2329567"/>
            <a:ext cx="2723517" cy="1258077"/>
            <a:chOff x="766568" y="2355980"/>
            <a:chExt cx="2723517" cy="1258077"/>
          </a:xfrm>
        </p:grpSpPr>
        <p:grpSp>
          <p:nvGrpSpPr>
            <p:cNvPr id="331" name="Google Shape;331;p10"/>
            <p:cNvGrpSpPr/>
            <p:nvPr/>
          </p:nvGrpSpPr>
          <p:grpSpPr>
            <a:xfrm>
              <a:off x="939961" y="2588992"/>
              <a:ext cx="2364813" cy="783900"/>
              <a:chOff x="519288" y="1703675"/>
              <a:chExt cx="2364813" cy="783900"/>
            </a:xfrm>
          </p:grpSpPr>
          <p:sp>
            <p:nvSpPr>
              <p:cNvPr id="332" name="Google Shape;332;p10"/>
              <p:cNvSpPr/>
              <p:nvPr/>
            </p:nvSpPr>
            <p:spPr>
              <a:xfrm>
                <a:off x="519288" y="1703675"/>
                <a:ext cx="349200" cy="3432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0"/>
              <p:cNvSpPr/>
              <p:nvPr/>
            </p:nvSpPr>
            <p:spPr>
              <a:xfrm>
                <a:off x="986013" y="1703675"/>
                <a:ext cx="349200" cy="3432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0"/>
              <p:cNvSpPr/>
              <p:nvPr/>
            </p:nvSpPr>
            <p:spPr>
              <a:xfrm>
                <a:off x="585963" y="2104025"/>
                <a:ext cx="349200" cy="3432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0"/>
              <p:cNvSpPr/>
              <p:nvPr/>
            </p:nvSpPr>
            <p:spPr>
              <a:xfrm>
                <a:off x="1052688" y="2144375"/>
                <a:ext cx="349200" cy="3432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0"/>
              <p:cNvSpPr/>
              <p:nvPr/>
            </p:nvSpPr>
            <p:spPr>
              <a:xfrm>
                <a:off x="1452738" y="1703675"/>
                <a:ext cx="349200" cy="3432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0"/>
              <p:cNvSpPr/>
              <p:nvPr/>
            </p:nvSpPr>
            <p:spPr>
              <a:xfrm>
                <a:off x="1947888" y="2196550"/>
                <a:ext cx="64800" cy="64800"/>
              </a:xfrm>
              <a:prstGeom prst="ellipse">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0"/>
              <p:cNvSpPr/>
              <p:nvPr/>
            </p:nvSpPr>
            <p:spPr>
              <a:xfrm>
                <a:off x="1947888" y="2382425"/>
                <a:ext cx="64800" cy="64800"/>
              </a:xfrm>
              <a:prstGeom prst="ellipse">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p:nvPr/>
            </p:nvSpPr>
            <p:spPr>
              <a:xfrm>
                <a:off x="2247913" y="2196550"/>
                <a:ext cx="64800" cy="64800"/>
              </a:xfrm>
              <a:prstGeom prst="ellipse">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0"/>
              <p:cNvSpPr/>
              <p:nvPr/>
            </p:nvSpPr>
            <p:spPr>
              <a:xfrm>
                <a:off x="2114563" y="1940375"/>
                <a:ext cx="64800" cy="64800"/>
              </a:xfrm>
              <a:prstGeom prst="ellipse">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1" name="Google Shape;341;p10"/>
              <p:cNvCxnSpPr/>
              <p:nvPr/>
            </p:nvCxnSpPr>
            <p:spPr>
              <a:xfrm>
                <a:off x="2438413" y="1826050"/>
                <a:ext cx="84000" cy="527400"/>
              </a:xfrm>
              <a:prstGeom prst="straightConnector1">
                <a:avLst/>
              </a:prstGeom>
              <a:noFill/>
              <a:ln w="19050" cap="flat" cmpd="sng">
                <a:solidFill>
                  <a:schemeClr val="dk2"/>
                </a:solidFill>
                <a:prstDash val="solid"/>
                <a:round/>
                <a:headEnd type="none" w="med" len="med"/>
                <a:tailEnd type="none" w="med" len="med"/>
              </a:ln>
            </p:spPr>
          </p:cxnSp>
          <p:cxnSp>
            <p:nvCxnSpPr>
              <p:cNvPr id="342" name="Google Shape;342;p10"/>
              <p:cNvCxnSpPr/>
              <p:nvPr/>
            </p:nvCxnSpPr>
            <p:spPr>
              <a:xfrm>
                <a:off x="2647700" y="1773875"/>
                <a:ext cx="84000" cy="527400"/>
              </a:xfrm>
              <a:prstGeom prst="straightConnector1">
                <a:avLst/>
              </a:prstGeom>
              <a:noFill/>
              <a:ln w="19050" cap="flat" cmpd="sng">
                <a:solidFill>
                  <a:schemeClr val="dk2"/>
                </a:solidFill>
                <a:prstDash val="solid"/>
                <a:round/>
                <a:headEnd type="none" w="med" len="med"/>
                <a:tailEnd type="none" w="med" len="med"/>
              </a:ln>
            </p:spPr>
          </p:cxnSp>
          <p:cxnSp>
            <p:nvCxnSpPr>
              <p:cNvPr id="343" name="Google Shape;343;p10"/>
              <p:cNvCxnSpPr/>
              <p:nvPr/>
            </p:nvCxnSpPr>
            <p:spPr>
              <a:xfrm>
                <a:off x="2800100" y="1926275"/>
                <a:ext cx="84000" cy="527400"/>
              </a:xfrm>
              <a:prstGeom prst="straightConnector1">
                <a:avLst/>
              </a:prstGeom>
              <a:noFill/>
              <a:ln w="19050" cap="flat" cmpd="sng">
                <a:solidFill>
                  <a:schemeClr val="dk2"/>
                </a:solidFill>
                <a:prstDash val="solid"/>
                <a:round/>
                <a:headEnd type="none" w="med" len="med"/>
                <a:tailEnd type="none" w="med" len="med"/>
              </a:ln>
            </p:spPr>
          </p:cxnSp>
        </p:grpSp>
        <p:sp>
          <p:nvSpPr>
            <p:cNvPr id="95" name="Rounded Rectangle 94">
              <a:extLst>
                <a:ext uri="{FF2B5EF4-FFF2-40B4-BE49-F238E27FC236}">
                  <a16:creationId xmlns:a16="http://schemas.microsoft.com/office/drawing/2014/main" id="{6F0782EC-FB1B-6A4B-BB6E-7DC3CD0B865E}"/>
                </a:ext>
              </a:extLst>
            </p:cNvPr>
            <p:cNvSpPr/>
            <p:nvPr/>
          </p:nvSpPr>
          <p:spPr>
            <a:xfrm>
              <a:off x="766568" y="2355980"/>
              <a:ext cx="2723517" cy="125807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grpSp>
        <p:nvGrpSpPr>
          <p:cNvPr id="3" name="Group 2">
            <a:extLst>
              <a:ext uri="{FF2B5EF4-FFF2-40B4-BE49-F238E27FC236}">
                <a16:creationId xmlns:a16="http://schemas.microsoft.com/office/drawing/2014/main" id="{3C162E9E-B56E-6A47-8FEC-7137C9D1FBA6}"/>
              </a:ext>
            </a:extLst>
          </p:cNvPr>
          <p:cNvGrpSpPr/>
          <p:nvPr/>
        </p:nvGrpSpPr>
        <p:grpSpPr>
          <a:xfrm>
            <a:off x="4453608" y="2329567"/>
            <a:ext cx="2723517" cy="1258077"/>
            <a:chOff x="4323264" y="2322753"/>
            <a:chExt cx="2723517" cy="1258077"/>
          </a:xfrm>
        </p:grpSpPr>
        <p:grpSp>
          <p:nvGrpSpPr>
            <p:cNvPr id="353" name="Google Shape;353;p10"/>
            <p:cNvGrpSpPr/>
            <p:nvPr/>
          </p:nvGrpSpPr>
          <p:grpSpPr>
            <a:xfrm>
              <a:off x="4605136" y="2608592"/>
              <a:ext cx="2183437" cy="587550"/>
              <a:chOff x="3510138" y="1760825"/>
              <a:chExt cx="2183437" cy="587550"/>
            </a:xfrm>
          </p:grpSpPr>
          <p:sp>
            <p:nvSpPr>
              <p:cNvPr id="355" name="Google Shape;355;p10"/>
              <p:cNvSpPr/>
              <p:nvPr/>
            </p:nvSpPr>
            <p:spPr>
              <a:xfrm>
                <a:off x="3510138" y="1760825"/>
                <a:ext cx="349200" cy="3432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0"/>
              <p:cNvSpPr/>
              <p:nvPr/>
            </p:nvSpPr>
            <p:spPr>
              <a:xfrm>
                <a:off x="3977509" y="1801175"/>
                <a:ext cx="349200" cy="3432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0"/>
              <p:cNvSpPr/>
              <p:nvPr/>
            </p:nvSpPr>
            <p:spPr>
              <a:xfrm>
                <a:off x="5410025" y="1900025"/>
                <a:ext cx="64800" cy="64800"/>
              </a:xfrm>
              <a:prstGeom prst="ellipse">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0"/>
              <p:cNvSpPr/>
              <p:nvPr/>
            </p:nvSpPr>
            <p:spPr>
              <a:xfrm>
                <a:off x="5628775" y="1760825"/>
                <a:ext cx="64800" cy="64800"/>
              </a:xfrm>
              <a:prstGeom prst="ellipse">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0"/>
              <p:cNvSpPr/>
              <p:nvPr/>
            </p:nvSpPr>
            <p:spPr>
              <a:xfrm>
                <a:off x="5091138" y="1842875"/>
                <a:ext cx="64800" cy="64800"/>
              </a:xfrm>
              <a:prstGeom prst="ellipse">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0"/>
              <p:cNvSpPr/>
              <p:nvPr/>
            </p:nvSpPr>
            <p:spPr>
              <a:xfrm>
                <a:off x="5091138" y="2005175"/>
                <a:ext cx="64800" cy="64800"/>
              </a:xfrm>
              <a:prstGeom prst="ellipse">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0"/>
              <p:cNvSpPr/>
              <p:nvPr/>
            </p:nvSpPr>
            <p:spPr>
              <a:xfrm>
                <a:off x="5219713" y="2283575"/>
                <a:ext cx="64800" cy="64800"/>
              </a:xfrm>
              <a:prstGeom prst="ellipse">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0"/>
              <p:cNvSpPr/>
              <p:nvPr/>
            </p:nvSpPr>
            <p:spPr>
              <a:xfrm>
                <a:off x="4955425" y="2196550"/>
                <a:ext cx="64800" cy="64800"/>
              </a:xfrm>
              <a:prstGeom prst="ellipse">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0"/>
              <p:cNvSpPr/>
              <p:nvPr/>
            </p:nvSpPr>
            <p:spPr>
              <a:xfrm>
                <a:off x="4815725" y="1970375"/>
                <a:ext cx="64800" cy="64800"/>
              </a:xfrm>
              <a:prstGeom prst="ellipse">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0"/>
              <p:cNvSpPr/>
              <p:nvPr/>
            </p:nvSpPr>
            <p:spPr>
              <a:xfrm>
                <a:off x="5462613" y="2209750"/>
                <a:ext cx="64800" cy="64800"/>
              </a:xfrm>
              <a:prstGeom prst="ellipse">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Rounded Rectangle 95">
              <a:extLst>
                <a:ext uri="{FF2B5EF4-FFF2-40B4-BE49-F238E27FC236}">
                  <a16:creationId xmlns:a16="http://schemas.microsoft.com/office/drawing/2014/main" id="{EBD546A8-F382-1C46-AD17-84FA35FD187A}"/>
                </a:ext>
              </a:extLst>
            </p:cNvPr>
            <p:cNvSpPr/>
            <p:nvPr/>
          </p:nvSpPr>
          <p:spPr>
            <a:xfrm>
              <a:off x="4323264" y="2322753"/>
              <a:ext cx="2723517" cy="125807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grpSp>
        <p:nvGrpSpPr>
          <p:cNvPr id="5" name="Group 4">
            <a:extLst>
              <a:ext uri="{FF2B5EF4-FFF2-40B4-BE49-F238E27FC236}">
                <a16:creationId xmlns:a16="http://schemas.microsoft.com/office/drawing/2014/main" id="{E5A83F80-8C1E-D943-BCC6-62F842ACF5F1}"/>
              </a:ext>
            </a:extLst>
          </p:cNvPr>
          <p:cNvGrpSpPr/>
          <p:nvPr/>
        </p:nvGrpSpPr>
        <p:grpSpPr>
          <a:xfrm>
            <a:off x="8150717" y="2329567"/>
            <a:ext cx="2723517" cy="1258077"/>
            <a:chOff x="8150717" y="2303153"/>
            <a:chExt cx="2723517" cy="1258077"/>
          </a:xfrm>
        </p:grpSpPr>
        <p:grpSp>
          <p:nvGrpSpPr>
            <p:cNvPr id="344" name="Google Shape;344;p10"/>
            <p:cNvGrpSpPr/>
            <p:nvPr/>
          </p:nvGrpSpPr>
          <p:grpSpPr>
            <a:xfrm>
              <a:off x="8327461" y="2556842"/>
              <a:ext cx="2217587" cy="771900"/>
              <a:chOff x="6558138" y="1709075"/>
              <a:chExt cx="2217587" cy="771900"/>
            </a:xfrm>
          </p:grpSpPr>
          <p:sp>
            <p:nvSpPr>
              <p:cNvPr id="346" name="Google Shape;346;p10"/>
              <p:cNvSpPr/>
              <p:nvPr/>
            </p:nvSpPr>
            <p:spPr>
              <a:xfrm>
                <a:off x="6558138" y="1918150"/>
                <a:ext cx="349200" cy="3432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0"/>
              <p:cNvSpPr/>
              <p:nvPr/>
            </p:nvSpPr>
            <p:spPr>
              <a:xfrm>
                <a:off x="7243938" y="1970375"/>
                <a:ext cx="349200" cy="3432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0"/>
              <p:cNvSpPr/>
              <p:nvPr/>
            </p:nvSpPr>
            <p:spPr>
              <a:xfrm>
                <a:off x="7815438" y="1760825"/>
                <a:ext cx="349200" cy="3432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9" name="Google Shape;349;p10"/>
              <p:cNvCxnSpPr/>
              <p:nvPr/>
            </p:nvCxnSpPr>
            <p:spPr>
              <a:xfrm>
                <a:off x="8386925" y="1801175"/>
                <a:ext cx="84000" cy="527400"/>
              </a:xfrm>
              <a:prstGeom prst="straightConnector1">
                <a:avLst/>
              </a:prstGeom>
              <a:noFill/>
              <a:ln w="19050" cap="flat" cmpd="sng">
                <a:solidFill>
                  <a:schemeClr val="dk2"/>
                </a:solidFill>
                <a:prstDash val="solid"/>
                <a:round/>
                <a:headEnd type="none" w="med" len="med"/>
                <a:tailEnd type="none" w="med" len="med"/>
              </a:ln>
            </p:spPr>
          </p:cxnSp>
          <p:cxnSp>
            <p:nvCxnSpPr>
              <p:cNvPr id="350" name="Google Shape;350;p10"/>
              <p:cNvCxnSpPr/>
              <p:nvPr/>
            </p:nvCxnSpPr>
            <p:spPr>
              <a:xfrm>
                <a:off x="8539325" y="1953575"/>
                <a:ext cx="84000" cy="527400"/>
              </a:xfrm>
              <a:prstGeom prst="straightConnector1">
                <a:avLst/>
              </a:prstGeom>
              <a:noFill/>
              <a:ln w="19050" cap="flat" cmpd="sng">
                <a:solidFill>
                  <a:schemeClr val="dk2"/>
                </a:solidFill>
                <a:prstDash val="solid"/>
                <a:round/>
                <a:headEnd type="none" w="med" len="med"/>
                <a:tailEnd type="none" w="med" len="med"/>
              </a:ln>
            </p:spPr>
          </p:cxnSp>
          <p:cxnSp>
            <p:nvCxnSpPr>
              <p:cNvPr id="351" name="Google Shape;351;p10"/>
              <p:cNvCxnSpPr/>
              <p:nvPr/>
            </p:nvCxnSpPr>
            <p:spPr>
              <a:xfrm>
                <a:off x="8584925" y="1739075"/>
                <a:ext cx="84000" cy="527400"/>
              </a:xfrm>
              <a:prstGeom prst="straightConnector1">
                <a:avLst/>
              </a:prstGeom>
              <a:noFill/>
              <a:ln w="19050" cap="flat" cmpd="sng">
                <a:solidFill>
                  <a:schemeClr val="dk2"/>
                </a:solidFill>
                <a:prstDash val="solid"/>
                <a:round/>
                <a:headEnd type="none" w="med" len="med"/>
                <a:tailEnd type="none" w="med" len="med"/>
              </a:ln>
            </p:spPr>
          </p:cxnSp>
          <p:cxnSp>
            <p:nvCxnSpPr>
              <p:cNvPr id="352" name="Google Shape;352;p10"/>
              <p:cNvCxnSpPr/>
              <p:nvPr/>
            </p:nvCxnSpPr>
            <p:spPr>
              <a:xfrm>
                <a:off x="8691725" y="1709075"/>
                <a:ext cx="84000" cy="527400"/>
              </a:xfrm>
              <a:prstGeom prst="straightConnector1">
                <a:avLst/>
              </a:prstGeom>
              <a:noFill/>
              <a:ln w="19050" cap="flat" cmpd="sng">
                <a:solidFill>
                  <a:schemeClr val="dk2"/>
                </a:solidFill>
                <a:prstDash val="solid"/>
                <a:round/>
                <a:headEnd type="none" w="med" len="med"/>
                <a:tailEnd type="none" w="med" len="med"/>
              </a:ln>
            </p:spPr>
          </p:cxnSp>
        </p:grpSp>
        <p:sp>
          <p:nvSpPr>
            <p:cNvPr id="97" name="Rounded Rectangle 96">
              <a:extLst>
                <a:ext uri="{FF2B5EF4-FFF2-40B4-BE49-F238E27FC236}">
                  <a16:creationId xmlns:a16="http://schemas.microsoft.com/office/drawing/2014/main" id="{E522DC29-E0AC-9B4D-B5C3-886222A3ED7A}"/>
                </a:ext>
              </a:extLst>
            </p:cNvPr>
            <p:cNvSpPr/>
            <p:nvPr/>
          </p:nvSpPr>
          <p:spPr>
            <a:xfrm>
              <a:off x="8150717" y="2303153"/>
              <a:ext cx="2723517" cy="125807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nextCondLst>
                <p:cond evt="onClick" delay="0">
                  <p:tgtEl>
                    <p:spTgt spid="29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11"/>
          <p:cNvSpPr txBox="1">
            <a:spLocks noGrp="1"/>
          </p:cNvSpPr>
          <p:nvPr>
            <p:ph type="body" idx="1"/>
          </p:nvPr>
        </p:nvSpPr>
        <p:spPr>
          <a:xfrm>
            <a:off x="282574" y="500418"/>
            <a:ext cx="2717100" cy="42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text, application, email&#10;&#10;Description automatically generated">
            <a:extLst>
              <a:ext uri="{FF2B5EF4-FFF2-40B4-BE49-F238E27FC236}">
                <a16:creationId xmlns:a16="http://schemas.microsoft.com/office/drawing/2014/main" id="{F7A51EF6-BDCD-D74C-A754-519CCB73F91A}"/>
              </a:ext>
            </a:extLst>
          </p:cNvPr>
          <p:cNvPicPr>
            <a:picLocks noChangeAspect="1"/>
          </p:cNvPicPr>
          <p:nvPr/>
        </p:nvPicPr>
        <p:blipFill>
          <a:blip r:embed="rId3"/>
          <a:stretch>
            <a:fillRect/>
          </a:stretch>
        </p:blipFill>
        <p:spPr>
          <a:xfrm>
            <a:off x="282574" y="924318"/>
            <a:ext cx="8244840" cy="39471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2"/>
          <p:cNvSpPr txBox="1">
            <a:spLocks noGrp="1"/>
          </p:cNvSpPr>
          <p:nvPr>
            <p:ph type="body" idx="2"/>
          </p:nvPr>
        </p:nvSpPr>
        <p:spPr>
          <a:xfrm>
            <a:off x="263525" y="1077174"/>
            <a:ext cx="11736900" cy="60096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None/>
            </a:pPr>
            <a:r>
              <a:rPr lang="en-GB" b="1" dirty="0"/>
              <a:t>Which Mathling has made the number 218?  </a:t>
            </a:r>
            <a:r>
              <a:rPr lang="en-GB" dirty="0"/>
              <a:t>Explain how you know.</a:t>
            </a:r>
            <a:endParaRPr dirty="0"/>
          </a:p>
        </p:txBody>
      </p:sp>
      <p:sp>
        <p:nvSpPr>
          <p:cNvPr id="413" name="Google Shape;413;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414" name="Google Shape;414;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415" name="Google Shape;415;p12"/>
          <p:cNvGrpSpPr/>
          <p:nvPr/>
        </p:nvGrpSpPr>
        <p:grpSpPr>
          <a:xfrm>
            <a:off x="1736557" y="1602601"/>
            <a:ext cx="8790830" cy="4912369"/>
            <a:chOff x="1736557" y="1602601"/>
            <a:chExt cx="8790830" cy="4912369"/>
          </a:xfrm>
        </p:grpSpPr>
        <p:grpSp>
          <p:nvGrpSpPr>
            <p:cNvPr id="416" name="Google Shape;416;p12"/>
            <p:cNvGrpSpPr/>
            <p:nvPr/>
          </p:nvGrpSpPr>
          <p:grpSpPr>
            <a:xfrm>
              <a:off x="4079898" y="4153276"/>
              <a:ext cx="4032191" cy="2361694"/>
              <a:chOff x="8101600" y="1590675"/>
              <a:chExt cx="3724200" cy="2181300"/>
            </a:xfrm>
          </p:grpSpPr>
          <p:sp>
            <p:nvSpPr>
              <p:cNvPr id="417" name="Google Shape;417;p12"/>
              <p:cNvSpPr/>
              <p:nvPr/>
            </p:nvSpPr>
            <p:spPr>
              <a:xfrm>
                <a:off x="8101600" y="1590675"/>
                <a:ext cx="3724200" cy="21813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      Terra</a:t>
                </a:r>
                <a:endParaRPr/>
              </a:p>
            </p:txBody>
          </p:sp>
          <p:pic>
            <p:nvPicPr>
              <p:cNvPr id="418" name="Google Shape;418;p12"/>
              <p:cNvPicPr preferRelativeResize="0"/>
              <p:nvPr/>
            </p:nvPicPr>
            <p:blipFill rotWithShape="1">
              <a:blip r:embed="rId3">
                <a:alphaModFix/>
              </a:blip>
              <a:srcRect/>
              <a:stretch/>
            </p:blipFill>
            <p:spPr>
              <a:xfrm>
                <a:off x="10040417" y="3044650"/>
                <a:ext cx="90000" cy="90000"/>
              </a:xfrm>
              <a:prstGeom prst="rect">
                <a:avLst/>
              </a:prstGeom>
              <a:noFill/>
              <a:ln>
                <a:noFill/>
              </a:ln>
            </p:spPr>
          </p:pic>
          <p:pic>
            <p:nvPicPr>
              <p:cNvPr id="419" name="Google Shape;419;p12"/>
              <p:cNvPicPr preferRelativeResize="0"/>
              <p:nvPr/>
            </p:nvPicPr>
            <p:blipFill rotWithShape="1">
              <a:blip r:embed="rId4">
                <a:alphaModFix/>
              </a:blip>
              <a:srcRect/>
              <a:stretch/>
            </p:blipFill>
            <p:spPr>
              <a:xfrm>
                <a:off x="9433650" y="1769575"/>
                <a:ext cx="833510" cy="833510"/>
              </a:xfrm>
              <a:prstGeom prst="rect">
                <a:avLst/>
              </a:prstGeom>
              <a:noFill/>
              <a:ln>
                <a:noFill/>
              </a:ln>
            </p:spPr>
          </p:pic>
          <p:pic>
            <p:nvPicPr>
              <p:cNvPr id="420" name="Google Shape;420;p12"/>
              <p:cNvPicPr preferRelativeResize="0"/>
              <p:nvPr/>
            </p:nvPicPr>
            <p:blipFill rotWithShape="1">
              <a:blip r:embed="rId4">
                <a:alphaModFix/>
              </a:blip>
              <a:srcRect/>
              <a:stretch/>
            </p:blipFill>
            <p:spPr>
              <a:xfrm>
                <a:off x="10339750" y="1769575"/>
                <a:ext cx="833510" cy="833510"/>
              </a:xfrm>
              <a:prstGeom prst="rect">
                <a:avLst/>
              </a:prstGeom>
              <a:noFill/>
              <a:ln>
                <a:noFill/>
              </a:ln>
            </p:spPr>
          </p:pic>
          <p:pic>
            <p:nvPicPr>
              <p:cNvPr id="421" name="Google Shape;421;p12"/>
              <p:cNvPicPr preferRelativeResize="0"/>
              <p:nvPr/>
            </p:nvPicPr>
            <p:blipFill rotWithShape="1">
              <a:blip r:embed="rId5">
                <a:alphaModFix/>
              </a:blip>
              <a:srcRect/>
              <a:stretch/>
            </p:blipFill>
            <p:spPr>
              <a:xfrm rot="-5400000">
                <a:off x="9362361" y="3063532"/>
                <a:ext cx="842727" cy="90917"/>
              </a:xfrm>
              <a:prstGeom prst="rect">
                <a:avLst/>
              </a:prstGeom>
              <a:noFill/>
              <a:ln>
                <a:noFill/>
              </a:ln>
            </p:spPr>
          </p:pic>
          <p:pic>
            <p:nvPicPr>
              <p:cNvPr id="422" name="Google Shape;422;p12"/>
              <p:cNvPicPr preferRelativeResize="0"/>
              <p:nvPr/>
            </p:nvPicPr>
            <p:blipFill rotWithShape="1">
              <a:blip r:embed="rId3">
                <a:alphaModFix/>
              </a:blip>
              <a:srcRect/>
              <a:stretch/>
            </p:blipFill>
            <p:spPr>
              <a:xfrm>
                <a:off x="10149942" y="3044650"/>
                <a:ext cx="90000" cy="90000"/>
              </a:xfrm>
              <a:prstGeom prst="rect">
                <a:avLst/>
              </a:prstGeom>
              <a:noFill/>
              <a:ln>
                <a:noFill/>
              </a:ln>
            </p:spPr>
          </p:pic>
          <p:pic>
            <p:nvPicPr>
              <p:cNvPr id="423" name="Google Shape;423;p12"/>
              <p:cNvPicPr preferRelativeResize="0"/>
              <p:nvPr/>
            </p:nvPicPr>
            <p:blipFill rotWithShape="1">
              <a:blip r:embed="rId3">
                <a:alphaModFix/>
              </a:blip>
              <a:srcRect/>
              <a:stretch/>
            </p:blipFill>
            <p:spPr>
              <a:xfrm>
                <a:off x="10259467" y="3044650"/>
                <a:ext cx="90000" cy="90000"/>
              </a:xfrm>
              <a:prstGeom prst="rect">
                <a:avLst/>
              </a:prstGeom>
              <a:noFill/>
              <a:ln>
                <a:noFill/>
              </a:ln>
            </p:spPr>
          </p:pic>
          <p:pic>
            <p:nvPicPr>
              <p:cNvPr id="424" name="Google Shape;424;p12"/>
              <p:cNvPicPr preferRelativeResize="0"/>
              <p:nvPr/>
            </p:nvPicPr>
            <p:blipFill rotWithShape="1">
              <a:blip r:embed="rId3">
                <a:alphaModFix/>
              </a:blip>
              <a:srcRect/>
              <a:stretch/>
            </p:blipFill>
            <p:spPr>
              <a:xfrm>
                <a:off x="10368992" y="3044650"/>
                <a:ext cx="90000" cy="90000"/>
              </a:xfrm>
              <a:prstGeom prst="rect">
                <a:avLst/>
              </a:prstGeom>
              <a:noFill/>
              <a:ln>
                <a:noFill/>
              </a:ln>
            </p:spPr>
          </p:pic>
          <p:pic>
            <p:nvPicPr>
              <p:cNvPr id="425" name="Google Shape;425;p12"/>
              <p:cNvPicPr preferRelativeResize="0"/>
              <p:nvPr/>
            </p:nvPicPr>
            <p:blipFill rotWithShape="1">
              <a:blip r:embed="rId3">
                <a:alphaModFix/>
              </a:blip>
              <a:srcRect/>
              <a:stretch/>
            </p:blipFill>
            <p:spPr>
              <a:xfrm>
                <a:off x="10040417" y="3168475"/>
                <a:ext cx="90000" cy="90000"/>
              </a:xfrm>
              <a:prstGeom prst="rect">
                <a:avLst/>
              </a:prstGeom>
              <a:noFill/>
              <a:ln>
                <a:noFill/>
              </a:ln>
            </p:spPr>
          </p:pic>
          <p:pic>
            <p:nvPicPr>
              <p:cNvPr id="426" name="Google Shape;426;p12"/>
              <p:cNvPicPr preferRelativeResize="0"/>
              <p:nvPr/>
            </p:nvPicPr>
            <p:blipFill rotWithShape="1">
              <a:blip r:embed="rId3">
                <a:alphaModFix/>
              </a:blip>
              <a:srcRect/>
              <a:stretch/>
            </p:blipFill>
            <p:spPr>
              <a:xfrm>
                <a:off x="10149942" y="3168475"/>
                <a:ext cx="90000" cy="90000"/>
              </a:xfrm>
              <a:prstGeom prst="rect">
                <a:avLst/>
              </a:prstGeom>
              <a:noFill/>
              <a:ln>
                <a:noFill/>
              </a:ln>
            </p:spPr>
          </p:pic>
          <p:pic>
            <p:nvPicPr>
              <p:cNvPr id="427" name="Google Shape;427;p12"/>
              <p:cNvPicPr preferRelativeResize="0"/>
              <p:nvPr/>
            </p:nvPicPr>
            <p:blipFill rotWithShape="1">
              <a:blip r:embed="rId3">
                <a:alphaModFix/>
              </a:blip>
              <a:srcRect/>
              <a:stretch/>
            </p:blipFill>
            <p:spPr>
              <a:xfrm>
                <a:off x="10259467" y="3168475"/>
                <a:ext cx="90000" cy="90000"/>
              </a:xfrm>
              <a:prstGeom prst="rect">
                <a:avLst/>
              </a:prstGeom>
              <a:noFill/>
              <a:ln>
                <a:noFill/>
              </a:ln>
            </p:spPr>
          </p:pic>
          <p:pic>
            <p:nvPicPr>
              <p:cNvPr id="428" name="Google Shape;428;p12"/>
              <p:cNvPicPr preferRelativeResize="0"/>
              <p:nvPr/>
            </p:nvPicPr>
            <p:blipFill rotWithShape="1">
              <a:blip r:embed="rId3">
                <a:alphaModFix/>
              </a:blip>
              <a:srcRect/>
              <a:stretch/>
            </p:blipFill>
            <p:spPr>
              <a:xfrm>
                <a:off x="10368992" y="3168475"/>
                <a:ext cx="90000" cy="90000"/>
              </a:xfrm>
              <a:prstGeom prst="rect">
                <a:avLst/>
              </a:prstGeom>
              <a:noFill/>
              <a:ln>
                <a:noFill/>
              </a:ln>
            </p:spPr>
          </p:pic>
        </p:grpSp>
        <p:grpSp>
          <p:nvGrpSpPr>
            <p:cNvPr id="429" name="Google Shape;429;p12"/>
            <p:cNvGrpSpPr/>
            <p:nvPr/>
          </p:nvGrpSpPr>
          <p:grpSpPr>
            <a:xfrm>
              <a:off x="1736557" y="1602601"/>
              <a:ext cx="8790830" cy="2361694"/>
              <a:chOff x="2068732" y="1590601"/>
              <a:chExt cx="8790830" cy="2361694"/>
            </a:xfrm>
          </p:grpSpPr>
          <p:grpSp>
            <p:nvGrpSpPr>
              <p:cNvPr id="430" name="Google Shape;430;p12"/>
              <p:cNvGrpSpPr/>
              <p:nvPr/>
            </p:nvGrpSpPr>
            <p:grpSpPr>
              <a:xfrm>
                <a:off x="6827371" y="1590601"/>
                <a:ext cx="4032191" cy="2361694"/>
                <a:chOff x="4269875" y="1590675"/>
                <a:chExt cx="3724200" cy="2181300"/>
              </a:xfrm>
            </p:grpSpPr>
            <p:sp>
              <p:nvSpPr>
                <p:cNvPr id="431" name="Google Shape;431;p12"/>
                <p:cNvSpPr/>
                <p:nvPr/>
              </p:nvSpPr>
              <p:spPr>
                <a:xfrm>
                  <a:off x="4269875" y="1590675"/>
                  <a:ext cx="3724200" cy="21813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     Hoki</a:t>
                  </a:r>
                  <a:endParaRPr/>
                </a:p>
              </p:txBody>
            </p:sp>
            <p:pic>
              <p:nvPicPr>
                <p:cNvPr id="432" name="Google Shape;432;p12"/>
                <p:cNvPicPr preferRelativeResize="0"/>
                <p:nvPr/>
              </p:nvPicPr>
              <p:blipFill rotWithShape="1">
                <a:blip r:embed="rId6">
                  <a:alphaModFix/>
                </a:blip>
                <a:srcRect/>
                <a:stretch/>
              </p:blipFill>
              <p:spPr>
                <a:xfrm>
                  <a:off x="4450455" y="2469958"/>
                  <a:ext cx="992407" cy="982131"/>
                </a:xfrm>
                <a:prstGeom prst="rect">
                  <a:avLst/>
                </a:prstGeom>
                <a:noFill/>
                <a:ln>
                  <a:noFill/>
                </a:ln>
              </p:spPr>
            </p:pic>
            <p:pic>
              <p:nvPicPr>
                <p:cNvPr id="433" name="Google Shape;433;p12"/>
                <p:cNvPicPr preferRelativeResize="0"/>
                <p:nvPr/>
              </p:nvPicPr>
              <p:blipFill rotWithShape="1">
                <a:blip r:embed="rId5">
                  <a:alphaModFix/>
                </a:blip>
                <a:srcRect/>
                <a:stretch/>
              </p:blipFill>
              <p:spPr>
                <a:xfrm rot="-5400000">
                  <a:off x="5300748" y="3063532"/>
                  <a:ext cx="842727" cy="90917"/>
                </a:xfrm>
                <a:prstGeom prst="rect">
                  <a:avLst/>
                </a:prstGeom>
                <a:noFill/>
                <a:ln>
                  <a:noFill/>
                </a:ln>
              </p:spPr>
            </p:pic>
            <p:pic>
              <p:nvPicPr>
                <p:cNvPr id="434" name="Google Shape;434;p12"/>
                <p:cNvPicPr preferRelativeResize="0"/>
                <p:nvPr/>
              </p:nvPicPr>
              <p:blipFill rotWithShape="1">
                <a:blip r:embed="rId4">
                  <a:alphaModFix/>
                </a:blip>
                <a:srcRect/>
                <a:stretch/>
              </p:blipFill>
              <p:spPr>
                <a:xfrm>
                  <a:off x="5588375" y="1714725"/>
                  <a:ext cx="833510" cy="833510"/>
                </a:xfrm>
                <a:prstGeom prst="rect">
                  <a:avLst/>
                </a:prstGeom>
                <a:noFill/>
                <a:ln>
                  <a:noFill/>
                </a:ln>
              </p:spPr>
            </p:pic>
            <p:pic>
              <p:nvPicPr>
                <p:cNvPr id="435" name="Google Shape;435;p12"/>
                <p:cNvPicPr preferRelativeResize="0"/>
                <p:nvPr/>
              </p:nvPicPr>
              <p:blipFill rotWithShape="1">
                <a:blip r:embed="rId5">
                  <a:alphaModFix/>
                </a:blip>
                <a:srcRect/>
                <a:stretch/>
              </p:blipFill>
              <p:spPr>
                <a:xfrm rot="-5400000">
                  <a:off x="5434098" y="3063532"/>
                  <a:ext cx="842727" cy="90917"/>
                </a:xfrm>
                <a:prstGeom prst="rect">
                  <a:avLst/>
                </a:prstGeom>
                <a:noFill/>
                <a:ln>
                  <a:noFill/>
                </a:ln>
              </p:spPr>
            </p:pic>
            <p:pic>
              <p:nvPicPr>
                <p:cNvPr id="436" name="Google Shape;436;p12"/>
                <p:cNvPicPr preferRelativeResize="0"/>
                <p:nvPr/>
              </p:nvPicPr>
              <p:blipFill rotWithShape="1">
                <a:blip r:embed="rId5">
                  <a:alphaModFix/>
                </a:blip>
                <a:srcRect/>
                <a:stretch/>
              </p:blipFill>
              <p:spPr>
                <a:xfrm rot="-5400000">
                  <a:off x="5567448" y="3063532"/>
                  <a:ext cx="842727" cy="90917"/>
                </a:xfrm>
                <a:prstGeom prst="rect">
                  <a:avLst/>
                </a:prstGeom>
                <a:noFill/>
                <a:ln>
                  <a:noFill/>
                </a:ln>
              </p:spPr>
            </p:pic>
            <p:pic>
              <p:nvPicPr>
                <p:cNvPr id="437" name="Google Shape;437;p12"/>
                <p:cNvPicPr preferRelativeResize="0"/>
                <p:nvPr/>
              </p:nvPicPr>
              <p:blipFill rotWithShape="1">
                <a:blip r:embed="rId5">
                  <a:alphaModFix/>
                </a:blip>
                <a:srcRect/>
                <a:stretch/>
              </p:blipFill>
              <p:spPr>
                <a:xfrm rot="-5400000">
                  <a:off x="5700798" y="3063532"/>
                  <a:ext cx="842727" cy="90917"/>
                </a:xfrm>
                <a:prstGeom prst="rect">
                  <a:avLst/>
                </a:prstGeom>
                <a:noFill/>
                <a:ln>
                  <a:noFill/>
                </a:ln>
              </p:spPr>
            </p:pic>
            <p:pic>
              <p:nvPicPr>
                <p:cNvPr id="438" name="Google Shape;438;p12"/>
                <p:cNvPicPr preferRelativeResize="0"/>
                <p:nvPr/>
              </p:nvPicPr>
              <p:blipFill rotWithShape="1">
                <a:blip r:embed="rId5">
                  <a:alphaModFix/>
                </a:blip>
                <a:srcRect/>
                <a:stretch/>
              </p:blipFill>
              <p:spPr>
                <a:xfrm rot="-5400000">
                  <a:off x="5834148" y="3063532"/>
                  <a:ext cx="842727" cy="90917"/>
                </a:xfrm>
                <a:prstGeom prst="rect">
                  <a:avLst/>
                </a:prstGeom>
                <a:noFill/>
                <a:ln>
                  <a:noFill/>
                </a:ln>
              </p:spPr>
            </p:pic>
            <p:pic>
              <p:nvPicPr>
                <p:cNvPr id="439" name="Google Shape;439;p12"/>
                <p:cNvPicPr preferRelativeResize="0"/>
                <p:nvPr/>
              </p:nvPicPr>
              <p:blipFill rotWithShape="1">
                <a:blip r:embed="rId5">
                  <a:alphaModFix/>
                </a:blip>
                <a:srcRect/>
                <a:stretch/>
              </p:blipFill>
              <p:spPr>
                <a:xfrm rot="-5400000">
                  <a:off x="5967498" y="3063532"/>
                  <a:ext cx="842727" cy="90917"/>
                </a:xfrm>
                <a:prstGeom prst="rect">
                  <a:avLst/>
                </a:prstGeom>
                <a:noFill/>
                <a:ln>
                  <a:noFill/>
                </a:ln>
              </p:spPr>
            </p:pic>
            <p:pic>
              <p:nvPicPr>
                <p:cNvPr id="440" name="Google Shape;440;p12"/>
                <p:cNvPicPr preferRelativeResize="0"/>
                <p:nvPr/>
              </p:nvPicPr>
              <p:blipFill rotWithShape="1">
                <a:blip r:embed="rId5">
                  <a:alphaModFix/>
                </a:blip>
                <a:srcRect/>
                <a:stretch/>
              </p:blipFill>
              <p:spPr>
                <a:xfrm rot="-5400000">
                  <a:off x="6100848" y="3063532"/>
                  <a:ext cx="842727" cy="90917"/>
                </a:xfrm>
                <a:prstGeom prst="rect">
                  <a:avLst/>
                </a:prstGeom>
                <a:noFill/>
                <a:ln>
                  <a:noFill/>
                </a:ln>
              </p:spPr>
            </p:pic>
            <p:pic>
              <p:nvPicPr>
                <p:cNvPr id="441" name="Google Shape;441;p12"/>
                <p:cNvPicPr preferRelativeResize="0"/>
                <p:nvPr/>
              </p:nvPicPr>
              <p:blipFill rotWithShape="1">
                <a:blip r:embed="rId5">
                  <a:alphaModFix/>
                </a:blip>
                <a:srcRect/>
                <a:stretch/>
              </p:blipFill>
              <p:spPr>
                <a:xfrm rot="-5400000">
                  <a:off x="6234198" y="3063532"/>
                  <a:ext cx="842727" cy="90917"/>
                </a:xfrm>
                <a:prstGeom prst="rect">
                  <a:avLst/>
                </a:prstGeom>
                <a:noFill/>
                <a:ln>
                  <a:noFill/>
                </a:ln>
              </p:spPr>
            </p:pic>
            <p:pic>
              <p:nvPicPr>
                <p:cNvPr id="442" name="Google Shape;442;p12"/>
                <p:cNvPicPr preferRelativeResize="0"/>
                <p:nvPr/>
              </p:nvPicPr>
              <p:blipFill rotWithShape="1">
                <a:blip r:embed="rId5">
                  <a:alphaModFix/>
                </a:blip>
                <a:srcRect/>
                <a:stretch/>
              </p:blipFill>
              <p:spPr>
                <a:xfrm rot="-5400000">
                  <a:off x="6371936" y="3063532"/>
                  <a:ext cx="842727" cy="90917"/>
                </a:xfrm>
                <a:prstGeom prst="rect">
                  <a:avLst/>
                </a:prstGeom>
                <a:noFill/>
                <a:ln>
                  <a:noFill/>
                </a:ln>
              </p:spPr>
            </p:pic>
            <p:pic>
              <p:nvPicPr>
                <p:cNvPr id="443" name="Google Shape;443;p12"/>
                <p:cNvPicPr preferRelativeResize="0"/>
                <p:nvPr/>
              </p:nvPicPr>
              <p:blipFill rotWithShape="1">
                <a:blip r:embed="rId5">
                  <a:alphaModFix/>
                </a:blip>
                <a:srcRect/>
                <a:stretch/>
              </p:blipFill>
              <p:spPr>
                <a:xfrm rot="-5400000">
                  <a:off x="6505286" y="3063532"/>
                  <a:ext cx="842727" cy="90917"/>
                </a:xfrm>
                <a:prstGeom prst="rect">
                  <a:avLst/>
                </a:prstGeom>
                <a:noFill/>
                <a:ln>
                  <a:noFill/>
                </a:ln>
              </p:spPr>
            </p:pic>
            <p:pic>
              <p:nvPicPr>
                <p:cNvPr id="444" name="Google Shape;444;p12"/>
                <p:cNvPicPr preferRelativeResize="0"/>
                <p:nvPr/>
              </p:nvPicPr>
              <p:blipFill rotWithShape="1">
                <a:blip r:embed="rId5">
                  <a:alphaModFix/>
                </a:blip>
                <a:srcRect/>
                <a:stretch/>
              </p:blipFill>
              <p:spPr>
                <a:xfrm rot="-5400000">
                  <a:off x="6638648" y="3063532"/>
                  <a:ext cx="842727" cy="90917"/>
                </a:xfrm>
                <a:prstGeom prst="rect">
                  <a:avLst/>
                </a:prstGeom>
                <a:noFill/>
                <a:ln>
                  <a:noFill/>
                </a:ln>
              </p:spPr>
            </p:pic>
            <p:pic>
              <p:nvPicPr>
                <p:cNvPr id="445" name="Google Shape;445;p12"/>
                <p:cNvPicPr preferRelativeResize="0"/>
                <p:nvPr/>
              </p:nvPicPr>
              <p:blipFill rotWithShape="1">
                <a:blip r:embed="rId3">
                  <a:alphaModFix/>
                </a:blip>
                <a:srcRect/>
                <a:stretch/>
              </p:blipFill>
              <p:spPr>
                <a:xfrm>
                  <a:off x="6796417" y="1911175"/>
                  <a:ext cx="90000" cy="90000"/>
                </a:xfrm>
                <a:prstGeom prst="rect">
                  <a:avLst/>
                </a:prstGeom>
                <a:noFill/>
                <a:ln>
                  <a:noFill/>
                </a:ln>
              </p:spPr>
            </p:pic>
            <p:pic>
              <p:nvPicPr>
                <p:cNvPr id="446" name="Google Shape;446;p12"/>
                <p:cNvPicPr preferRelativeResize="0"/>
                <p:nvPr/>
              </p:nvPicPr>
              <p:blipFill rotWithShape="1">
                <a:blip r:embed="rId3">
                  <a:alphaModFix/>
                </a:blip>
                <a:srcRect/>
                <a:stretch/>
              </p:blipFill>
              <p:spPr>
                <a:xfrm>
                  <a:off x="6905942" y="1911175"/>
                  <a:ext cx="90000" cy="90000"/>
                </a:xfrm>
                <a:prstGeom prst="rect">
                  <a:avLst/>
                </a:prstGeom>
                <a:noFill/>
                <a:ln>
                  <a:noFill/>
                </a:ln>
              </p:spPr>
            </p:pic>
            <p:pic>
              <p:nvPicPr>
                <p:cNvPr id="447" name="Google Shape;447;p12"/>
                <p:cNvPicPr preferRelativeResize="0"/>
                <p:nvPr/>
              </p:nvPicPr>
              <p:blipFill rotWithShape="1">
                <a:blip r:embed="rId3">
                  <a:alphaModFix/>
                </a:blip>
                <a:srcRect/>
                <a:stretch/>
              </p:blipFill>
              <p:spPr>
                <a:xfrm>
                  <a:off x="7015467" y="1911175"/>
                  <a:ext cx="90000" cy="90000"/>
                </a:xfrm>
                <a:prstGeom prst="rect">
                  <a:avLst/>
                </a:prstGeom>
                <a:noFill/>
                <a:ln>
                  <a:noFill/>
                </a:ln>
              </p:spPr>
            </p:pic>
            <p:pic>
              <p:nvPicPr>
                <p:cNvPr id="448" name="Google Shape;448;p12"/>
                <p:cNvPicPr preferRelativeResize="0"/>
                <p:nvPr/>
              </p:nvPicPr>
              <p:blipFill rotWithShape="1">
                <a:blip r:embed="rId3">
                  <a:alphaModFix/>
                </a:blip>
                <a:srcRect/>
                <a:stretch/>
              </p:blipFill>
              <p:spPr>
                <a:xfrm>
                  <a:off x="7124992" y="1911175"/>
                  <a:ext cx="90000" cy="90000"/>
                </a:xfrm>
                <a:prstGeom prst="rect">
                  <a:avLst/>
                </a:prstGeom>
                <a:noFill/>
                <a:ln>
                  <a:noFill/>
                </a:ln>
              </p:spPr>
            </p:pic>
            <p:pic>
              <p:nvPicPr>
                <p:cNvPr id="449" name="Google Shape;449;p12"/>
                <p:cNvPicPr preferRelativeResize="0"/>
                <p:nvPr/>
              </p:nvPicPr>
              <p:blipFill rotWithShape="1">
                <a:blip r:embed="rId3">
                  <a:alphaModFix/>
                </a:blip>
                <a:srcRect/>
                <a:stretch/>
              </p:blipFill>
              <p:spPr>
                <a:xfrm>
                  <a:off x="6796417" y="2030225"/>
                  <a:ext cx="90000" cy="90000"/>
                </a:xfrm>
                <a:prstGeom prst="rect">
                  <a:avLst/>
                </a:prstGeom>
                <a:noFill/>
                <a:ln>
                  <a:noFill/>
                </a:ln>
              </p:spPr>
            </p:pic>
            <p:pic>
              <p:nvPicPr>
                <p:cNvPr id="450" name="Google Shape;450;p12"/>
                <p:cNvPicPr preferRelativeResize="0"/>
                <p:nvPr/>
              </p:nvPicPr>
              <p:blipFill rotWithShape="1">
                <a:blip r:embed="rId3">
                  <a:alphaModFix/>
                </a:blip>
                <a:srcRect/>
                <a:stretch/>
              </p:blipFill>
              <p:spPr>
                <a:xfrm>
                  <a:off x="6905942" y="2030225"/>
                  <a:ext cx="90000" cy="90000"/>
                </a:xfrm>
                <a:prstGeom prst="rect">
                  <a:avLst/>
                </a:prstGeom>
                <a:noFill/>
                <a:ln>
                  <a:noFill/>
                </a:ln>
              </p:spPr>
            </p:pic>
            <p:pic>
              <p:nvPicPr>
                <p:cNvPr id="451" name="Google Shape;451;p12"/>
                <p:cNvPicPr preferRelativeResize="0"/>
                <p:nvPr/>
              </p:nvPicPr>
              <p:blipFill rotWithShape="1">
                <a:blip r:embed="rId3">
                  <a:alphaModFix/>
                </a:blip>
                <a:srcRect/>
                <a:stretch/>
              </p:blipFill>
              <p:spPr>
                <a:xfrm>
                  <a:off x="7015467" y="2030225"/>
                  <a:ext cx="90000" cy="90000"/>
                </a:xfrm>
                <a:prstGeom prst="rect">
                  <a:avLst/>
                </a:prstGeom>
                <a:noFill/>
                <a:ln>
                  <a:noFill/>
                </a:ln>
              </p:spPr>
            </p:pic>
            <p:pic>
              <p:nvPicPr>
                <p:cNvPr id="452" name="Google Shape;452;p12"/>
                <p:cNvPicPr preferRelativeResize="0"/>
                <p:nvPr/>
              </p:nvPicPr>
              <p:blipFill rotWithShape="1">
                <a:blip r:embed="rId3">
                  <a:alphaModFix/>
                </a:blip>
                <a:srcRect/>
                <a:stretch/>
              </p:blipFill>
              <p:spPr>
                <a:xfrm>
                  <a:off x="7124992" y="2030225"/>
                  <a:ext cx="90000" cy="90000"/>
                </a:xfrm>
                <a:prstGeom prst="rect">
                  <a:avLst/>
                </a:prstGeom>
                <a:noFill/>
                <a:ln>
                  <a:noFill/>
                </a:ln>
              </p:spPr>
            </p:pic>
          </p:grpSp>
          <p:grpSp>
            <p:nvGrpSpPr>
              <p:cNvPr id="453" name="Google Shape;453;p12"/>
              <p:cNvGrpSpPr/>
              <p:nvPr/>
            </p:nvGrpSpPr>
            <p:grpSpPr>
              <a:xfrm>
                <a:off x="2068732" y="1590601"/>
                <a:ext cx="4032191" cy="2361694"/>
                <a:chOff x="438150" y="1590675"/>
                <a:chExt cx="3724200" cy="2181300"/>
              </a:xfrm>
            </p:grpSpPr>
            <p:sp>
              <p:nvSpPr>
                <p:cNvPr id="454" name="Google Shape;454;p12"/>
                <p:cNvSpPr/>
                <p:nvPr/>
              </p:nvSpPr>
              <p:spPr>
                <a:xfrm>
                  <a:off x="438150" y="1590675"/>
                  <a:ext cx="3724200" cy="21813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GB"/>
                    <a:t>      Cedar</a:t>
                  </a:r>
                  <a:endParaRPr/>
                </a:p>
              </p:txBody>
            </p:sp>
            <p:pic>
              <p:nvPicPr>
                <p:cNvPr id="455" name="Google Shape;455;p12"/>
                <p:cNvPicPr preferRelativeResize="0"/>
                <p:nvPr/>
              </p:nvPicPr>
              <p:blipFill rotWithShape="1">
                <a:blip r:embed="rId7">
                  <a:alphaModFix/>
                </a:blip>
                <a:srcRect/>
                <a:stretch/>
              </p:blipFill>
              <p:spPr>
                <a:xfrm>
                  <a:off x="568570" y="2469957"/>
                  <a:ext cx="994449" cy="982131"/>
                </a:xfrm>
                <a:prstGeom prst="rect">
                  <a:avLst/>
                </a:prstGeom>
                <a:noFill/>
                <a:ln>
                  <a:noFill/>
                </a:ln>
              </p:spPr>
            </p:pic>
            <p:pic>
              <p:nvPicPr>
                <p:cNvPr id="456" name="Google Shape;456;p12"/>
                <p:cNvPicPr preferRelativeResize="0"/>
                <p:nvPr/>
              </p:nvPicPr>
              <p:blipFill rotWithShape="1">
                <a:blip r:embed="rId4">
                  <a:alphaModFix/>
                </a:blip>
                <a:srcRect/>
                <a:stretch/>
              </p:blipFill>
              <p:spPr>
                <a:xfrm>
                  <a:off x="1645900" y="1769575"/>
                  <a:ext cx="833510" cy="833510"/>
                </a:xfrm>
                <a:prstGeom prst="rect">
                  <a:avLst/>
                </a:prstGeom>
                <a:noFill/>
                <a:ln>
                  <a:noFill/>
                </a:ln>
              </p:spPr>
            </p:pic>
            <p:pic>
              <p:nvPicPr>
                <p:cNvPr id="457" name="Google Shape;457;p12"/>
                <p:cNvPicPr preferRelativeResize="0"/>
                <p:nvPr/>
              </p:nvPicPr>
              <p:blipFill rotWithShape="1">
                <a:blip r:embed="rId4">
                  <a:alphaModFix/>
                </a:blip>
                <a:srcRect/>
                <a:stretch/>
              </p:blipFill>
              <p:spPr>
                <a:xfrm>
                  <a:off x="2562275" y="1769575"/>
                  <a:ext cx="833510" cy="833510"/>
                </a:xfrm>
                <a:prstGeom prst="rect">
                  <a:avLst/>
                </a:prstGeom>
                <a:noFill/>
                <a:ln>
                  <a:noFill/>
                </a:ln>
              </p:spPr>
            </p:pic>
            <p:pic>
              <p:nvPicPr>
                <p:cNvPr id="458" name="Google Shape;458;p12"/>
                <p:cNvPicPr preferRelativeResize="0"/>
                <p:nvPr/>
              </p:nvPicPr>
              <p:blipFill rotWithShape="1">
                <a:blip r:embed="rId3">
                  <a:alphaModFix/>
                </a:blip>
                <a:srcRect/>
                <a:stretch/>
              </p:blipFill>
              <p:spPr>
                <a:xfrm>
                  <a:off x="2245567" y="2796975"/>
                  <a:ext cx="90000" cy="90000"/>
                </a:xfrm>
                <a:prstGeom prst="rect">
                  <a:avLst/>
                </a:prstGeom>
                <a:noFill/>
                <a:ln>
                  <a:noFill/>
                </a:ln>
              </p:spPr>
            </p:pic>
            <p:pic>
              <p:nvPicPr>
                <p:cNvPr id="459" name="Google Shape;459;p12"/>
                <p:cNvPicPr preferRelativeResize="0"/>
                <p:nvPr/>
              </p:nvPicPr>
              <p:blipFill rotWithShape="1">
                <a:blip r:embed="rId3">
                  <a:alphaModFix/>
                </a:blip>
                <a:srcRect/>
                <a:stretch/>
              </p:blipFill>
              <p:spPr>
                <a:xfrm>
                  <a:off x="2355092" y="2796975"/>
                  <a:ext cx="90000" cy="90000"/>
                </a:xfrm>
                <a:prstGeom prst="rect">
                  <a:avLst/>
                </a:prstGeom>
                <a:noFill/>
                <a:ln>
                  <a:noFill/>
                </a:ln>
              </p:spPr>
            </p:pic>
            <p:pic>
              <p:nvPicPr>
                <p:cNvPr id="460" name="Google Shape;460;p12"/>
                <p:cNvPicPr preferRelativeResize="0"/>
                <p:nvPr/>
              </p:nvPicPr>
              <p:blipFill rotWithShape="1">
                <a:blip r:embed="rId3">
                  <a:alphaModFix/>
                </a:blip>
                <a:srcRect/>
                <a:stretch/>
              </p:blipFill>
              <p:spPr>
                <a:xfrm>
                  <a:off x="2464617" y="2796975"/>
                  <a:ext cx="90000" cy="90000"/>
                </a:xfrm>
                <a:prstGeom prst="rect">
                  <a:avLst/>
                </a:prstGeom>
                <a:noFill/>
                <a:ln>
                  <a:noFill/>
                </a:ln>
              </p:spPr>
            </p:pic>
            <p:pic>
              <p:nvPicPr>
                <p:cNvPr id="461" name="Google Shape;461;p12"/>
                <p:cNvPicPr preferRelativeResize="0"/>
                <p:nvPr/>
              </p:nvPicPr>
              <p:blipFill rotWithShape="1">
                <a:blip r:embed="rId3">
                  <a:alphaModFix/>
                </a:blip>
                <a:srcRect/>
                <a:stretch/>
              </p:blipFill>
              <p:spPr>
                <a:xfrm>
                  <a:off x="2574142" y="2796975"/>
                  <a:ext cx="90000" cy="90000"/>
                </a:xfrm>
                <a:prstGeom prst="rect">
                  <a:avLst/>
                </a:prstGeom>
                <a:noFill/>
                <a:ln>
                  <a:noFill/>
                </a:ln>
              </p:spPr>
            </p:pic>
            <p:pic>
              <p:nvPicPr>
                <p:cNvPr id="462" name="Google Shape;462;p12"/>
                <p:cNvPicPr preferRelativeResize="0"/>
                <p:nvPr/>
              </p:nvPicPr>
              <p:blipFill rotWithShape="1">
                <a:blip r:embed="rId3">
                  <a:alphaModFix/>
                </a:blip>
                <a:srcRect/>
                <a:stretch/>
              </p:blipFill>
              <p:spPr>
                <a:xfrm>
                  <a:off x="2245567" y="2916025"/>
                  <a:ext cx="90000" cy="90000"/>
                </a:xfrm>
                <a:prstGeom prst="rect">
                  <a:avLst/>
                </a:prstGeom>
                <a:noFill/>
                <a:ln>
                  <a:noFill/>
                </a:ln>
              </p:spPr>
            </p:pic>
            <p:pic>
              <p:nvPicPr>
                <p:cNvPr id="463" name="Google Shape;463;p12"/>
                <p:cNvPicPr preferRelativeResize="0"/>
                <p:nvPr/>
              </p:nvPicPr>
              <p:blipFill rotWithShape="1">
                <a:blip r:embed="rId3">
                  <a:alphaModFix/>
                </a:blip>
                <a:srcRect/>
                <a:stretch/>
              </p:blipFill>
              <p:spPr>
                <a:xfrm>
                  <a:off x="2355092" y="2916025"/>
                  <a:ext cx="90000" cy="90000"/>
                </a:xfrm>
                <a:prstGeom prst="rect">
                  <a:avLst/>
                </a:prstGeom>
                <a:noFill/>
                <a:ln>
                  <a:noFill/>
                </a:ln>
              </p:spPr>
            </p:pic>
            <p:pic>
              <p:nvPicPr>
                <p:cNvPr id="464" name="Google Shape;464;p12"/>
                <p:cNvPicPr preferRelativeResize="0"/>
                <p:nvPr/>
              </p:nvPicPr>
              <p:blipFill rotWithShape="1">
                <a:blip r:embed="rId3">
                  <a:alphaModFix/>
                </a:blip>
                <a:srcRect/>
                <a:stretch/>
              </p:blipFill>
              <p:spPr>
                <a:xfrm>
                  <a:off x="2464617" y="2916025"/>
                  <a:ext cx="90000" cy="90000"/>
                </a:xfrm>
                <a:prstGeom prst="rect">
                  <a:avLst/>
                </a:prstGeom>
                <a:noFill/>
                <a:ln>
                  <a:noFill/>
                </a:ln>
              </p:spPr>
            </p:pic>
            <p:pic>
              <p:nvPicPr>
                <p:cNvPr id="465" name="Google Shape;465;p12"/>
                <p:cNvPicPr preferRelativeResize="0"/>
                <p:nvPr/>
              </p:nvPicPr>
              <p:blipFill rotWithShape="1">
                <a:blip r:embed="rId3">
                  <a:alphaModFix/>
                </a:blip>
                <a:srcRect/>
                <a:stretch/>
              </p:blipFill>
              <p:spPr>
                <a:xfrm>
                  <a:off x="2574142" y="2916025"/>
                  <a:ext cx="90000" cy="90000"/>
                </a:xfrm>
                <a:prstGeom prst="rect">
                  <a:avLst/>
                </a:prstGeom>
                <a:noFill/>
                <a:ln>
                  <a:noFill/>
                </a:ln>
              </p:spPr>
            </p:pic>
            <p:pic>
              <p:nvPicPr>
                <p:cNvPr id="466" name="Google Shape;466;p12"/>
                <p:cNvPicPr preferRelativeResize="0"/>
                <p:nvPr/>
              </p:nvPicPr>
              <p:blipFill rotWithShape="1">
                <a:blip r:embed="rId3">
                  <a:alphaModFix/>
                </a:blip>
                <a:srcRect/>
                <a:stretch/>
              </p:blipFill>
              <p:spPr>
                <a:xfrm>
                  <a:off x="2245567" y="3035075"/>
                  <a:ext cx="90000" cy="90000"/>
                </a:xfrm>
                <a:prstGeom prst="rect">
                  <a:avLst/>
                </a:prstGeom>
                <a:noFill/>
                <a:ln>
                  <a:noFill/>
                </a:ln>
              </p:spPr>
            </p:pic>
            <p:pic>
              <p:nvPicPr>
                <p:cNvPr id="467" name="Google Shape;467;p12"/>
                <p:cNvPicPr preferRelativeResize="0"/>
                <p:nvPr/>
              </p:nvPicPr>
              <p:blipFill rotWithShape="1">
                <a:blip r:embed="rId3">
                  <a:alphaModFix/>
                </a:blip>
                <a:srcRect/>
                <a:stretch/>
              </p:blipFill>
              <p:spPr>
                <a:xfrm>
                  <a:off x="2355092" y="3035075"/>
                  <a:ext cx="90000" cy="90000"/>
                </a:xfrm>
                <a:prstGeom prst="rect">
                  <a:avLst/>
                </a:prstGeom>
                <a:noFill/>
                <a:ln>
                  <a:noFill/>
                </a:ln>
              </p:spPr>
            </p:pic>
            <p:pic>
              <p:nvPicPr>
                <p:cNvPr id="468" name="Google Shape;468;p12"/>
                <p:cNvPicPr preferRelativeResize="0"/>
                <p:nvPr/>
              </p:nvPicPr>
              <p:blipFill rotWithShape="1">
                <a:blip r:embed="rId3">
                  <a:alphaModFix/>
                </a:blip>
                <a:srcRect/>
                <a:stretch/>
              </p:blipFill>
              <p:spPr>
                <a:xfrm>
                  <a:off x="2683667" y="2916025"/>
                  <a:ext cx="90000" cy="90000"/>
                </a:xfrm>
                <a:prstGeom prst="rect">
                  <a:avLst/>
                </a:prstGeom>
                <a:noFill/>
                <a:ln>
                  <a:noFill/>
                </a:ln>
              </p:spPr>
            </p:pic>
            <p:pic>
              <p:nvPicPr>
                <p:cNvPr id="469" name="Google Shape;469;p12"/>
                <p:cNvPicPr preferRelativeResize="0"/>
                <p:nvPr/>
              </p:nvPicPr>
              <p:blipFill rotWithShape="1">
                <a:blip r:embed="rId3">
                  <a:alphaModFix/>
                </a:blip>
                <a:srcRect/>
                <a:stretch/>
              </p:blipFill>
              <p:spPr>
                <a:xfrm>
                  <a:off x="2257767" y="3273175"/>
                  <a:ext cx="90000" cy="90000"/>
                </a:xfrm>
                <a:prstGeom prst="rect">
                  <a:avLst/>
                </a:prstGeom>
                <a:noFill/>
                <a:ln>
                  <a:noFill/>
                </a:ln>
              </p:spPr>
            </p:pic>
            <p:pic>
              <p:nvPicPr>
                <p:cNvPr id="470" name="Google Shape;470;p12"/>
                <p:cNvPicPr preferRelativeResize="0"/>
                <p:nvPr/>
              </p:nvPicPr>
              <p:blipFill rotWithShape="1">
                <a:blip r:embed="rId3">
                  <a:alphaModFix/>
                </a:blip>
                <a:srcRect/>
                <a:stretch/>
              </p:blipFill>
              <p:spPr>
                <a:xfrm>
                  <a:off x="2683667" y="2796975"/>
                  <a:ext cx="90000" cy="90000"/>
                </a:xfrm>
                <a:prstGeom prst="rect">
                  <a:avLst/>
                </a:prstGeom>
                <a:noFill/>
                <a:ln>
                  <a:noFill/>
                </a:ln>
              </p:spPr>
            </p:pic>
            <p:pic>
              <p:nvPicPr>
                <p:cNvPr id="471" name="Google Shape;471;p12"/>
                <p:cNvPicPr preferRelativeResize="0"/>
                <p:nvPr/>
              </p:nvPicPr>
              <p:blipFill rotWithShape="1">
                <a:blip r:embed="rId3">
                  <a:alphaModFix/>
                </a:blip>
                <a:srcRect/>
                <a:stretch/>
              </p:blipFill>
              <p:spPr>
                <a:xfrm>
                  <a:off x="2257767" y="3154125"/>
                  <a:ext cx="90000" cy="90000"/>
                </a:xfrm>
                <a:prstGeom prst="rect">
                  <a:avLst/>
                </a:prstGeom>
                <a:noFill/>
                <a:ln>
                  <a:noFill/>
                </a:ln>
              </p:spPr>
            </p:pic>
            <p:pic>
              <p:nvPicPr>
                <p:cNvPr id="472" name="Google Shape;472;p12"/>
                <p:cNvPicPr preferRelativeResize="0"/>
                <p:nvPr/>
              </p:nvPicPr>
              <p:blipFill rotWithShape="1">
                <a:blip r:embed="rId3">
                  <a:alphaModFix/>
                </a:blip>
                <a:srcRect/>
                <a:stretch/>
              </p:blipFill>
              <p:spPr>
                <a:xfrm>
                  <a:off x="2367292" y="3154125"/>
                  <a:ext cx="90000" cy="90000"/>
                </a:xfrm>
                <a:prstGeom prst="rect">
                  <a:avLst/>
                </a:prstGeom>
                <a:noFill/>
                <a:ln>
                  <a:noFill/>
                </a:ln>
              </p:spPr>
            </p:pic>
            <p:pic>
              <p:nvPicPr>
                <p:cNvPr id="473" name="Google Shape;473;p12"/>
                <p:cNvPicPr preferRelativeResize="0"/>
                <p:nvPr/>
              </p:nvPicPr>
              <p:blipFill rotWithShape="1">
                <a:blip r:embed="rId3">
                  <a:alphaModFix/>
                </a:blip>
                <a:srcRect/>
                <a:stretch/>
              </p:blipFill>
              <p:spPr>
                <a:xfrm>
                  <a:off x="2476817" y="3154125"/>
                  <a:ext cx="90000" cy="90000"/>
                </a:xfrm>
                <a:prstGeom prst="rect">
                  <a:avLst/>
                </a:prstGeom>
                <a:noFill/>
                <a:ln>
                  <a:noFill/>
                </a:ln>
              </p:spPr>
            </p:pic>
            <p:pic>
              <p:nvPicPr>
                <p:cNvPr id="474" name="Google Shape;474;p12"/>
                <p:cNvPicPr preferRelativeResize="0"/>
                <p:nvPr/>
              </p:nvPicPr>
              <p:blipFill rotWithShape="1">
                <a:blip r:embed="rId3">
                  <a:alphaModFix/>
                </a:blip>
                <a:srcRect/>
                <a:stretch/>
              </p:blipFill>
              <p:spPr>
                <a:xfrm>
                  <a:off x="2367292" y="3273175"/>
                  <a:ext cx="90000" cy="90000"/>
                </a:xfrm>
                <a:prstGeom prst="rect">
                  <a:avLst/>
                </a:prstGeom>
                <a:noFill/>
                <a:ln>
                  <a:noFill/>
                </a:ln>
              </p:spPr>
            </p:pic>
            <p:pic>
              <p:nvPicPr>
                <p:cNvPr id="475" name="Google Shape;475;p12"/>
                <p:cNvPicPr preferRelativeResize="0"/>
                <p:nvPr/>
              </p:nvPicPr>
              <p:blipFill rotWithShape="1">
                <a:blip r:embed="rId3">
                  <a:alphaModFix/>
                </a:blip>
                <a:srcRect/>
                <a:stretch/>
              </p:blipFill>
              <p:spPr>
                <a:xfrm>
                  <a:off x="2476817" y="3273175"/>
                  <a:ext cx="90000" cy="90000"/>
                </a:xfrm>
                <a:prstGeom prst="rect">
                  <a:avLst/>
                </a:prstGeom>
                <a:noFill/>
                <a:ln>
                  <a:noFill/>
                </a:ln>
              </p:spPr>
            </p:pic>
          </p:grpSp>
        </p:grpSp>
      </p:grpSp>
      <p:grpSp>
        <p:nvGrpSpPr>
          <p:cNvPr id="476" name="Google Shape;476;p12"/>
          <p:cNvGrpSpPr/>
          <p:nvPr/>
        </p:nvGrpSpPr>
        <p:grpSpPr>
          <a:xfrm>
            <a:off x="494775" y="2743200"/>
            <a:ext cx="11334200" cy="3283129"/>
            <a:chOff x="494775" y="2743200"/>
            <a:chExt cx="11334200" cy="3283129"/>
          </a:xfrm>
        </p:grpSpPr>
        <p:sp>
          <p:nvSpPr>
            <p:cNvPr id="477" name="Google Shape;477;p12"/>
            <p:cNvSpPr txBox="1"/>
            <p:nvPr/>
          </p:nvSpPr>
          <p:spPr>
            <a:xfrm>
              <a:off x="8675675" y="4179700"/>
              <a:ext cx="3153300" cy="101563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All the Mathlings have made 218.</a:t>
              </a:r>
              <a:endParaRPr sz="1800">
                <a:solidFill>
                  <a:srgbClr val="43A047"/>
                </a:solidFill>
                <a:latin typeface="Century Gothic"/>
                <a:ea typeface="Century Gothic"/>
                <a:cs typeface="Century Gothic"/>
                <a:sym typeface="Century Gothic"/>
              </a:endParaRPr>
            </a:p>
          </p:txBody>
        </p:sp>
        <p:sp>
          <p:nvSpPr>
            <p:cNvPr id="478" name="Google Shape;478;p12"/>
            <p:cNvSpPr/>
            <p:nvPr/>
          </p:nvSpPr>
          <p:spPr>
            <a:xfrm>
              <a:off x="3648075" y="2847975"/>
              <a:ext cx="657300" cy="3048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2"/>
            <p:cNvSpPr txBox="1"/>
            <p:nvPr/>
          </p:nvSpPr>
          <p:spPr>
            <a:xfrm>
              <a:off x="494775" y="4179700"/>
              <a:ext cx="3153300" cy="1846629"/>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Making groups where an exchange can be made helps us to count the numbers</a:t>
              </a:r>
              <a:endParaRPr sz="1800" dirty="0">
                <a:solidFill>
                  <a:srgbClr val="43A047"/>
                </a:solidFill>
                <a:latin typeface="Century Gothic"/>
                <a:ea typeface="Century Gothic"/>
                <a:cs typeface="Century Gothic"/>
                <a:sym typeface="Century Gothic"/>
              </a:endParaRPr>
            </a:p>
          </p:txBody>
        </p:sp>
        <p:sp>
          <p:nvSpPr>
            <p:cNvPr id="480" name="Google Shape;480;p12"/>
            <p:cNvSpPr/>
            <p:nvPr/>
          </p:nvSpPr>
          <p:spPr>
            <a:xfrm>
              <a:off x="7972425" y="2743200"/>
              <a:ext cx="1467000" cy="10002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1" name="Google Shape;481;p12"/>
          <p:cNvPicPr preferRelativeResize="0"/>
          <p:nvPr/>
        </p:nvPicPr>
        <p:blipFill rotWithShape="1">
          <a:blip r:embed="rId8">
            <a:alphaModFix/>
          </a:blip>
          <a:srcRect/>
          <a:stretch/>
        </p:blipFill>
        <p:spPr>
          <a:xfrm>
            <a:off x="4276294" y="5110495"/>
            <a:ext cx="982130" cy="982127"/>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500"/>
                                        <p:tgtEl>
                                          <p:spTgt spid="476"/>
                                        </p:tgtEl>
                                      </p:cBhvr>
                                    </p:animEffect>
                                  </p:childTnLst>
                                </p:cTn>
                              </p:par>
                            </p:childTnLst>
                          </p:cTn>
                        </p:par>
                      </p:childTnLst>
                    </p:cTn>
                  </p:par>
                </p:childTnLst>
              </p:cTn>
              <p:nextCondLst>
                <p:cond evt="onClick" delay="0">
                  <p:tgtEl>
                    <p:spTgt spid="41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Graphical user interface&#10;&#10;Description automatically generated with medium confidence">
            <a:extLst>
              <a:ext uri="{FF2B5EF4-FFF2-40B4-BE49-F238E27FC236}">
                <a16:creationId xmlns:a16="http://schemas.microsoft.com/office/drawing/2014/main" id="{468A25FA-3881-E742-938D-E8503B4E3D30}"/>
              </a:ext>
            </a:extLst>
          </p:cNvPr>
          <p:cNvPicPr>
            <a:picLocks noChangeAspect="1"/>
          </p:cNvPicPr>
          <p:nvPr/>
        </p:nvPicPr>
        <p:blipFill>
          <a:blip r:embed="rId3"/>
          <a:stretch>
            <a:fillRect/>
          </a:stretch>
        </p:blipFill>
        <p:spPr>
          <a:xfrm>
            <a:off x="263524" y="1077157"/>
            <a:ext cx="7848600" cy="51054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538" name="Google Shape;538;p14"/>
          <p:cNvSpPr txBox="1">
            <a:spLocks noGrp="1"/>
          </p:cNvSpPr>
          <p:nvPr>
            <p:ph type="body" idx="2"/>
          </p:nvPr>
        </p:nvSpPr>
        <p:spPr>
          <a:xfrm>
            <a:off x="263050" y="1176452"/>
            <a:ext cx="11736900" cy="1156648"/>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rgbClr val="222222"/>
              </a:buClr>
              <a:buSzPts val="1260"/>
              <a:buNone/>
            </a:pPr>
            <a:r>
              <a:rPr lang="en-GB" dirty="0"/>
              <a:t>Harley has used base 10 equipment to make the number 630. Some of the pieces are hidden.  </a:t>
            </a:r>
          </a:p>
          <a:p>
            <a:pPr marL="0" lvl="0" indent="0" algn="l" rtl="0">
              <a:lnSpc>
                <a:spcPct val="130000"/>
              </a:lnSpc>
              <a:spcBef>
                <a:spcPts val="0"/>
              </a:spcBef>
              <a:spcAft>
                <a:spcPts val="0"/>
              </a:spcAft>
              <a:buClr>
                <a:srgbClr val="222222"/>
              </a:buClr>
              <a:buSzPts val="1260"/>
              <a:buNone/>
            </a:pPr>
            <a:r>
              <a:rPr lang="en-GB" b="1" dirty="0"/>
              <a:t>Which pieces are hidden?</a:t>
            </a:r>
          </a:p>
          <a:p>
            <a:pPr marL="0" indent="0">
              <a:lnSpc>
                <a:spcPct val="130000"/>
              </a:lnSpc>
              <a:spcBef>
                <a:spcPts val="0"/>
              </a:spcBef>
              <a:buSzPts val="1260"/>
            </a:pPr>
            <a:r>
              <a:rPr lang="en-GB" dirty="0"/>
              <a:t>Is there more than one possible answer?</a:t>
            </a:r>
          </a:p>
        </p:txBody>
      </p:sp>
      <p:pic>
        <p:nvPicPr>
          <p:cNvPr id="539" name="Google Shape;539;p14"/>
          <p:cNvPicPr preferRelativeResize="0"/>
          <p:nvPr/>
        </p:nvPicPr>
        <p:blipFill rotWithShape="1">
          <a:blip r:embed="rId3">
            <a:alphaModFix/>
          </a:blip>
          <a:srcRect/>
          <a:stretch/>
        </p:blipFill>
        <p:spPr>
          <a:xfrm>
            <a:off x="1155475" y="2816125"/>
            <a:ext cx="1225750" cy="1225750"/>
          </a:xfrm>
          <a:prstGeom prst="rect">
            <a:avLst/>
          </a:prstGeom>
          <a:noFill/>
          <a:ln>
            <a:noFill/>
          </a:ln>
        </p:spPr>
      </p:pic>
      <p:pic>
        <p:nvPicPr>
          <p:cNvPr id="540" name="Google Shape;540;p14"/>
          <p:cNvPicPr preferRelativeResize="0"/>
          <p:nvPr/>
        </p:nvPicPr>
        <p:blipFill rotWithShape="1">
          <a:blip r:embed="rId3">
            <a:alphaModFix/>
          </a:blip>
          <a:srcRect/>
          <a:stretch/>
        </p:blipFill>
        <p:spPr>
          <a:xfrm>
            <a:off x="2698675" y="2333100"/>
            <a:ext cx="1225750" cy="1225750"/>
          </a:xfrm>
          <a:prstGeom prst="rect">
            <a:avLst/>
          </a:prstGeom>
          <a:noFill/>
          <a:ln>
            <a:noFill/>
          </a:ln>
        </p:spPr>
      </p:pic>
      <p:pic>
        <p:nvPicPr>
          <p:cNvPr id="541" name="Google Shape;541;p14"/>
          <p:cNvPicPr preferRelativeResize="0"/>
          <p:nvPr/>
        </p:nvPicPr>
        <p:blipFill rotWithShape="1">
          <a:blip r:embed="rId3">
            <a:alphaModFix/>
          </a:blip>
          <a:srcRect/>
          <a:stretch/>
        </p:blipFill>
        <p:spPr>
          <a:xfrm>
            <a:off x="3042875" y="4211975"/>
            <a:ext cx="1225750" cy="1225750"/>
          </a:xfrm>
          <a:prstGeom prst="rect">
            <a:avLst/>
          </a:prstGeom>
          <a:noFill/>
          <a:ln>
            <a:noFill/>
          </a:ln>
        </p:spPr>
      </p:pic>
      <p:pic>
        <p:nvPicPr>
          <p:cNvPr id="542" name="Google Shape;542;p14"/>
          <p:cNvPicPr preferRelativeResize="0"/>
          <p:nvPr/>
        </p:nvPicPr>
        <p:blipFill rotWithShape="1">
          <a:blip r:embed="rId3">
            <a:alphaModFix/>
          </a:blip>
          <a:srcRect/>
          <a:stretch/>
        </p:blipFill>
        <p:spPr>
          <a:xfrm>
            <a:off x="4550100" y="2986225"/>
            <a:ext cx="1225750" cy="1225750"/>
          </a:xfrm>
          <a:prstGeom prst="rect">
            <a:avLst/>
          </a:prstGeom>
          <a:noFill/>
          <a:ln>
            <a:noFill/>
          </a:ln>
        </p:spPr>
      </p:pic>
      <p:pic>
        <p:nvPicPr>
          <p:cNvPr id="543" name="Google Shape;543;p14"/>
          <p:cNvPicPr preferRelativeResize="0"/>
          <p:nvPr/>
        </p:nvPicPr>
        <p:blipFill rotWithShape="1">
          <a:blip r:embed="rId3">
            <a:alphaModFix/>
          </a:blip>
          <a:srcRect/>
          <a:stretch/>
        </p:blipFill>
        <p:spPr>
          <a:xfrm>
            <a:off x="6321075" y="2333100"/>
            <a:ext cx="1225750" cy="1225750"/>
          </a:xfrm>
          <a:prstGeom prst="rect">
            <a:avLst/>
          </a:prstGeom>
          <a:noFill/>
          <a:ln>
            <a:noFill/>
          </a:ln>
        </p:spPr>
      </p:pic>
      <p:pic>
        <p:nvPicPr>
          <p:cNvPr id="544" name="Google Shape;544;p14"/>
          <p:cNvPicPr preferRelativeResize="0"/>
          <p:nvPr/>
        </p:nvPicPr>
        <p:blipFill rotWithShape="1">
          <a:blip r:embed="rId4">
            <a:alphaModFix/>
          </a:blip>
          <a:srcRect/>
          <a:stretch/>
        </p:blipFill>
        <p:spPr>
          <a:xfrm rot="-5400000">
            <a:off x="5651176" y="4678998"/>
            <a:ext cx="1225750" cy="128675"/>
          </a:xfrm>
          <a:prstGeom prst="rect">
            <a:avLst/>
          </a:prstGeom>
          <a:noFill/>
          <a:ln>
            <a:noFill/>
          </a:ln>
        </p:spPr>
      </p:pic>
      <p:pic>
        <p:nvPicPr>
          <p:cNvPr id="545" name="Google Shape;545;p14"/>
          <p:cNvPicPr preferRelativeResize="0"/>
          <p:nvPr/>
        </p:nvPicPr>
        <p:blipFill rotWithShape="1">
          <a:blip r:embed="rId4">
            <a:alphaModFix/>
          </a:blip>
          <a:srcRect/>
          <a:stretch/>
        </p:blipFill>
        <p:spPr>
          <a:xfrm rot="-5400000">
            <a:off x="6372009" y="4555861"/>
            <a:ext cx="1225750" cy="128675"/>
          </a:xfrm>
          <a:prstGeom prst="rect">
            <a:avLst/>
          </a:prstGeom>
          <a:noFill/>
          <a:ln>
            <a:noFill/>
          </a:ln>
        </p:spPr>
      </p:pic>
      <p:sp>
        <p:nvSpPr>
          <p:cNvPr id="547" name="Google Shape;547;p14"/>
          <p:cNvSpPr txBox="1"/>
          <p:nvPr/>
        </p:nvSpPr>
        <p:spPr>
          <a:xfrm>
            <a:off x="263050" y="5589191"/>
            <a:ext cx="7803712" cy="82173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dirty="0">
                <a:solidFill>
                  <a:srgbClr val="43A047"/>
                </a:solidFill>
                <a:latin typeface="Century Gothic"/>
                <a:ea typeface="Century Gothic"/>
                <a:cs typeface="Century Gothic"/>
                <a:sym typeface="Century Gothic"/>
              </a:rPr>
              <a:t>1 hundred and 1 ten are hidden.  Other answers are possible but the hidden blocks must be equivalent to 110 ones.</a:t>
            </a:r>
            <a:endParaRPr dirty="0">
              <a:solidFill>
                <a:srgbClr val="43A047"/>
              </a:solidFill>
              <a:latin typeface="Century Gothic"/>
              <a:ea typeface="Century Gothic"/>
              <a:cs typeface="Century Gothic"/>
              <a:sym typeface="Century Gothic"/>
            </a:endParaRPr>
          </a:p>
        </p:txBody>
      </p:sp>
      <p:sp>
        <p:nvSpPr>
          <p:cNvPr id="548" name="Google Shape;548;p14"/>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15" name="Google Shape;668;p42">
            <a:extLst>
              <a:ext uri="{FF2B5EF4-FFF2-40B4-BE49-F238E27FC236}">
                <a16:creationId xmlns:a16="http://schemas.microsoft.com/office/drawing/2014/main" id="{322B6F32-4216-4D4F-907A-9C90327F9328}"/>
              </a:ext>
            </a:extLst>
          </p:cNvPr>
          <p:cNvPicPr preferRelativeResize="0"/>
          <p:nvPr/>
        </p:nvPicPr>
        <p:blipFill>
          <a:blip r:embed="rId5">
            <a:alphaModFix/>
          </a:blip>
          <a:stretch>
            <a:fillRect/>
          </a:stretch>
        </p:blipFill>
        <p:spPr>
          <a:xfrm>
            <a:off x="7287351" y="1862021"/>
            <a:ext cx="4712599" cy="3819527"/>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
                                        </p:tgtEl>
                                        <p:attrNameLst>
                                          <p:attrName>style.visibility</p:attrName>
                                        </p:attrNameLst>
                                      </p:cBhvr>
                                      <p:to>
                                        <p:strVal val="visible"/>
                                      </p:to>
                                    </p:set>
                                    <p:animEffect transition="in" filter="fade">
                                      <p:cBhvr>
                                        <p:cTn id="7" dur="500"/>
                                        <p:tgtEl>
                                          <p:spTgt spid="547"/>
                                        </p:tgtEl>
                                      </p:cBhvr>
                                    </p:animEffect>
                                  </p:childTnLst>
                                </p:cTn>
                              </p:par>
                            </p:childTnLst>
                          </p:cTn>
                        </p:par>
                      </p:childTnLst>
                    </p:cTn>
                  </p:par>
                </p:childTnLst>
              </p:cTn>
              <p:nextCondLst>
                <p:cond evt="onClick" delay="0">
                  <p:tgtEl>
                    <p:spTgt spid="548"/>
                  </p:tgtEl>
                </p:cond>
              </p:nextCondLst>
            </p:seq>
          </p:childTnLst>
        </p:cTn>
      </p:par>
    </p:tnLst>
    <p:bldLst>
      <p:bldP spid="5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Representing numbers to 100</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560" name="Google Shape;560;p16"/>
          <p:cNvSpPr txBox="1"/>
          <p:nvPr/>
        </p:nvSpPr>
        <p:spPr>
          <a:xfrm>
            <a:off x="274950" y="671400"/>
            <a:ext cx="11642100" cy="461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b="1">
                <a:solidFill>
                  <a:srgbClr val="222222"/>
                </a:solidFill>
                <a:latin typeface="Century Gothic"/>
                <a:ea typeface="Century Gothic"/>
                <a:cs typeface="Century Gothic"/>
                <a:sym typeface="Century Gothic"/>
              </a:rPr>
              <a:t>Circle all of the representations below that show the number 58</a:t>
            </a:r>
            <a:endParaRPr/>
          </a:p>
        </p:txBody>
      </p:sp>
      <p:grpSp>
        <p:nvGrpSpPr>
          <p:cNvPr id="561" name="Google Shape;561;p16"/>
          <p:cNvGrpSpPr/>
          <p:nvPr/>
        </p:nvGrpSpPr>
        <p:grpSpPr>
          <a:xfrm>
            <a:off x="9263393" y="4060035"/>
            <a:ext cx="1978295" cy="1583985"/>
            <a:chOff x="678893" y="1422335"/>
            <a:chExt cx="1978295" cy="1583985"/>
          </a:xfrm>
        </p:grpSpPr>
        <p:grpSp>
          <p:nvGrpSpPr>
            <p:cNvPr id="562" name="Google Shape;562;p16"/>
            <p:cNvGrpSpPr/>
            <p:nvPr/>
          </p:nvGrpSpPr>
          <p:grpSpPr>
            <a:xfrm>
              <a:off x="678893" y="1422335"/>
              <a:ext cx="1904412" cy="1583985"/>
              <a:chOff x="2813018" y="2633260"/>
              <a:chExt cx="1904412" cy="1583985"/>
            </a:xfrm>
          </p:grpSpPr>
          <p:pic>
            <p:nvPicPr>
              <p:cNvPr id="563" name="Google Shape;563;p16"/>
              <p:cNvPicPr preferRelativeResize="0"/>
              <p:nvPr/>
            </p:nvPicPr>
            <p:blipFill rotWithShape="1">
              <a:blip r:embed="rId3">
                <a:alphaModFix/>
              </a:blip>
              <a:srcRect/>
              <a:stretch/>
            </p:blipFill>
            <p:spPr>
              <a:xfrm>
                <a:off x="2985654" y="2633260"/>
                <a:ext cx="179065" cy="1055862"/>
              </a:xfrm>
              <a:prstGeom prst="rect">
                <a:avLst/>
              </a:prstGeom>
              <a:noFill/>
              <a:ln>
                <a:noFill/>
              </a:ln>
            </p:spPr>
          </p:pic>
          <p:pic>
            <p:nvPicPr>
              <p:cNvPr id="564" name="Google Shape;564;p16"/>
              <p:cNvPicPr preferRelativeResize="0"/>
              <p:nvPr/>
            </p:nvPicPr>
            <p:blipFill rotWithShape="1">
              <a:blip r:embed="rId4">
                <a:alphaModFix/>
              </a:blip>
              <a:srcRect/>
              <a:stretch/>
            </p:blipFill>
            <p:spPr>
              <a:xfrm>
                <a:off x="2813018" y="4019657"/>
                <a:ext cx="179064" cy="197588"/>
              </a:xfrm>
              <a:prstGeom prst="rect">
                <a:avLst/>
              </a:prstGeom>
              <a:noFill/>
              <a:ln>
                <a:noFill/>
              </a:ln>
            </p:spPr>
          </p:pic>
          <p:pic>
            <p:nvPicPr>
              <p:cNvPr id="565" name="Google Shape;565;p16"/>
              <p:cNvPicPr preferRelativeResize="0"/>
              <p:nvPr/>
            </p:nvPicPr>
            <p:blipFill rotWithShape="1">
              <a:blip r:embed="rId3">
                <a:alphaModFix/>
              </a:blip>
              <a:srcRect/>
              <a:stretch/>
            </p:blipFill>
            <p:spPr>
              <a:xfrm>
                <a:off x="3373560" y="2633260"/>
                <a:ext cx="179065" cy="1055862"/>
              </a:xfrm>
              <a:prstGeom prst="rect">
                <a:avLst/>
              </a:prstGeom>
              <a:noFill/>
              <a:ln>
                <a:noFill/>
              </a:ln>
            </p:spPr>
          </p:pic>
          <p:pic>
            <p:nvPicPr>
              <p:cNvPr id="566" name="Google Shape;566;p16"/>
              <p:cNvPicPr preferRelativeResize="0"/>
              <p:nvPr/>
            </p:nvPicPr>
            <p:blipFill rotWithShape="1">
              <a:blip r:embed="rId3">
                <a:alphaModFix/>
              </a:blip>
              <a:srcRect/>
              <a:stretch/>
            </p:blipFill>
            <p:spPr>
              <a:xfrm>
                <a:off x="3761466" y="2633260"/>
                <a:ext cx="179065" cy="1055862"/>
              </a:xfrm>
              <a:prstGeom prst="rect">
                <a:avLst/>
              </a:prstGeom>
              <a:noFill/>
              <a:ln>
                <a:noFill/>
              </a:ln>
            </p:spPr>
          </p:pic>
          <p:pic>
            <p:nvPicPr>
              <p:cNvPr id="567" name="Google Shape;567;p16"/>
              <p:cNvPicPr preferRelativeResize="0"/>
              <p:nvPr/>
            </p:nvPicPr>
            <p:blipFill rotWithShape="1">
              <a:blip r:embed="rId3">
                <a:alphaModFix/>
              </a:blip>
              <a:srcRect/>
              <a:stretch/>
            </p:blipFill>
            <p:spPr>
              <a:xfrm>
                <a:off x="4149936" y="2633260"/>
                <a:ext cx="179065" cy="1055862"/>
              </a:xfrm>
              <a:prstGeom prst="rect">
                <a:avLst/>
              </a:prstGeom>
              <a:noFill/>
              <a:ln>
                <a:noFill/>
              </a:ln>
            </p:spPr>
          </p:pic>
          <p:pic>
            <p:nvPicPr>
              <p:cNvPr id="568" name="Google Shape;568;p16"/>
              <p:cNvPicPr preferRelativeResize="0"/>
              <p:nvPr/>
            </p:nvPicPr>
            <p:blipFill rotWithShape="1">
              <a:blip r:embed="rId3">
                <a:alphaModFix/>
              </a:blip>
              <a:srcRect/>
              <a:stretch/>
            </p:blipFill>
            <p:spPr>
              <a:xfrm>
                <a:off x="4538365" y="2633260"/>
                <a:ext cx="179065" cy="1055862"/>
              </a:xfrm>
              <a:prstGeom prst="rect">
                <a:avLst/>
              </a:prstGeom>
              <a:noFill/>
              <a:ln>
                <a:noFill/>
              </a:ln>
            </p:spPr>
          </p:pic>
          <p:pic>
            <p:nvPicPr>
              <p:cNvPr id="569" name="Google Shape;569;p16"/>
              <p:cNvPicPr preferRelativeResize="0"/>
              <p:nvPr/>
            </p:nvPicPr>
            <p:blipFill rotWithShape="1">
              <a:blip r:embed="rId4">
                <a:alphaModFix/>
              </a:blip>
              <a:srcRect/>
              <a:stretch/>
            </p:blipFill>
            <p:spPr>
              <a:xfrm>
                <a:off x="3069049" y="4019657"/>
                <a:ext cx="179064" cy="197588"/>
              </a:xfrm>
              <a:prstGeom prst="rect">
                <a:avLst/>
              </a:prstGeom>
              <a:noFill/>
              <a:ln>
                <a:noFill/>
              </a:ln>
            </p:spPr>
          </p:pic>
          <p:pic>
            <p:nvPicPr>
              <p:cNvPr id="570" name="Google Shape;570;p16"/>
              <p:cNvPicPr preferRelativeResize="0"/>
              <p:nvPr/>
            </p:nvPicPr>
            <p:blipFill rotWithShape="1">
              <a:blip r:embed="rId4">
                <a:alphaModFix/>
              </a:blip>
              <a:srcRect/>
              <a:stretch/>
            </p:blipFill>
            <p:spPr>
              <a:xfrm>
                <a:off x="3325108" y="4019655"/>
                <a:ext cx="179064" cy="197588"/>
              </a:xfrm>
              <a:prstGeom prst="rect">
                <a:avLst/>
              </a:prstGeom>
              <a:noFill/>
              <a:ln>
                <a:noFill/>
              </a:ln>
            </p:spPr>
          </p:pic>
          <p:pic>
            <p:nvPicPr>
              <p:cNvPr id="571" name="Google Shape;571;p16"/>
              <p:cNvPicPr preferRelativeResize="0"/>
              <p:nvPr/>
            </p:nvPicPr>
            <p:blipFill rotWithShape="1">
              <a:blip r:embed="rId4">
                <a:alphaModFix/>
              </a:blip>
              <a:srcRect/>
              <a:stretch/>
            </p:blipFill>
            <p:spPr>
              <a:xfrm>
                <a:off x="3586685" y="4019657"/>
                <a:ext cx="179064" cy="197588"/>
              </a:xfrm>
              <a:prstGeom prst="rect">
                <a:avLst/>
              </a:prstGeom>
              <a:noFill/>
              <a:ln>
                <a:noFill/>
              </a:ln>
            </p:spPr>
          </p:pic>
          <p:pic>
            <p:nvPicPr>
              <p:cNvPr id="572" name="Google Shape;572;p16"/>
              <p:cNvPicPr preferRelativeResize="0"/>
              <p:nvPr/>
            </p:nvPicPr>
            <p:blipFill rotWithShape="1">
              <a:blip r:embed="rId4">
                <a:alphaModFix/>
              </a:blip>
              <a:srcRect/>
              <a:stretch/>
            </p:blipFill>
            <p:spPr>
              <a:xfrm>
                <a:off x="3848243" y="4019657"/>
                <a:ext cx="179064" cy="197588"/>
              </a:xfrm>
              <a:prstGeom prst="rect">
                <a:avLst/>
              </a:prstGeom>
              <a:noFill/>
              <a:ln>
                <a:noFill/>
              </a:ln>
            </p:spPr>
          </p:pic>
          <p:pic>
            <p:nvPicPr>
              <p:cNvPr id="573" name="Google Shape;573;p16"/>
              <p:cNvPicPr preferRelativeResize="0"/>
              <p:nvPr/>
            </p:nvPicPr>
            <p:blipFill rotWithShape="1">
              <a:blip r:embed="rId4">
                <a:alphaModFix/>
              </a:blip>
              <a:srcRect/>
              <a:stretch/>
            </p:blipFill>
            <p:spPr>
              <a:xfrm>
                <a:off x="4109789" y="4019657"/>
                <a:ext cx="179064" cy="197588"/>
              </a:xfrm>
              <a:prstGeom prst="rect">
                <a:avLst/>
              </a:prstGeom>
              <a:noFill/>
              <a:ln>
                <a:noFill/>
              </a:ln>
            </p:spPr>
          </p:pic>
        </p:grpSp>
        <p:grpSp>
          <p:nvGrpSpPr>
            <p:cNvPr id="574" name="Google Shape;574;p16"/>
            <p:cNvGrpSpPr/>
            <p:nvPr/>
          </p:nvGrpSpPr>
          <p:grpSpPr>
            <a:xfrm>
              <a:off x="2222093" y="2808732"/>
              <a:ext cx="435095" cy="197588"/>
              <a:chOff x="2813018" y="4019657"/>
              <a:chExt cx="435095" cy="197588"/>
            </a:xfrm>
          </p:grpSpPr>
          <p:pic>
            <p:nvPicPr>
              <p:cNvPr id="575" name="Google Shape;575;p16"/>
              <p:cNvPicPr preferRelativeResize="0"/>
              <p:nvPr/>
            </p:nvPicPr>
            <p:blipFill rotWithShape="1">
              <a:blip r:embed="rId4">
                <a:alphaModFix/>
              </a:blip>
              <a:srcRect/>
              <a:stretch/>
            </p:blipFill>
            <p:spPr>
              <a:xfrm>
                <a:off x="2813018" y="4019657"/>
                <a:ext cx="179064" cy="197588"/>
              </a:xfrm>
              <a:prstGeom prst="rect">
                <a:avLst/>
              </a:prstGeom>
              <a:noFill/>
              <a:ln>
                <a:noFill/>
              </a:ln>
            </p:spPr>
          </p:pic>
          <p:pic>
            <p:nvPicPr>
              <p:cNvPr id="576" name="Google Shape;576;p16"/>
              <p:cNvPicPr preferRelativeResize="0"/>
              <p:nvPr/>
            </p:nvPicPr>
            <p:blipFill rotWithShape="1">
              <a:blip r:embed="rId4">
                <a:alphaModFix/>
              </a:blip>
              <a:srcRect/>
              <a:stretch/>
            </p:blipFill>
            <p:spPr>
              <a:xfrm>
                <a:off x="3069049" y="4019657"/>
                <a:ext cx="179064" cy="197588"/>
              </a:xfrm>
              <a:prstGeom prst="rect">
                <a:avLst/>
              </a:prstGeom>
              <a:noFill/>
              <a:ln>
                <a:noFill/>
              </a:ln>
            </p:spPr>
          </p:pic>
        </p:grpSp>
      </p:grpSp>
      <p:sp>
        <p:nvSpPr>
          <p:cNvPr id="577" name="Google Shape;577;p16"/>
          <p:cNvSpPr/>
          <p:nvPr/>
        </p:nvSpPr>
        <p:spPr>
          <a:xfrm>
            <a:off x="4626413" y="1798773"/>
            <a:ext cx="1638000" cy="10236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five ones and eight tens</a:t>
            </a:r>
            <a:endParaRPr/>
          </a:p>
        </p:txBody>
      </p:sp>
      <p:grpSp>
        <p:nvGrpSpPr>
          <p:cNvPr id="578" name="Google Shape;578;p16"/>
          <p:cNvGrpSpPr/>
          <p:nvPr/>
        </p:nvGrpSpPr>
        <p:grpSpPr>
          <a:xfrm>
            <a:off x="703925" y="3488025"/>
            <a:ext cx="10362300" cy="206595"/>
            <a:chOff x="703925" y="3488025"/>
            <a:chExt cx="10362300" cy="206595"/>
          </a:xfrm>
        </p:grpSpPr>
        <p:cxnSp>
          <p:nvCxnSpPr>
            <p:cNvPr id="579" name="Google Shape;579;p16"/>
            <p:cNvCxnSpPr/>
            <p:nvPr/>
          </p:nvCxnSpPr>
          <p:spPr>
            <a:xfrm>
              <a:off x="703925" y="3591325"/>
              <a:ext cx="10362300" cy="29400"/>
            </a:xfrm>
            <a:prstGeom prst="straightConnector1">
              <a:avLst/>
            </a:prstGeom>
            <a:noFill/>
            <a:ln w="28575" cap="flat" cmpd="sng">
              <a:solidFill>
                <a:srgbClr val="44546A"/>
              </a:solidFill>
              <a:prstDash val="solid"/>
              <a:round/>
              <a:headEnd type="none" w="med" len="med"/>
              <a:tailEnd type="none" w="med" len="med"/>
            </a:ln>
          </p:spPr>
        </p:cxnSp>
        <p:pic>
          <p:nvPicPr>
            <p:cNvPr id="580" name="Google Shape;580;p16"/>
            <p:cNvPicPr preferRelativeResize="0"/>
            <p:nvPr/>
          </p:nvPicPr>
          <p:blipFill rotWithShape="1">
            <a:blip r:embed="rId5">
              <a:alphaModFix/>
            </a:blip>
            <a:srcRect/>
            <a:stretch/>
          </p:blipFill>
          <p:spPr>
            <a:xfrm>
              <a:off x="2930094" y="3488735"/>
              <a:ext cx="2084399" cy="205200"/>
            </a:xfrm>
            <a:prstGeom prst="rect">
              <a:avLst/>
            </a:prstGeom>
            <a:noFill/>
            <a:ln>
              <a:noFill/>
            </a:ln>
          </p:spPr>
        </p:pic>
        <p:pic>
          <p:nvPicPr>
            <p:cNvPr id="581" name="Google Shape;581;p16"/>
            <p:cNvPicPr preferRelativeResize="0"/>
            <p:nvPr/>
          </p:nvPicPr>
          <p:blipFill rotWithShape="1">
            <a:blip r:embed="rId6">
              <a:alphaModFix/>
            </a:blip>
            <a:srcRect/>
            <a:stretch/>
          </p:blipFill>
          <p:spPr>
            <a:xfrm>
              <a:off x="5004312" y="3488025"/>
              <a:ext cx="2083766" cy="206595"/>
            </a:xfrm>
            <a:prstGeom prst="rect">
              <a:avLst/>
            </a:prstGeom>
            <a:noFill/>
            <a:ln>
              <a:noFill/>
            </a:ln>
          </p:spPr>
        </p:pic>
        <p:pic>
          <p:nvPicPr>
            <p:cNvPr id="582" name="Google Shape;582;p16"/>
            <p:cNvPicPr preferRelativeResize="0"/>
            <p:nvPr/>
          </p:nvPicPr>
          <p:blipFill rotWithShape="1">
            <a:blip r:embed="rId6">
              <a:alphaModFix/>
            </a:blip>
            <a:srcRect/>
            <a:stretch/>
          </p:blipFill>
          <p:spPr>
            <a:xfrm>
              <a:off x="846325" y="3488025"/>
              <a:ext cx="2083766" cy="206595"/>
            </a:xfrm>
            <a:prstGeom prst="rect">
              <a:avLst/>
            </a:prstGeom>
            <a:noFill/>
            <a:ln>
              <a:noFill/>
            </a:ln>
          </p:spPr>
        </p:pic>
      </p:grpSp>
      <p:pic>
        <p:nvPicPr>
          <p:cNvPr id="583" name="Google Shape;583;p16"/>
          <p:cNvPicPr preferRelativeResize="0"/>
          <p:nvPr/>
        </p:nvPicPr>
        <p:blipFill rotWithShape="1">
          <a:blip r:embed="rId5">
            <a:alphaModFix/>
          </a:blip>
          <a:srcRect/>
          <a:stretch/>
        </p:blipFill>
        <p:spPr>
          <a:xfrm>
            <a:off x="7088069" y="3488735"/>
            <a:ext cx="2084399" cy="205200"/>
          </a:xfrm>
          <a:prstGeom prst="rect">
            <a:avLst/>
          </a:prstGeom>
          <a:noFill/>
          <a:ln>
            <a:noFill/>
          </a:ln>
        </p:spPr>
      </p:pic>
      <p:pic>
        <p:nvPicPr>
          <p:cNvPr id="584" name="Google Shape;584;p16"/>
          <p:cNvPicPr preferRelativeResize="0"/>
          <p:nvPr/>
        </p:nvPicPr>
        <p:blipFill rotWithShape="1">
          <a:blip r:embed="rId6">
            <a:alphaModFix/>
          </a:blip>
          <a:srcRect r="19967"/>
          <a:stretch/>
        </p:blipFill>
        <p:spPr>
          <a:xfrm>
            <a:off x="9162275" y="3488025"/>
            <a:ext cx="1667650" cy="206600"/>
          </a:xfrm>
          <a:prstGeom prst="rect">
            <a:avLst/>
          </a:prstGeom>
          <a:noFill/>
          <a:ln>
            <a:noFill/>
          </a:ln>
        </p:spPr>
      </p:pic>
      <p:grpSp>
        <p:nvGrpSpPr>
          <p:cNvPr id="585" name="Google Shape;585;p16"/>
          <p:cNvGrpSpPr/>
          <p:nvPr/>
        </p:nvGrpSpPr>
        <p:grpSpPr>
          <a:xfrm>
            <a:off x="7305990" y="1692456"/>
            <a:ext cx="3760246" cy="1430180"/>
            <a:chOff x="6655458" y="1312406"/>
            <a:chExt cx="4941190" cy="1881815"/>
          </a:xfrm>
        </p:grpSpPr>
        <p:grpSp>
          <p:nvGrpSpPr>
            <p:cNvPr id="586" name="Google Shape;586;p16"/>
            <p:cNvGrpSpPr/>
            <p:nvPr/>
          </p:nvGrpSpPr>
          <p:grpSpPr>
            <a:xfrm>
              <a:off x="9162283" y="1312406"/>
              <a:ext cx="1601206" cy="1881815"/>
              <a:chOff x="5619885" y="4170528"/>
              <a:chExt cx="1737043" cy="2096730"/>
            </a:xfrm>
          </p:grpSpPr>
          <p:pic>
            <p:nvPicPr>
              <p:cNvPr id="587" name="Google Shape;587;p16"/>
              <p:cNvPicPr preferRelativeResize="0"/>
              <p:nvPr/>
            </p:nvPicPr>
            <p:blipFill rotWithShape="1">
              <a:blip r:embed="rId7">
                <a:alphaModFix/>
              </a:blip>
              <a:srcRect/>
              <a:stretch/>
            </p:blipFill>
            <p:spPr>
              <a:xfrm>
                <a:off x="5619885" y="4170529"/>
                <a:ext cx="838691" cy="2096729"/>
              </a:xfrm>
              <a:prstGeom prst="rect">
                <a:avLst/>
              </a:prstGeom>
              <a:noFill/>
              <a:ln>
                <a:noFill/>
              </a:ln>
            </p:spPr>
          </p:pic>
          <p:pic>
            <p:nvPicPr>
              <p:cNvPr id="588" name="Google Shape;588;p16"/>
              <p:cNvPicPr preferRelativeResize="0"/>
              <p:nvPr/>
            </p:nvPicPr>
            <p:blipFill rotWithShape="1">
              <a:blip r:embed="rId7">
                <a:alphaModFix/>
              </a:blip>
              <a:srcRect/>
              <a:stretch/>
            </p:blipFill>
            <p:spPr>
              <a:xfrm>
                <a:off x="6518237" y="4170528"/>
                <a:ext cx="838691" cy="2096729"/>
              </a:xfrm>
              <a:prstGeom prst="rect">
                <a:avLst/>
              </a:prstGeom>
              <a:noFill/>
              <a:ln>
                <a:noFill/>
              </a:ln>
            </p:spPr>
          </p:pic>
        </p:grpSp>
        <p:grpSp>
          <p:nvGrpSpPr>
            <p:cNvPr id="589" name="Google Shape;589;p16"/>
            <p:cNvGrpSpPr/>
            <p:nvPr/>
          </p:nvGrpSpPr>
          <p:grpSpPr>
            <a:xfrm>
              <a:off x="6655458" y="1312406"/>
              <a:ext cx="2429307" cy="1881815"/>
              <a:chOff x="5619885" y="4170528"/>
              <a:chExt cx="2635395" cy="2096730"/>
            </a:xfrm>
          </p:grpSpPr>
          <p:pic>
            <p:nvPicPr>
              <p:cNvPr id="590" name="Google Shape;590;p16"/>
              <p:cNvPicPr preferRelativeResize="0"/>
              <p:nvPr/>
            </p:nvPicPr>
            <p:blipFill rotWithShape="1">
              <a:blip r:embed="rId7">
                <a:alphaModFix/>
              </a:blip>
              <a:srcRect/>
              <a:stretch/>
            </p:blipFill>
            <p:spPr>
              <a:xfrm>
                <a:off x="5619885" y="4170529"/>
                <a:ext cx="838691" cy="2096729"/>
              </a:xfrm>
              <a:prstGeom prst="rect">
                <a:avLst/>
              </a:prstGeom>
              <a:noFill/>
              <a:ln>
                <a:noFill/>
              </a:ln>
            </p:spPr>
          </p:pic>
          <p:pic>
            <p:nvPicPr>
              <p:cNvPr id="591" name="Google Shape;591;p16"/>
              <p:cNvPicPr preferRelativeResize="0"/>
              <p:nvPr/>
            </p:nvPicPr>
            <p:blipFill rotWithShape="1">
              <a:blip r:embed="rId7">
                <a:alphaModFix/>
              </a:blip>
              <a:srcRect/>
              <a:stretch/>
            </p:blipFill>
            <p:spPr>
              <a:xfrm>
                <a:off x="6518237" y="4170528"/>
                <a:ext cx="838691" cy="2096729"/>
              </a:xfrm>
              <a:prstGeom prst="rect">
                <a:avLst/>
              </a:prstGeom>
              <a:noFill/>
              <a:ln>
                <a:noFill/>
              </a:ln>
            </p:spPr>
          </p:pic>
          <p:pic>
            <p:nvPicPr>
              <p:cNvPr id="592" name="Google Shape;592;p16"/>
              <p:cNvPicPr preferRelativeResize="0"/>
              <p:nvPr/>
            </p:nvPicPr>
            <p:blipFill rotWithShape="1">
              <a:blip r:embed="rId7">
                <a:alphaModFix/>
              </a:blip>
              <a:srcRect/>
              <a:stretch/>
            </p:blipFill>
            <p:spPr>
              <a:xfrm>
                <a:off x="7416589" y="4170528"/>
                <a:ext cx="838691" cy="2096729"/>
              </a:xfrm>
              <a:prstGeom prst="rect">
                <a:avLst/>
              </a:prstGeom>
              <a:noFill/>
              <a:ln>
                <a:noFill/>
              </a:ln>
            </p:spPr>
          </p:pic>
        </p:grpSp>
        <p:pic>
          <p:nvPicPr>
            <p:cNvPr id="593" name="Google Shape;593;p16"/>
            <p:cNvPicPr preferRelativeResize="0"/>
            <p:nvPr/>
          </p:nvPicPr>
          <p:blipFill rotWithShape="1">
            <a:blip r:embed="rId8">
              <a:alphaModFix/>
            </a:blip>
            <a:srcRect/>
            <a:stretch/>
          </p:blipFill>
          <p:spPr>
            <a:xfrm>
              <a:off x="10840989" y="1671038"/>
              <a:ext cx="755660" cy="1511323"/>
            </a:xfrm>
            <a:prstGeom prst="rect">
              <a:avLst/>
            </a:prstGeom>
            <a:noFill/>
            <a:ln>
              <a:noFill/>
            </a:ln>
          </p:spPr>
        </p:pic>
      </p:grpSp>
      <p:grpSp>
        <p:nvGrpSpPr>
          <p:cNvPr id="594" name="Google Shape;594;p16"/>
          <p:cNvGrpSpPr/>
          <p:nvPr/>
        </p:nvGrpSpPr>
        <p:grpSpPr>
          <a:xfrm>
            <a:off x="637421" y="4131544"/>
            <a:ext cx="3948827" cy="1868353"/>
            <a:chOff x="3107190" y="4060035"/>
            <a:chExt cx="4932334" cy="2334858"/>
          </a:xfrm>
        </p:grpSpPr>
        <p:grpSp>
          <p:nvGrpSpPr>
            <p:cNvPr id="595" name="Google Shape;595;p16"/>
            <p:cNvGrpSpPr/>
            <p:nvPr/>
          </p:nvGrpSpPr>
          <p:grpSpPr>
            <a:xfrm>
              <a:off x="4552555" y="4060035"/>
              <a:ext cx="3486970" cy="1207033"/>
              <a:chOff x="703930" y="4244160"/>
              <a:chExt cx="3486970" cy="1207033"/>
            </a:xfrm>
          </p:grpSpPr>
          <p:pic>
            <p:nvPicPr>
              <p:cNvPr id="596" name="Google Shape;596;p16"/>
              <p:cNvPicPr preferRelativeResize="0"/>
              <p:nvPr/>
            </p:nvPicPr>
            <p:blipFill rotWithShape="1">
              <a:blip r:embed="rId9">
                <a:alphaModFix/>
              </a:blip>
              <a:srcRect/>
              <a:stretch/>
            </p:blipFill>
            <p:spPr>
              <a:xfrm>
                <a:off x="703930" y="4248498"/>
                <a:ext cx="1169468" cy="1162497"/>
              </a:xfrm>
              <a:prstGeom prst="rect">
                <a:avLst/>
              </a:prstGeom>
              <a:noFill/>
              <a:ln>
                <a:noFill/>
              </a:ln>
            </p:spPr>
          </p:pic>
          <p:pic>
            <p:nvPicPr>
              <p:cNvPr id="597" name="Google Shape;597;p16"/>
              <p:cNvPicPr preferRelativeResize="0"/>
              <p:nvPr/>
            </p:nvPicPr>
            <p:blipFill rotWithShape="1">
              <a:blip r:embed="rId9">
                <a:alphaModFix/>
              </a:blip>
              <a:srcRect/>
              <a:stretch/>
            </p:blipFill>
            <p:spPr>
              <a:xfrm>
                <a:off x="1476431" y="4244160"/>
                <a:ext cx="1169468" cy="1162497"/>
              </a:xfrm>
              <a:prstGeom prst="rect">
                <a:avLst/>
              </a:prstGeom>
              <a:noFill/>
              <a:ln>
                <a:noFill/>
              </a:ln>
            </p:spPr>
          </p:pic>
          <p:pic>
            <p:nvPicPr>
              <p:cNvPr id="598" name="Google Shape;598;p16"/>
              <p:cNvPicPr preferRelativeResize="0"/>
              <p:nvPr/>
            </p:nvPicPr>
            <p:blipFill rotWithShape="1">
              <a:blip r:embed="rId9">
                <a:alphaModFix/>
              </a:blip>
              <a:srcRect/>
              <a:stretch/>
            </p:blipFill>
            <p:spPr>
              <a:xfrm>
                <a:off x="2248931" y="4288696"/>
                <a:ext cx="1169468" cy="1162497"/>
              </a:xfrm>
              <a:prstGeom prst="rect">
                <a:avLst/>
              </a:prstGeom>
              <a:noFill/>
              <a:ln>
                <a:noFill/>
              </a:ln>
            </p:spPr>
          </p:pic>
          <p:pic>
            <p:nvPicPr>
              <p:cNvPr id="599" name="Google Shape;599;p16"/>
              <p:cNvPicPr preferRelativeResize="0"/>
              <p:nvPr/>
            </p:nvPicPr>
            <p:blipFill rotWithShape="1">
              <a:blip r:embed="rId9">
                <a:alphaModFix/>
              </a:blip>
              <a:srcRect/>
              <a:stretch/>
            </p:blipFill>
            <p:spPr>
              <a:xfrm>
                <a:off x="3021432" y="4283413"/>
                <a:ext cx="1169468" cy="1162497"/>
              </a:xfrm>
              <a:prstGeom prst="rect">
                <a:avLst/>
              </a:prstGeom>
              <a:noFill/>
              <a:ln>
                <a:noFill/>
              </a:ln>
            </p:spPr>
          </p:pic>
        </p:grpSp>
        <p:pic>
          <p:nvPicPr>
            <p:cNvPr id="600" name="Google Shape;600;p16"/>
            <p:cNvPicPr preferRelativeResize="0"/>
            <p:nvPr/>
          </p:nvPicPr>
          <p:blipFill rotWithShape="1">
            <a:blip r:embed="rId10">
              <a:alphaModFix/>
            </a:blip>
            <a:srcRect/>
            <a:stretch/>
          </p:blipFill>
          <p:spPr>
            <a:xfrm>
              <a:off x="3305940" y="4315447"/>
              <a:ext cx="926903" cy="951629"/>
            </a:xfrm>
            <a:prstGeom prst="rect">
              <a:avLst/>
            </a:prstGeom>
            <a:noFill/>
            <a:ln>
              <a:noFill/>
            </a:ln>
          </p:spPr>
        </p:pic>
        <p:grpSp>
          <p:nvGrpSpPr>
            <p:cNvPr id="601" name="Google Shape;601;p16"/>
            <p:cNvGrpSpPr/>
            <p:nvPr/>
          </p:nvGrpSpPr>
          <p:grpSpPr>
            <a:xfrm>
              <a:off x="4444880" y="5187860"/>
              <a:ext cx="3486970" cy="1207033"/>
              <a:chOff x="703930" y="4244160"/>
              <a:chExt cx="3486970" cy="1207033"/>
            </a:xfrm>
          </p:grpSpPr>
          <p:pic>
            <p:nvPicPr>
              <p:cNvPr id="602" name="Google Shape;602;p16"/>
              <p:cNvPicPr preferRelativeResize="0"/>
              <p:nvPr/>
            </p:nvPicPr>
            <p:blipFill rotWithShape="1">
              <a:blip r:embed="rId9">
                <a:alphaModFix/>
              </a:blip>
              <a:srcRect/>
              <a:stretch/>
            </p:blipFill>
            <p:spPr>
              <a:xfrm>
                <a:off x="703930" y="4248498"/>
                <a:ext cx="1169468" cy="1162497"/>
              </a:xfrm>
              <a:prstGeom prst="rect">
                <a:avLst/>
              </a:prstGeom>
              <a:noFill/>
              <a:ln>
                <a:noFill/>
              </a:ln>
            </p:spPr>
          </p:pic>
          <p:pic>
            <p:nvPicPr>
              <p:cNvPr id="603" name="Google Shape;603;p16"/>
              <p:cNvPicPr preferRelativeResize="0"/>
              <p:nvPr/>
            </p:nvPicPr>
            <p:blipFill rotWithShape="1">
              <a:blip r:embed="rId9">
                <a:alphaModFix/>
              </a:blip>
              <a:srcRect/>
              <a:stretch/>
            </p:blipFill>
            <p:spPr>
              <a:xfrm>
                <a:off x="1476431" y="4244160"/>
                <a:ext cx="1169468" cy="1162497"/>
              </a:xfrm>
              <a:prstGeom prst="rect">
                <a:avLst/>
              </a:prstGeom>
              <a:noFill/>
              <a:ln>
                <a:noFill/>
              </a:ln>
            </p:spPr>
          </p:pic>
          <p:pic>
            <p:nvPicPr>
              <p:cNvPr id="604" name="Google Shape;604;p16"/>
              <p:cNvPicPr preferRelativeResize="0"/>
              <p:nvPr/>
            </p:nvPicPr>
            <p:blipFill rotWithShape="1">
              <a:blip r:embed="rId9">
                <a:alphaModFix/>
              </a:blip>
              <a:srcRect/>
              <a:stretch/>
            </p:blipFill>
            <p:spPr>
              <a:xfrm>
                <a:off x="2248931" y="4288696"/>
                <a:ext cx="1169468" cy="1162497"/>
              </a:xfrm>
              <a:prstGeom prst="rect">
                <a:avLst/>
              </a:prstGeom>
              <a:noFill/>
              <a:ln>
                <a:noFill/>
              </a:ln>
            </p:spPr>
          </p:pic>
          <p:pic>
            <p:nvPicPr>
              <p:cNvPr id="605" name="Google Shape;605;p16"/>
              <p:cNvPicPr preferRelativeResize="0"/>
              <p:nvPr/>
            </p:nvPicPr>
            <p:blipFill rotWithShape="1">
              <a:blip r:embed="rId9">
                <a:alphaModFix/>
              </a:blip>
              <a:srcRect/>
              <a:stretch/>
            </p:blipFill>
            <p:spPr>
              <a:xfrm>
                <a:off x="3021432" y="4283413"/>
                <a:ext cx="1169468" cy="1162497"/>
              </a:xfrm>
              <a:prstGeom prst="rect">
                <a:avLst/>
              </a:prstGeom>
              <a:noFill/>
              <a:ln>
                <a:noFill/>
              </a:ln>
            </p:spPr>
          </p:pic>
        </p:grpSp>
        <p:grpSp>
          <p:nvGrpSpPr>
            <p:cNvPr id="606" name="Google Shape;606;p16"/>
            <p:cNvGrpSpPr/>
            <p:nvPr/>
          </p:nvGrpSpPr>
          <p:grpSpPr>
            <a:xfrm>
              <a:off x="3107190" y="4860265"/>
              <a:ext cx="1203367" cy="951635"/>
              <a:chOff x="932015" y="3908640"/>
              <a:chExt cx="1203367" cy="951635"/>
            </a:xfrm>
          </p:grpSpPr>
          <p:pic>
            <p:nvPicPr>
              <p:cNvPr id="607" name="Google Shape;607;p16"/>
              <p:cNvPicPr preferRelativeResize="0"/>
              <p:nvPr/>
            </p:nvPicPr>
            <p:blipFill rotWithShape="1">
              <a:blip r:embed="rId10">
                <a:alphaModFix/>
              </a:blip>
              <a:srcRect/>
              <a:stretch/>
            </p:blipFill>
            <p:spPr>
              <a:xfrm>
                <a:off x="932015" y="3908647"/>
                <a:ext cx="926903" cy="951629"/>
              </a:xfrm>
              <a:prstGeom prst="rect">
                <a:avLst/>
              </a:prstGeom>
              <a:noFill/>
              <a:ln>
                <a:noFill/>
              </a:ln>
            </p:spPr>
          </p:pic>
          <p:pic>
            <p:nvPicPr>
              <p:cNvPr id="608" name="Google Shape;608;p16"/>
              <p:cNvPicPr preferRelativeResize="0"/>
              <p:nvPr/>
            </p:nvPicPr>
            <p:blipFill rotWithShape="1">
              <a:blip r:embed="rId10">
                <a:alphaModFix/>
              </a:blip>
              <a:srcRect/>
              <a:stretch/>
            </p:blipFill>
            <p:spPr>
              <a:xfrm>
                <a:off x="1208479" y="3908640"/>
                <a:ext cx="926903" cy="951629"/>
              </a:xfrm>
              <a:prstGeom prst="rect">
                <a:avLst/>
              </a:prstGeom>
              <a:noFill/>
              <a:ln>
                <a:noFill/>
              </a:ln>
            </p:spPr>
          </p:pic>
        </p:grpSp>
        <p:grpSp>
          <p:nvGrpSpPr>
            <p:cNvPr id="609" name="Google Shape;609;p16"/>
            <p:cNvGrpSpPr/>
            <p:nvPr/>
          </p:nvGrpSpPr>
          <p:grpSpPr>
            <a:xfrm>
              <a:off x="3241515" y="5367678"/>
              <a:ext cx="1203367" cy="951635"/>
              <a:chOff x="932015" y="3908640"/>
              <a:chExt cx="1203367" cy="951635"/>
            </a:xfrm>
          </p:grpSpPr>
          <p:pic>
            <p:nvPicPr>
              <p:cNvPr id="610" name="Google Shape;610;p16"/>
              <p:cNvPicPr preferRelativeResize="0"/>
              <p:nvPr/>
            </p:nvPicPr>
            <p:blipFill rotWithShape="1">
              <a:blip r:embed="rId10">
                <a:alphaModFix/>
              </a:blip>
              <a:srcRect/>
              <a:stretch/>
            </p:blipFill>
            <p:spPr>
              <a:xfrm>
                <a:off x="932015" y="3908647"/>
                <a:ext cx="926903" cy="951629"/>
              </a:xfrm>
              <a:prstGeom prst="rect">
                <a:avLst/>
              </a:prstGeom>
              <a:noFill/>
              <a:ln>
                <a:noFill/>
              </a:ln>
            </p:spPr>
          </p:pic>
          <p:pic>
            <p:nvPicPr>
              <p:cNvPr id="611" name="Google Shape;611;p16"/>
              <p:cNvPicPr preferRelativeResize="0"/>
              <p:nvPr/>
            </p:nvPicPr>
            <p:blipFill rotWithShape="1">
              <a:blip r:embed="rId10">
                <a:alphaModFix/>
              </a:blip>
              <a:srcRect/>
              <a:stretch/>
            </p:blipFill>
            <p:spPr>
              <a:xfrm>
                <a:off x="1208479" y="3908640"/>
                <a:ext cx="926903" cy="951629"/>
              </a:xfrm>
              <a:prstGeom prst="rect">
                <a:avLst/>
              </a:prstGeom>
              <a:noFill/>
              <a:ln>
                <a:noFill/>
              </a:ln>
            </p:spPr>
          </p:pic>
        </p:grpSp>
      </p:grpSp>
      <p:sp>
        <p:nvSpPr>
          <p:cNvPr id="612" name="Google Shape;612;p16"/>
          <p:cNvSpPr/>
          <p:nvPr/>
        </p:nvSpPr>
        <p:spPr>
          <a:xfrm>
            <a:off x="5769579" y="4060022"/>
            <a:ext cx="1638000" cy="688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fifty-eight</a:t>
            </a:r>
            <a:endParaRPr/>
          </a:p>
        </p:txBody>
      </p:sp>
      <p:grpSp>
        <p:nvGrpSpPr>
          <p:cNvPr id="613" name="Google Shape;613;p16"/>
          <p:cNvGrpSpPr/>
          <p:nvPr/>
        </p:nvGrpSpPr>
        <p:grpSpPr>
          <a:xfrm>
            <a:off x="703937" y="1429456"/>
            <a:ext cx="2712251" cy="1762219"/>
            <a:chOff x="703937" y="1429456"/>
            <a:chExt cx="2712251" cy="1762219"/>
          </a:xfrm>
        </p:grpSpPr>
        <p:grpSp>
          <p:nvGrpSpPr>
            <p:cNvPr id="614" name="Google Shape;614;p16"/>
            <p:cNvGrpSpPr/>
            <p:nvPr/>
          </p:nvGrpSpPr>
          <p:grpSpPr>
            <a:xfrm>
              <a:off x="703937" y="1429456"/>
              <a:ext cx="2711879" cy="1762209"/>
              <a:chOff x="6822350" y="4104050"/>
              <a:chExt cx="3178108" cy="2044800"/>
            </a:xfrm>
          </p:grpSpPr>
          <p:pic>
            <p:nvPicPr>
              <p:cNvPr id="615" name="Google Shape;615;p16"/>
              <p:cNvPicPr preferRelativeResize="0"/>
              <p:nvPr/>
            </p:nvPicPr>
            <p:blipFill rotWithShape="1">
              <a:blip r:embed="rId11">
                <a:alphaModFix/>
              </a:blip>
              <a:srcRect/>
              <a:stretch/>
            </p:blipFill>
            <p:spPr>
              <a:xfrm>
                <a:off x="6822350" y="4104050"/>
                <a:ext cx="1560133" cy="637854"/>
              </a:xfrm>
              <a:prstGeom prst="rect">
                <a:avLst/>
              </a:prstGeom>
              <a:noFill/>
              <a:ln>
                <a:noFill/>
              </a:ln>
            </p:spPr>
          </p:pic>
          <p:pic>
            <p:nvPicPr>
              <p:cNvPr id="616" name="Google Shape;616;p16"/>
              <p:cNvPicPr preferRelativeResize="0"/>
              <p:nvPr/>
            </p:nvPicPr>
            <p:blipFill rotWithShape="1">
              <a:blip r:embed="rId11">
                <a:alphaModFix/>
              </a:blip>
              <a:srcRect/>
              <a:stretch/>
            </p:blipFill>
            <p:spPr>
              <a:xfrm>
                <a:off x="6822350" y="4807523"/>
                <a:ext cx="1560133" cy="637854"/>
              </a:xfrm>
              <a:prstGeom prst="rect">
                <a:avLst/>
              </a:prstGeom>
              <a:noFill/>
              <a:ln>
                <a:noFill/>
              </a:ln>
            </p:spPr>
          </p:pic>
          <p:pic>
            <p:nvPicPr>
              <p:cNvPr id="617" name="Google Shape;617;p16"/>
              <p:cNvPicPr preferRelativeResize="0"/>
              <p:nvPr/>
            </p:nvPicPr>
            <p:blipFill rotWithShape="1">
              <a:blip r:embed="rId11">
                <a:alphaModFix/>
              </a:blip>
              <a:srcRect/>
              <a:stretch/>
            </p:blipFill>
            <p:spPr>
              <a:xfrm>
                <a:off x="6822350" y="5510996"/>
                <a:ext cx="1560133" cy="637854"/>
              </a:xfrm>
              <a:prstGeom prst="rect">
                <a:avLst/>
              </a:prstGeom>
              <a:noFill/>
              <a:ln>
                <a:noFill/>
              </a:ln>
            </p:spPr>
          </p:pic>
          <p:pic>
            <p:nvPicPr>
              <p:cNvPr id="618" name="Google Shape;618;p16"/>
              <p:cNvPicPr preferRelativeResize="0"/>
              <p:nvPr/>
            </p:nvPicPr>
            <p:blipFill rotWithShape="1">
              <a:blip r:embed="rId11">
                <a:alphaModFix/>
              </a:blip>
              <a:srcRect/>
              <a:stretch/>
            </p:blipFill>
            <p:spPr>
              <a:xfrm>
                <a:off x="8440325" y="4104050"/>
                <a:ext cx="1560133" cy="637854"/>
              </a:xfrm>
              <a:prstGeom prst="rect">
                <a:avLst/>
              </a:prstGeom>
              <a:noFill/>
              <a:ln>
                <a:noFill/>
              </a:ln>
            </p:spPr>
          </p:pic>
        </p:grpSp>
        <p:pic>
          <p:nvPicPr>
            <p:cNvPr id="619" name="Google Shape;619;p16"/>
            <p:cNvPicPr preferRelativeResize="0"/>
            <p:nvPr/>
          </p:nvPicPr>
          <p:blipFill rotWithShape="1">
            <a:blip r:embed="rId11">
              <a:alphaModFix/>
            </a:blip>
            <a:srcRect/>
            <a:stretch/>
          </p:blipFill>
          <p:spPr>
            <a:xfrm>
              <a:off x="2084555" y="2035719"/>
              <a:ext cx="1331261" cy="549702"/>
            </a:xfrm>
            <a:prstGeom prst="rect">
              <a:avLst/>
            </a:prstGeom>
            <a:noFill/>
            <a:ln>
              <a:noFill/>
            </a:ln>
          </p:spPr>
        </p:pic>
        <p:pic>
          <p:nvPicPr>
            <p:cNvPr id="620" name="Google Shape;620;p16"/>
            <p:cNvPicPr preferRelativeResize="0"/>
            <p:nvPr/>
          </p:nvPicPr>
          <p:blipFill rotWithShape="1">
            <a:blip r:embed="rId12">
              <a:alphaModFix/>
            </a:blip>
            <a:srcRect/>
            <a:stretch/>
          </p:blipFill>
          <p:spPr>
            <a:xfrm>
              <a:off x="2084188" y="2640875"/>
              <a:ext cx="1332000" cy="550800"/>
            </a:xfrm>
            <a:prstGeom prst="rect">
              <a:avLst/>
            </a:prstGeom>
            <a:noFill/>
            <a:ln>
              <a:noFill/>
            </a:ln>
          </p:spPr>
        </p:pic>
      </p:grpSp>
      <p:grpSp>
        <p:nvGrpSpPr>
          <p:cNvPr id="621" name="Google Shape;621;p16"/>
          <p:cNvGrpSpPr/>
          <p:nvPr/>
        </p:nvGrpSpPr>
        <p:grpSpPr>
          <a:xfrm>
            <a:off x="5730975" y="5263400"/>
            <a:ext cx="2589900" cy="1023600"/>
            <a:chOff x="5730975" y="5263400"/>
            <a:chExt cx="2589900" cy="1023600"/>
          </a:xfrm>
        </p:grpSpPr>
        <p:sp>
          <p:nvSpPr>
            <p:cNvPr id="622" name="Google Shape;622;p16"/>
            <p:cNvSpPr/>
            <p:nvPr/>
          </p:nvSpPr>
          <p:spPr>
            <a:xfrm>
              <a:off x="5730975" y="5263400"/>
              <a:ext cx="2589900" cy="1023600"/>
            </a:xfrm>
            <a:prstGeom prst="rect">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23" name="Google Shape;623;p16"/>
            <p:cNvCxnSpPr/>
            <p:nvPr/>
          </p:nvCxnSpPr>
          <p:spPr>
            <a:xfrm flipH="1">
              <a:off x="6142575" y="5473100"/>
              <a:ext cx="44700" cy="604200"/>
            </a:xfrm>
            <a:prstGeom prst="straightConnector1">
              <a:avLst/>
            </a:prstGeom>
            <a:noFill/>
            <a:ln w="38100" cap="flat" cmpd="sng">
              <a:solidFill>
                <a:srgbClr val="44546A"/>
              </a:solidFill>
              <a:prstDash val="solid"/>
              <a:round/>
              <a:headEnd type="none" w="med" len="med"/>
              <a:tailEnd type="none" w="med" len="med"/>
            </a:ln>
          </p:spPr>
        </p:cxnSp>
        <p:cxnSp>
          <p:nvCxnSpPr>
            <p:cNvPr id="624" name="Google Shape;624;p16"/>
            <p:cNvCxnSpPr/>
            <p:nvPr/>
          </p:nvCxnSpPr>
          <p:spPr>
            <a:xfrm flipH="1">
              <a:off x="6294975" y="5473100"/>
              <a:ext cx="44700" cy="604200"/>
            </a:xfrm>
            <a:prstGeom prst="straightConnector1">
              <a:avLst/>
            </a:prstGeom>
            <a:noFill/>
            <a:ln w="38100" cap="flat" cmpd="sng">
              <a:solidFill>
                <a:srgbClr val="44546A"/>
              </a:solidFill>
              <a:prstDash val="solid"/>
              <a:round/>
              <a:headEnd type="none" w="med" len="med"/>
              <a:tailEnd type="none" w="med" len="med"/>
            </a:ln>
          </p:spPr>
        </p:cxnSp>
        <p:cxnSp>
          <p:nvCxnSpPr>
            <p:cNvPr id="625" name="Google Shape;625;p16"/>
            <p:cNvCxnSpPr/>
            <p:nvPr/>
          </p:nvCxnSpPr>
          <p:spPr>
            <a:xfrm flipH="1">
              <a:off x="6447375" y="5473100"/>
              <a:ext cx="44700" cy="604200"/>
            </a:xfrm>
            <a:prstGeom prst="straightConnector1">
              <a:avLst/>
            </a:prstGeom>
            <a:noFill/>
            <a:ln w="38100" cap="flat" cmpd="sng">
              <a:solidFill>
                <a:srgbClr val="44546A"/>
              </a:solidFill>
              <a:prstDash val="solid"/>
              <a:round/>
              <a:headEnd type="none" w="med" len="med"/>
              <a:tailEnd type="none" w="med" len="med"/>
            </a:ln>
          </p:spPr>
        </p:cxnSp>
        <p:cxnSp>
          <p:nvCxnSpPr>
            <p:cNvPr id="626" name="Google Shape;626;p16"/>
            <p:cNvCxnSpPr/>
            <p:nvPr/>
          </p:nvCxnSpPr>
          <p:spPr>
            <a:xfrm flipH="1">
              <a:off x="6599775" y="5473100"/>
              <a:ext cx="44700" cy="604200"/>
            </a:xfrm>
            <a:prstGeom prst="straightConnector1">
              <a:avLst/>
            </a:prstGeom>
            <a:noFill/>
            <a:ln w="38100" cap="flat" cmpd="sng">
              <a:solidFill>
                <a:srgbClr val="44546A"/>
              </a:solidFill>
              <a:prstDash val="solid"/>
              <a:round/>
              <a:headEnd type="none" w="med" len="med"/>
              <a:tailEnd type="none" w="med" len="med"/>
            </a:ln>
          </p:spPr>
        </p:cxnSp>
        <p:cxnSp>
          <p:nvCxnSpPr>
            <p:cNvPr id="627" name="Google Shape;627;p16"/>
            <p:cNvCxnSpPr/>
            <p:nvPr/>
          </p:nvCxnSpPr>
          <p:spPr>
            <a:xfrm flipH="1">
              <a:off x="6752175" y="5473100"/>
              <a:ext cx="44700" cy="604200"/>
            </a:xfrm>
            <a:prstGeom prst="straightConnector1">
              <a:avLst/>
            </a:prstGeom>
            <a:noFill/>
            <a:ln w="38100" cap="flat" cmpd="sng">
              <a:solidFill>
                <a:srgbClr val="44546A"/>
              </a:solidFill>
              <a:prstDash val="solid"/>
              <a:round/>
              <a:headEnd type="none" w="med" len="med"/>
              <a:tailEnd type="none" w="med" len="med"/>
            </a:ln>
          </p:spPr>
        </p:cxnSp>
        <p:cxnSp>
          <p:nvCxnSpPr>
            <p:cNvPr id="628" name="Google Shape;628;p16"/>
            <p:cNvCxnSpPr/>
            <p:nvPr/>
          </p:nvCxnSpPr>
          <p:spPr>
            <a:xfrm flipH="1">
              <a:off x="7163250" y="5473100"/>
              <a:ext cx="7200" cy="73800"/>
            </a:xfrm>
            <a:prstGeom prst="straightConnector1">
              <a:avLst/>
            </a:prstGeom>
            <a:noFill/>
            <a:ln w="38100" cap="flat" cmpd="sng">
              <a:solidFill>
                <a:srgbClr val="44546A"/>
              </a:solidFill>
              <a:prstDash val="solid"/>
              <a:round/>
              <a:headEnd type="none" w="med" len="med"/>
              <a:tailEnd type="none" w="med" len="med"/>
            </a:ln>
          </p:spPr>
        </p:cxnSp>
        <p:cxnSp>
          <p:nvCxnSpPr>
            <p:cNvPr id="629" name="Google Shape;629;p16"/>
            <p:cNvCxnSpPr/>
            <p:nvPr/>
          </p:nvCxnSpPr>
          <p:spPr>
            <a:xfrm flipH="1">
              <a:off x="7315650" y="5625500"/>
              <a:ext cx="7200" cy="73800"/>
            </a:xfrm>
            <a:prstGeom prst="straightConnector1">
              <a:avLst/>
            </a:prstGeom>
            <a:noFill/>
            <a:ln w="38100" cap="flat" cmpd="sng">
              <a:solidFill>
                <a:srgbClr val="44546A"/>
              </a:solidFill>
              <a:prstDash val="solid"/>
              <a:round/>
              <a:headEnd type="none" w="med" len="med"/>
              <a:tailEnd type="none" w="med" len="med"/>
            </a:ln>
          </p:spPr>
        </p:cxnSp>
        <p:cxnSp>
          <p:nvCxnSpPr>
            <p:cNvPr id="630" name="Google Shape;630;p16"/>
            <p:cNvCxnSpPr/>
            <p:nvPr/>
          </p:nvCxnSpPr>
          <p:spPr>
            <a:xfrm flipH="1">
              <a:off x="7468050" y="5777900"/>
              <a:ext cx="7200" cy="73800"/>
            </a:xfrm>
            <a:prstGeom prst="straightConnector1">
              <a:avLst/>
            </a:prstGeom>
            <a:noFill/>
            <a:ln w="38100" cap="flat" cmpd="sng">
              <a:solidFill>
                <a:srgbClr val="44546A"/>
              </a:solidFill>
              <a:prstDash val="solid"/>
              <a:round/>
              <a:headEnd type="none" w="med" len="med"/>
              <a:tailEnd type="none" w="med" len="med"/>
            </a:ln>
          </p:spPr>
        </p:cxnSp>
        <p:cxnSp>
          <p:nvCxnSpPr>
            <p:cNvPr id="631" name="Google Shape;631;p16"/>
            <p:cNvCxnSpPr/>
            <p:nvPr/>
          </p:nvCxnSpPr>
          <p:spPr>
            <a:xfrm flipH="1">
              <a:off x="7620450" y="5930300"/>
              <a:ext cx="7200" cy="73800"/>
            </a:xfrm>
            <a:prstGeom prst="straightConnector1">
              <a:avLst/>
            </a:prstGeom>
            <a:noFill/>
            <a:ln w="38100" cap="flat" cmpd="sng">
              <a:solidFill>
                <a:srgbClr val="44546A"/>
              </a:solidFill>
              <a:prstDash val="solid"/>
              <a:round/>
              <a:headEnd type="none" w="med" len="med"/>
              <a:tailEnd type="none" w="med" len="med"/>
            </a:ln>
          </p:spPr>
        </p:cxnSp>
        <p:cxnSp>
          <p:nvCxnSpPr>
            <p:cNvPr id="632" name="Google Shape;632;p16"/>
            <p:cNvCxnSpPr/>
            <p:nvPr/>
          </p:nvCxnSpPr>
          <p:spPr>
            <a:xfrm flipH="1">
              <a:off x="7620450" y="5699300"/>
              <a:ext cx="7200" cy="73800"/>
            </a:xfrm>
            <a:prstGeom prst="straightConnector1">
              <a:avLst/>
            </a:prstGeom>
            <a:noFill/>
            <a:ln w="38100" cap="flat" cmpd="sng">
              <a:solidFill>
                <a:srgbClr val="44546A"/>
              </a:solidFill>
              <a:prstDash val="solid"/>
              <a:round/>
              <a:headEnd type="none" w="med" len="med"/>
              <a:tailEnd type="none" w="med" len="med"/>
            </a:ln>
          </p:spPr>
        </p:cxnSp>
        <p:cxnSp>
          <p:nvCxnSpPr>
            <p:cNvPr id="633" name="Google Shape;633;p16"/>
            <p:cNvCxnSpPr/>
            <p:nvPr/>
          </p:nvCxnSpPr>
          <p:spPr>
            <a:xfrm flipH="1">
              <a:off x="7772850" y="5851700"/>
              <a:ext cx="7200" cy="73800"/>
            </a:xfrm>
            <a:prstGeom prst="straightConnector1">
              <a:avLst/>
            </a:prstGeom>
            <a:noFill/>
            <a:ln w="38100" cap="flat" cmpd="sng">
              <a:solidFill>
                <a:srgbClr val="44546A"/>
              </a:solidFill>
              <a:prstDash val="solid"/>
              <a:round/>
              <a:headEnd type="none" w="med" len="med"/>
              <a:tailEnd type="none" w="med" len="med"/>
            </a:ln>
          </p:spPr>
        </p:cxnSp>
        <p:cxnSp>
          <p:nvCxnSpPr>
            <p:cNvPr id="634" name="Google Shape;634;p16"/>
            <p:cNvCxnSpPr/>
            <p:nvPr/>
          </p:nvCxnSpPr>
          <p:spPr>
            <a:xfrm flipH="1">
              <a:off x="7721738" y="5546900"/>
              <a:ext cx="7200" cy="73800"/>
            </a:xfrm>
            <a:prstGeom prst="straightConnector1">
              <a:avLst/>
            </a:prstGeom>
            <a:noFill/>
            <a:ln w="38100" cap="flat" cmpd="sng">
              <a:solidFill>
                <a:srgbClr val="44546A"/>
              </a:solidFill>
              <a:prstDash val="solid"/>
              <a:round/>
              <a:headEnd type="none" w="med" len="med"/>
              <a:tailEnd type="none" w="med" len="med"/>
            </a:ln>
          </p:spPr>
        </p:cxnSp>
        <p:cxnSp>
          <p:nvCxnSpPr>
            <p:cNvPr id="635" name="Google Shape;635;p16"/>
            <p:cNvCxnSpPr/>
            <p:nvPr/>
          </p:nvCxnSpPr>
          <p:spPr>
            <a:xfrm flipH="1">
              <a:off x="7407575" y="5473100"/>
              <a:ext cx="7200" cy="73800"/>
            </a:xfrm>
            <a:prstGeom prst="straightConnector1">
              <a:avLst/>
            </a:prstGeom>
            <a:noFill/>
            <a:ln w="38100" cap="flat" cmpd="sng">
              <a:solidFill>
                <a:srgbClr val="44546A"/>
              </a:solidFill>
              <a:prstDash val="solid"/>
              <a:round/>
              <a:headEnd type="none" w="med" len="med"/>
              <a:tailEnd type="none" w="med" len="med"/>
            </a:ln>
          </p:spPr>
        </p:cxnSp>
      </p:grpSp>
      <p:sp>
        <p:nvSpPr>
          <p:cNvPr id="636" name="Google Shape;636;p16"/>
          <p:cNvSpPr/>
          <p:nvPr/>
        </p:nvSpPr>
        <p:spPr>
          <a:xfrm>
            <a:off x="551525" y="1270900"/>
            <a:ext cx="3033300" cy="2088600"/>
          </a:xfrm>
          <a:prstGeom prst="roundRect">
            <a:avLst>
              <a:gd name="adj" fmla="val 16667"/>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7088075" y="1594600"/>
            <a:ext cx="4153500" cy="1654800"/>
          </a:xfrm>
          <a:prstGeom prst="roundRect">
            <a:avLst>
              <a:gd name="adj" fmla="val 16667"/>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9088050" y="3884175"/>
            <a:ext cx="2325900" cy="2088600"/>
          </a:xfrm>
          <a:prstGeom prst="roundRect">
            <a:avLst>
              <a:gd name="adj" fmla="val 16667"/>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5425625" y="3894125"/>
            <a:ext cx="2325900" cy="1023600"/>
          </a:xfrm>
          <a:prstGeom prst="roundRect">
            <a:avLst>
              <a:gd name="adj" fmla="val 16667"/>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5566025" y="5139400"/>
            <a:ext cx="2946600" cy="1287000"/>
          </a:xfrm>
          <a:prstGeom prst="roundRect">
            <a:avLst>
              <a:gd name="adj" fmla="val 16667"/>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500"/>
                                        <p:tgtEl>
                                          <p:spTgt spid="6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9"/>
                                        </p:tgtEl>
                                        <p:attrNameLst>
                                          <p:attrName>style.visibility</p:attrName>
                                        </p:attrNameLst>
                                      </p:cBhvr>
                                      <p:to>
                                        <p:strVal val="visible"/>
                                      </p:to>
                                    </p:set>
                                    <p:animEffect transition="in" filter="fade">
                                      <p:cBhvr>
                                        <p:cTn id="10" dur="500"/>
                                        <p:tgtEl>
                                          <p:spTgt spid="6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7"/>
                                        </p:tgtEl>
                                        <p:attrNameLst>
                                          <p:attrName>style.visibility</p:attrName>
                                        </p:attrNameLst>
                                      </p:cBhvr>
                                      <p:to>
                                        <p:strVal val="visible"/>
                                      </p:to>
                                    </p:set>
                                    <p:animEffect transition="in" filter="fade">
                                      <p:cBhvr>
                                        <p:cTn id="13" dur="500"/>
                                        <p:tgtEl>
                                          <p:spTgt spid="6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8"/>
                                        </p:tgtEl>
                                        <p:attrNameLst>
                                          <p:attrName>style.visibility</p:attrName>
                                        </p:attrNameLst>
                                      </p:cBhvr>
                                      <p:to>
                                        <p:strVal val="visible"/>
                                      </p:to>
                                    </p:set>
                                    <p:animEffect transition="in" filter="fade">
                                      <p:cBhvr>
                                        <p:cTn id="16" dur="500"/>
                                        <p:tgtEl>
                                          <p:spTgt spid="6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40"/>
                                        </p:tgtEl>
                                        <p:attrNameLst>
                                          <p:attrName>style.visibility</p:attrName>
                                        </p:attrNameLst>
                                      </p:cBhvr>
                                      <p:to>
                                        <p:strVal val="visible"/>
                                      </p:to>
                                    </p:set>
                                    <p:animEffect transition="in" filter="fade">
                                      <p:cBhvr>
                                        <p:cTn id="19" dur="500"/>
                                        <p:tgtEl>
                                          <p:spTgt spid="640"/>
                                        </p:tgtEl>
                                      </p:cBhvr>
                                    </p:animEffect>
                                  </p:childTnLst>
                                </p:cTn>
                              </p:par>
                            </p:childTnLst>
                          </p:cTn>
                        </p:par>
                      </p:childTnLst>
                    </p:cTn>
                  </p:par>
                </p:childTnLst>
              </p:cTn>
              <p:nextCondLst>
                <p:cond evt="onClick" delay="0">
                  <p:tgtEl>
                    <p:spTgt spid="559"/>
                  </p:tgtEl>
                </p:cond>
              </p:nextCondLst>
            </p:seq>
          </p:childTnLst>
        </p:cTn>
      </p:par>
    </p:tnLst>
    <p:bldLst>
      <p:bldP spid="636" grpId="0" animBg="1"/>
      <p:bldP spid="637" grpId="0" animBg="1"/>
      <p:bldP spid="638" grpId="0" animBg="1"/>
      <p:bldP spid="639" grpId="0" animBg="1"/>
      <p:bldP spid="6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7"/>
          <p:cNvSpPr txBox="1">
            <a:spLocks noGrp="1"/>
          </p:cNvSpPr>
          <p:nvPr>
            <p:ph type="body" idx="2"/>
          </p:nvPr>
        </p:nvSpPr>
        <p:spPr>
          <a:xfrm>
            <a:off x="263050" y="700710"/>
            <a:ext cx="11736900" cy="2345468"/>
          </a:xfrm>
          <a:prstGeom prst="rect">
            <a:avLst/>
          </a:prstGeom>
          <a:noFill/>
          <a:ln>
            <a:noFill/>
          </a:ln>
        </p:spPr>
        <p:txBody>
          <a:bodyPr spcFirstLastPara="1" wrap="square" lIns="91425" tIns="45700" rIns="91425" bIns="45700" anchor="t" anchorCtr="0">
            <a:normAutofit/>
          </a:bodyPr>
          <a:lstStyle/>
          <a:p>
            <a:pPr marL="0" lvl="0" indent="11113" algn="l" rtl="0">
              <a:lnSpc>
                <a:spcPct val="150000"/>
              </a:lnSpc>
              <a:spcBef>
                <a:spcPts val="0"/>
              </a:spcBef>
              <a:spcAft>
                <a:spcPts val="0"/>
              </a:spcAft>
              <a:buSzPts val="1800"/>
            </a:pPr>
            <a:r>
              <a:rPr lang="en-GB" b="1" dirty="0"/>
              <a:t>Make the number 27 in three different ways using your equipment.</a:t>
            </a:r>
            <a:r>
              <a:rPr b="1" dirty="0"/>
              <a:t> </a:t>
            </a:r>
            <a:endParaRPr lang="en-GB" b="1" dirty="0"/>
          </a:p>
          <a:p>
            <a:pPr marL="0" lvl="0" indent="11113" algn="l" rtl="0">
              <a:lnSpc>
                <a:spcPct val="150000"/>
              </a:lnSpc>
              <a:spcBef>
                <a:spcPts val="0"/>
              </a:spcBef>
              <a:spcAft>
                <a:spcPts val="0"/>
              </a:spcAft>
              <a:buSzPts val="1800"/>
            </a:pPr>
            <a:endParaRPr lang="en-GB" b="1" dirty="0">
              <a:solidFill>
                <a:schemeClr val="dk1"/>
              </a:solidFill>
            </a:endParaRPr>
          </a:p>
          <a:p>
            <a:pPr marL="0" lvl="0" indent="11113" algn="l" rtl="0">
              <a:lnSpc>
                <a:spcPct val="150000"/>
              </a:lnSpc>
              <a:spcBef>
                <a:spcPts val="0"/>
              </a:spcBef>
              <a:spcAft>
                <a:spcPts val="0"/>
              </a:spcAft>
              <a:buSzPts val="1800"/>
            </a:pPr>
            <a:endParaRPr lang="en-GB" dirty="0">
              <a:solidFill>
                <a:schemeClr val="dk1"/>
              </a:solidFill>
            </a:endParaRPr>
          </a:p>
          <a:p>
            <a:pPr marL="0" lvl="0" indent="11113" algn="l" rtl="0">
              <a:lnSpc>
                <a:spcPct val="150000"/>
              </a:lnSpc>
              <a:spcBef>
                <a:spcPts val="0"/>
              </a:spcBef>
              <a:spcAft>
                <a:spcPts val="0"/>
              </a:spcAft>
              <a:buSzPts val="1800"/>
            </a:pPr>
            <a:endParaRPr lang="en-GB" dirty="0">
              <a:solidFill>
                <a:schemeClr val="dk1"/>
              </a:solidFill>
            </a:endParaRPr>
          </a:p>
          <a:p>
            <a:pPr marL="0" lvl="0" indent="11113" algn="l" rtl="0">
              <a:lnSpc>
                <a:spcPct val="150000"/>
              </a:lnSpc>
              <a:spcBef>
                <a:spcPts val="0"/>
              </a:spcBef>
              <a:spcAft>
                <a:spcPts val="0"/>
              </a:spcAft>
              <a:buSzPts val="1800"/>
            </a:pPr>
            <a:r>
              <a:rPr lang="en-GB" b="1" dirty="0">
                <a:solidFill>
                  <a:schemeClr val="dk1"/>
                </a:solidFill>
              </a:rPr>
              <a:t>Match the pictures to the numbers.</a:t>
            </a:r>
            <a:endParaRPr b="1" dirty="0">
              <a:solidFill>
                <a:schemeClr val="dk1"/>
              </a:solidFill>
            </a:endParaRPr>
          </a:p>
        </p:txBody>
      </p:sp>
      <p:grpSp>
        <p:nvGrpSpPr>
          <p:cNvPr id="647" name="Google Shape;647;p17"/>
          <p:cNvGrpSpPr/>
          <p:nvPr/>
        </p:nvGrpSpPr>
        <p:grpSpPr>
          <a:xfrm>
            <a:off x="929779" y="3046178"/>
            <a:ext cx="10138600" cy="2914206"/>
            <a:chOff x="879675" y="3639827"/>
            <a:chExt cx="10138600" cy="2914206"/>
          </a:xfrm>
        </p:grpSpPr>
        <p:sp>
          <p:nvSpPr>
            <p:cNvPr id="648" name="Google Shape;648;p17"/>
            <p:cNvSpPr/>
            <p:nvPr/>
          </p:nvSpPr>
          <p:spPr>
            <a:xfrm>
              <a:off x="879675" y="5865533"/>
              <a:ext cx="2391900" cy="688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latin typeface="Century Gothic"/>
                  <a:ea typeface="Century Gothic"/>
                  <a:cs typeface="Century Gothic"/>
                  <a:sym typeface="Century Gothic"/>
                </a:rPr>
                <a:t>30</a:t>
              </a:r>
              <a:endParaRPr sz="1800" dirty="0">
                <a:latin typeface="Century Gothic"/>
                <a:ea typeface="Century Gothic"/>
                <a:cs typeface="Century Gothic"/>
                <a:sym typeface="Century Gothic"/>
              </a:endParaRPr>
            </a:p>
          </p:txBody>
        </p:sp>
        <p:sp>
          <p:nvSpPr>
            <p:cNvPr id="649" name="Google Shape;649;p17"/>
            <p:cNvSpPr/>
            <p:nvPr/>
          </p:nvSpPr>
          <p:spPr>
            <a:xfrm>
              <a:off x="4753025" y="5865533"/>
              <a:ext cx="2391900" cy="688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GB" sz="1800">
                  <a:solidFill>
                    <a:srgbClr val="222222"/>
                  </a:solidFill>
                  <a:latin typeface="Century Gothic"/>
                  <a:ea typeface="Century Gothic"/>
                  <a:cs typeface="Century Gothic"/>
                  <a:sym typeface="Century Gothic"/>
                </a:rPr>
                <a:t>two tens and three ones</a:t>
              </a:r>
              <a:endParaRPr/>
            </a:p>
          </p:txBody>
        </p:sp>
        <p:sp>
          <p:nvSpPr>
            <p:cNvPr id="650" name="Google Shape;650;p17"/>
            <p:cNvSpPr/>
            <p:nvPr/>
          </p:nvSpPr>
          <p:spPr>
            <a:xfrm>
              <a:off x="8626375" y="5865533"/>
              <a:ext cx="2391900" cy="688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rgbClr val="222222"/>
                  </a:solidFill>
                  <a:latin typeface="Century Gothic"/>
                  <a:ea typeface="Century Gothic"/>
                  <a:cs typeface="Century Gothic"/>
                  <a:sym typeface="Century Gothic"/>
                </a:rPr>
                <a:t>ninety-four</a:t>
              </a:r>
              <a:endParaRPr dirty="0"/>
            </a:p>
          </p:txBody>
        </p:sp>
        <p:sp>
          <p:nvSpPr>
            <p:cNvPr id="651" name="Google Shape;651;p17"/>
            <p:cNvSpPr/>
            <p:nvPr/>
          </p:nvSpPr>
          <p:spPr>
            <a:xfrm>
              <a:off x="879675" y="3639827"/>
              <a:ext cx="2391900" cy="82410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p>
          </p:txBody>
        </p:sp>
        <p:grpSp>
          <p:nvGrpSpPr>
            <p:cNvPr id="652" name="Google Shape;652;p17"/>
            <p:cNvGrpSpPr/>
            <p:nvPr/>
          </p:nvGrpSpPr>
          <p:grpSpPr>
            <a:xfrm>
              <a:off x="8626375" y="3639827"/>
              <a:ext cx="2391900" cy="824100"/>
              <a:chOff x="8626375" y="3639827"/>
              <a:chExt cx="2391900" cy="824100"/>
            </a:xfrm>
          </p:grpSpPr>
          <p:sp>
            <p:nvSpPr>
              <p:cNvPr id="653" name="Google Shape;653;p17"/>
              <p:cNvSpPr/>
              <p:nvPr/>
            </p:nvSpPr>
            <p:spPr>
              <a:xfrm>
                <a:off x="8626375" y="3639827"/>
                <a:ext cx="2391900" cy="82410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p>
            </p:txBody>
          </p:sp>
          <p:pic>
            <p:nvPicPr>
              <p:cNvPr id="654" name="Google Shape;654;p17"/>
              <p:cNvPicPr preferRelativeResize="0"/>
              <p:nvPr/>
            </p:nvPicPr>
            <p:blipFill rotWithShape="1">
              <a:blip r:embed="rId3">
                <a:alphaModFix/>
              </a:blip>
              <a:srcRect/>
              <a:stretch/>
            </p:blipFill>
            <p:spPr>
              <a:xfrm>
                <a:off x="8833387" y="3713463"/>
                <a:ext cx="697309" cy="676800"/>
              </a:xfrm>
              <a:prstGeom prst="rect">
                <a:avLst/>
              </a:prstGeom>
              <a:noFill/>
              <a:ln>
                <a:noFill/>
              </a:ln>
            </p:spPr>
          </p:pic>
        </p:grpSp>
        <p:grpSp>
          <p:nvGrpSpPr>
            <p:cNvPr id="655" name="Google Shape;655;p17"/>
            <p:cNvGrpSpPr/>
            <p:nvPr/>
          </p:nvGrpSpPr>
          <p:grpSpPr>
            <a:xfrm>
              <a:off x="4753025" y="3639827"/>
              <a:ext cx="2391900" cy="824100"/>
              <a:chOff x="4753025" y="3639827"/>
              <a:chExt cx="2391900" cy="824100"/>
            </a:xfrm>
          </p:grpSpPr>
          <p:sp>
            <p:nvSpPr>
              <p:cNvPr id="656" name="Google Shape;656;p17"/>
              <p:cNvSpPr/>
              <p:nvPr/>
            </p:nvSpPr>
            <p:spPr>
              <a:xfrm>
                <a:off x="4753025" y="3639827"/>
                <a:ext cx="2391900" cy="82410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p>
            </p:txBody>
          </p:sp>
          <p:grpSp>
            <p:nvGrpSpPr>
              <p:cNvPr id="657" name="Google Shape;657;p17"/>
              <p:cNvGrpSpPr/>
              <p:nvPr/>
            </p:nvGrpSpPr>
            <p:grpSpPr>
              <a:xfrm>
                <a:off x="5114796" y="3740490"/>
                <a:ext cx="1583859" cy="622769"/>
                <a:chOff x="5114796" y="3740490"/>
                <a:chExt cx="1583859" cy="622769"/>
              </a:xfrm>
            </p:grpSpPr>
            <p:grpSp>
              <p:nvGrpSpPr>
                <p:cNvPr id="658" name="Google Shape;658;p17"/>
                <p:cNvGrpSpPr/>
                <p:nvPr/>
              </p:nvGrpSpPr>
              <p:grpSpPr>
                <a:xfrm>
                  <a:off x="5114796" y="3740490"/>
                  <a:ext cx="656824" cy="622769"/>
                  <a:chOff x="9924712" y="3290881"/>
                  <a:chExt cx="1030313" cy="962996"/>
                </a:xfrm>
              </p:grpSpPr>
              <p:pic>
                <p:nvPicPr>
                  <p:cNvPr id="659" name="Google Shape;659;p17"/>
                  <p:cNvPicPr preferRelativeResize="0"/>
                  <p:nvPr/>
                </p:nvPicPr>
                <p:blipFill rotWithShape="1">
                  <a:blip r:embed="rId4">
                    <a:alphaModFix/>
                  </a:blip>
                  <a:srcRect/>
                  <a:stretch/>
                </p:blipFill>
                <p:spPr>
                  <a:xfrm>
                    <a:off x="9924712" y="3290881"/>
                    <a:ext cx="163066" cy="962966"/>
                  </a:xfrm>
                  <a:prstGeom prst="rect">
                    <a:avLst/>
                  </a:prstGeom>
                  <a:noFill/>
                  <a:ln>
                    <a:noFill/>
                  </a:ln>
                </p:spPr>
              </p:pic>
              <p:pic>
                <p:nvPicPr>
                  <p:cNvPr id="660" name="Google Shape;660;p17"/>
                  <p:cNvPicPr preferRelativeResize="0"/>
                  <p:nvPr/>
                </p:nvPicPr>
                <p:blipFill rotWithShape="1">
                  <a:blip r:embed="rId4">
                    <a:alphaModFix/>
                  </a:blip>
                  <a:srcRect/>
                  <a:stretch/>
                </p:blipFill>
                <p:spPr>
                  <a:xfrm>
                    <a:off x="10141524" y="3290891"/>
                    <a:ext cx="163066" cy="962966"/>
                  </a:xfrm>
                  <a:prstGeom prst="rect">
                    <a:avLst/>
                  </a:prstGeom>
                  <a:noFill/>
                  <a:ln>
                    <a:noFill/>
                  </a:ln>
                </p:spPr>
              </p:pic>
              <p:pic>
                <p:nvPicPr>
                  <p:cNvPr id="661" name="Google Shape;661;p17"/>
                  <p:cNvPicPr preferRelativeResize="0"/>
                  <p:nvPr/>
                </p:nvPicPr>
                <p:blipFill rotWithShape="1">
                  <a:blip r:embed="rId4">
                    <a:alphaModFix/>
                  </a:blip>
                  <a:srcRect/>
                  <a:stretch/>
                </p:blipFill>
                <p:spPr>
                  <a:xfrm>
                    <a:off x="10575147" y="3290910"/>
                    <a:ext cx="163066" cy="962966"/>
                  </a:xfrm>
                  <a:prstGeom prst="rect">
                    <a:avLst/>
                  </a:prstGeom>
                  <a:noFill/>
                  <a:ln>
                    <a:noFill/>
                  </a:ln>
                </p:spPr>
              </p:pic>
              <p:pic>
                <p:nvPicPr>
                  <p:cNvPr id="662" name="Google Shape;662;p17"/>
                  <p:cNvPicPr preferRelativeResize="0"/>
                  <p:nvPr/>
                </p:nvPicPr>
                <p:blipFill rotWithShape="1">
                  <a:blip r:embed="rId4">
                    <a:alphaModFix/>
                  </a:blip>
                  <a:srcRect/>
                  <a:stretch/>
                </p:blipFill>
                <p:spPr>
                  <a:xfrm>
                    <a:off x="10358335" y="3290901"/>
                    <a:ext cx="163066" cy="962966"/>
                  </a:xfrm>
                  <a:prstGeom prst="rect">
                    <a:avLst/>
                  </a:prstGeom>
                  <a:noFill/>
                  <a:ln>
                    <a:noFill/>
                  </a:ln>
                </p:spPr>
              </p:pic>
              <p:pic>
                <p:nvPicPr>
                  <p:cNvPr id="663" name="Google Shape;663;p17"/>
                  <p:cNvPicPr preferRelativeResize="0"/>
                  <p:nvPr/>
                </p:nvPicPr>
                <p:blipFill rotWithShape="1">
                  <a:blip r:embed="rId4">
                    <a:alphaModFix/>
                  </a:blip>
                  <a:srcRect/>
                  <a:stretch/>
                </p:blipFill>
                <p:spPr>
                  <a:xfrm>
                    <a:off x="10791958" y="3290910"/>
                    <a:ext cx="163066" cy="962966"/>
                  </a:xfrm>
                  <a:prstGeom prst="rect">
                    <a:avLst/>
                  </a:prstGeom>
                  <a:noFill/>
                  <a:ln>
                    <a:noFill/>
                  </a:ln>
                </p:spPr>
              </p:pic>
            </p:grpSp>
            <p:grpSp>
              <p:nvGrpSpPr>
                <p:cNvPr id="664" name="Google Shape;664;p17"/>
                <p:cNvGrpSpPr/>
                <p:nvPr/>
              </p:nvGrpSpPr>
              <p:grpSpPr>
                <a:xfrm>
                  <a:off x="5805556" y="3740502"/>
                  <a:ext cx="380390" cy="622757"/>
                  <a:chOff x="10358335" y="3290901"/>
                  <a:chExt cx="596689" cy="962976"/>
                </a:xfrm>
              </p:grpSpPr>
              <p:pic>
                <p:nvPicPr>
                  <p:cNvPr id="665" name="Google Shape;665;p17"/>
                  <p:cNvPicPr preferRelativeResize="0"/>
                  <p:nvPr/>
                </p:nvPicPr>
                <p:blipFill rotWithShape="1">
                  <a:blip r:embed="rId4">
                    <a:alphaModFix/>
                  </a:blip>
                  <a:srcRect/>
                  <a:stretch/>
                </p:blipFill>
                <p:spPr>
                  <a:xfrm>
                    <a:off x="10575147" y="3290910"/>
                    <a:ext cx="163066" cy="962966"/>
                  </a:xfrm>
                  <a:prstGeom prst="rect">
                    <a:avLst/>
                  </a:prstGeom>
                  <a:noFill/>
                  <a:ln>
                    <a:noFill/>
                  </a:ln>
                </p:spPr>
              </p:pic>
              <p:pic>
                <p:nvPicPr>
                  <p:cNvPr id="666" name="Google Shape;666;p17"/>
                  <p:cNvPicPr preferRelativeResize="0"/>
                  <p:nvPr/>
                </p:nvPicPr>
                <p:blipFill rotWithShape="1">
                  <a:blip r:embed="rId4">
                    <a:alphaModFix/>
                  </a:blip>
                  <a:srcRect/>
                  <a:stretch/>
                </p:blipFill>
                <p:spPr>
                  <a:xfrm>
                    <a:off x="10358335" y="3290901"/>
                    <a:ext cx="163066" cy="962966"/>
                  </a:xfrm>
                  <a:prstGeom prst="rect">
                    <a:avLst/>
                  </a:prstGeom>
                  <a:noFill/>
                  <a:ln>
                    <a:noFill/>
                  </a:ln>
                </p:spPr>
              </p:pic>
              <p:pic>
                <p:nvPicPr>
                  <p:cNvPr id="667" name="Google Shape;667;p17"/>
                  <p:cNvPicPr preferRelativeResize="0"/>
                  <p:nvPr/>
                </p:nvPicPr>
                <p:blipFill rotWithShape="1">
                  <a:blip r:embed="rId4">
                    <a:alphaModFix/>
                  </a:blip>
                  <a:srcRect/>
                  <a:stretch/>
                </p:blipFill>
                <p:spPr>
                  <a:xfrm>
                    <a:off x="10791958" y="3290910"/>
                    <a:ext cx="163066" cy="962966"/>
                  </a:xfrm>
                  <a:prstGeom prst="rect">
                    <a:avLst/>
                  </a:prstGeom>
                  <a:noFill/>
                  <a:ln>
                    <a:noFill/>
                  </a:ln>
                </p:spPr>
              </p:pic>
            </p:grpSp>
            <p:pic>
              <p:nvPicPr>
                <p:cNvPr id="668" name="Google Shape;668;p17"/>
                <p:cNvPicPr preferRelativeResize="0"/>
                <p:nvPr/>
              </p:nvPicPr>
              <p:blipFill rotWithShape="1">
                <a:blip r:embed="rId5">
                  <a:alphaModFix/>
                </a:blip>
                <a:srcRect/>
                <a:stretch/>
              </p:blipFill>
              <p:spPr>
                <a:xfrm>
                  <a:off x="6605244" y="3837759"/>
                  <a:ext cx="93411" cy="104400"/>
                </a:xfrm>
                <a:prstGeom prst="rect">
                  <a:avLst/>
                </a:prstGeom>
                <a:noFill/>
                <a:ln>
                  <a:noFill/>
                </a:ln>
              </p:spPr>
            </p:pic>
          </p:grpSp>
        </p:grpSp>
      </p:grpSp>
      <p:pic>
        <p:nvPicPr>
          <p:cNvPr id="669" name="Google Shape;669;p17"/>
          <p:cNvPicPr preferRelativeResize="0"/>
          <p:nvPr/>
        </p:nvPicPr>
        <p:blipFill rotWithShape="1">
          <a:blip r:embed="rId3">
            <a:alphaModFix/>
          </a:blip>
          <a:srcRect/>
          <a:stretch/>
        </p:blipFill>
        <p:spPr>
          <a:xfrm>
            <a:off x="9467491" y="3143164"/>
            <a:ext cx="697309" cy="676800"/>
          </a:xfrm>
          <a:prstGeom prst="rect">
            <a:avLst/>
          </a:prstGeom>
          <a:noFill/>
          <a:ln>
            <a:noFill/>
          </a:ln>
        </p:spPr>
      </p:pic>
      <p:pic>
        <p:nvPicPr>
          <p:cNvPr id="670" name="Google Shape;670;p17"/>
          <p:cNvPicPr preferRelativeResize="0"/>
          <p:nvPr/>
        </p:nvPicPr>
        <p:blipFill rotWithShape="1">
          <a:blip r:embed="rId3">
            <a:alphaModFix/>
          </a:blip>
          <a:srcRect/>
          <a:stretch/>
        </p:blipFill>
        <p:spPr>
          <a:xfrm>
            <a:off x="10082441" y="3143151"/>
            <a:ext cx="697309" cy="676800"/>
          </a:xfrm>
          <a:prstGeom prst="rect">
            <a:avLst/>
          </a:prstGeom>
          <a:noFill/>
          <a:ln>
            <a:noFill/>
          </a:ln>
        </p:spPr>
      </p:pic>
      <p:sp>
        <p:nvSpPr>
          <p:cNvPr id="671" name="Google Shape;671;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672" name="Google Shape;672;p17"/>
          <p:cNvGrpSpPr/>
          <p:nvPr/>
        </p:nvGrpSpPr>
        <p:grpSpPr>
          <a:xfrm>
            <a:off x="1286916" y="3121976"/>
            <a:ext cx="1691171" cy="719186"/>
            <a:chOff x="1021008" y="3439875"/>
            <a:chExt cx="2093292" cy="887884"/>
          </a:xfrm>
        </p:grpSpPr>
        <p:pic>
          <p:nvPicPr>
            <p:cNvPr id="673" name="Google Shape;673;p17"/>
            <p:cNvPicPr preferRelativeResize="0"/>
            <p:nvPr/>
          </p:nvPicPr>
          <p:blipFill rotWithShape="1">
            <a:blip r:embed="rId6">
              <a:alphaModFix/>
            </a:blip>
            <a:srcRect/>
            <a:stretch/>
          </p:blipFill>
          <p:spPr>
            <a:xfrm rot="10800000">
              <a:off x="1021008" y="3439875"/>
              <a:ext cx="1017692" cy="417790"/>
            </a:xfrm>
            <a:prstGeom prst="rect">
              <a:avLst/>
            </a:prstGeom>
            <a:noFill/>
            <a:ln>
              <a:noFill/>
            </a:ln>
          </p:spPr>
        </p:pic>
        <p:pic>
          <p:nvPicPr>
            <p:cNvPr id="674" name="Google Shape;674;p17"/>
            <p:cNvPicPr preferRelativeResize="0"/>
            <p:nvPr/>
          </p:nvPicPr>
          <p:blipFill rotWithShape="1">
            <a:blip r:embed="rId6">
              <a:alphaModFix/>
            </a:blip>
            <a:srcRect/>
            <a:stretch/>
          </p:blipFill>
          <p:spPr>
            <a:xfrm rot="10800000">
              <a:off x="2096608" y="3439875"/>
              <a:ext cx="1017692" cy="417790"/>
            </a:xfrm>
            <a:prstGeom prst="rect">
              <a:avLst/>
            </a:prstGeom>
            <a:noFill/>
            <a:ln>
              <a:noFill/>
            </a:ln>
          </p:spPr>
        </p:pic>
        <p:pic>
          <p:nvPicPr>
            <p:cNvPr id="675" name="Google Shape;675;p17"/>
            <p:cNvPicPr preferRelativeResize="0"/>
            <p:nvPr/>
          </p:nvPicPr>
          <p:blipFill rotWithShape="1">
            <a:blip r:embed="rId7">
              <a:alphaModFix/>
            </a:blip>
            <a:srcRect/>
            <a:stretch/>
          </p:blipFill>
          <p:spPr>
            <a:xfrm>
              <a:off x="1479775" y="3916600"/>
              <a:ext cx="1018800" cy="411159"/>
            </a:xfrm>
            <a:prstGeom prst="rect">
              <a:avLst/>
            </a:prstGeom>
            <a:noFill/>
            <a:ln>
              <a:noFill/>
            </a:ln>
          </p:spPr>
        </p:pic>
      </p:grpSp>
      <p:pic>
        <p:nvPicPr>
          <p:cNvPr id="676" name="Google Shape;676;p17"/>
          <p:cNvPicPr preferRelativeResize="0"/>
          <p:nvPr/>
        </p:nvPicPr>
        <p:blipFill rotWithShape="1">
          <a:blip r:embed="rId4">
            <a:alphaModFix/>
          </a:blip>
          <a:srcRect/>
          <a:stretch/>
        </p:blipFill>
        <p:spPr>
          <a:xfrm>
            <a:off x="6269177" y="3143160"/>
            <a:ext cx="103955" cy="622750"/>
          </a:xfrm>
          <a:prstGeom prst="rect">
            <a:avLst/>
          </a:prstGeom>
          <a:noFill/>
          <a:ln>
            <a:noFill/>
          </a:ln>
        </p:spPr>
      </p:pic>
      <p:pic>
        <p:nvPicPr>
          <p:cNvPr id="677" name="Google Shape;677;p17"/>
          <p:cNvPicPr preferRelativeResize="0"/>
          <p:nvPr/>
        </p:nvPicPr>
        <p:blipFill rotWithShape="1">
          <a:blip r:embed="rId5">
            <a:alphaModFix/>
          </a:blip>
          <a:srcRect/>
          <a:stretch/>
        </p:blipFill>
        <p:spPr>
          <a:xfrm>
            <a:off x="6807748" y="3396510"/>
            <a:ext cx="93411" cy="104400"/>
          </a:xfrm>
          <a:prstGeom prst="rect">
            <a:avLst/>
          </a:prstGeom>
          <a:noFill/>
          <a:ln>
            <a:noFill/>
          </a:ln>
        </p:spPr>
      </p:pic>
      <p:pic>
        <p:nvPicPr>
          <p:cNvPr id="678" name="Google Shape;678;p17"/>
          <p:cNvPicPr preferRelativeResize="0"/>
          <p:nvPr/>
        </p:nvPicPr>
        <p:blipFill rotWithShape="1">
          <a:blip r:embed="rId5">
            <a:alphaModFix/>
          </a:blip>
          <a:srcRect/>
          <a:stretch/>
        </p:blipFill>
        <p:spPr>
          <a:xfrm>
            <a:off x="6960148" y="3548910"/>
            <a:ext cx="93411" cy="104400"/>
          </a:xfrm>
          <a:prstGeom prst="rect">
            <a:avLst/>
          </a:prstGeom>
          <a:noFill/>
          <a:ln>
            <a:noFill/>
          </a:ln>
        </p:spPr>
      </p:pic>
      <p:pic>
        <p:nvPicPr>
          <p:cNvPr id="679" name="Google Shape;679;p17"/>
          <p:cNvPicPr preferRelativeResize="0"/>
          <p:nvPr/>
        </p:nvPicPr>
        <p:blipFill rotWithShape="1">
          <a:blip r:embed="rId5">
            <a:alphaModFix/>
          </a:blip>
          <a:srcRect/>
          <a:stretch/>
        </p:blipFill>
        <p:spPr>
          <a:xfrm>
            <a:off x="6645823" y="3548910"/>
            <a:ext cx="93411" cy="104400"/>
          </a:xfrm>
          <a:prstGeom prst="rect">
            <a:avLst/>
          </a:prstGeom>
          <a:noFill/>
          <a:ln>
            <a:noFill/>
          </a:ln>
        </p:spPr>
      </p:pic>
      <p:cxnSp>
        <p:nvCxnSpPr>
          <p:cNvPr id="681" name="Google Shape;681;p17"/>
          <p:cNvCxnSpPr>
            <a:cxnSpLocks/>
            <a:stCxn id="675" idx="2"/>
            <a:endCxn id="649" idx="0"/>
          </p:cNvCxnSpPr>
          <p:nvPr/>
        </p:nvCxnSpPr>
        <p:spPr>
          <a:xfrm>
            <a:off x="2069099" y="3841162"/>
            <a:ext cx="3929980" cy="1430722"/>
          </a:xfrm>
          <a:prstGeom prst="straightConnector1">
            <a:avLst/>
          </a:prstGeom>
          <a:noFill/>
          <a:ln w="19050" cap="flat" cmpd="sng">
            <a:solidFill>
              <a:srgbClr val="43A047"/>
            </a:solidFill>
            <a:prstDash val="solid"/>
            <a:round/>
            <a:headEnd type="none" w="med" len="med"/>
            <a:tailEnd type="none" w="med" len="med"/>
          </a:ln>
        </p:spPr>
      </p:cxnSp>
      <p:cxnSp>
        <p:nvCxnSpPr>
          <p:cNvPr id="682" name="Google Shape;682;p17"/>
          <p:cNvCxnSpPr>
            <a:cxnSpLocks/>
            <a:stCxn id="648" idx="0"/>
            <a:endCxn id="653" idx="2"/>
          </p:cNvCxnSpPr>
          <p:nvPr/>
        </p:nvCxnSpPr>
        <p:spPr>
          <a:xfrm flipV="1">
            <a:off x="2125729" y="3870278"/>
            <a:ext cx="7746700" cy="1401606"/>
          </a:xfrm>
          <a:prstGeom prst="straightConnector1">
            <a:avLst/>
          </a:prstGeom>
          <a:noFill/>
          <a:ln w="19050" cap="flat" cmpd="sng">
            <a:solidFill>
              <a:srgbClr val="43A047"/>
            </a:solidFill>
            <a:prstDash val="solid"/>
            <a:round/>
            <a:headEnd type="none" w="med" len="med"/>
            <a:tailEnd type="none" w="med" len="med"/>
          </a:ln>
        </p:spPr>
      </p:cxnSp>
      <p:cxnSp>
        <p:nvCxnSpPr>
          <p:cNvPr id="683" name="Google Shape;683;p17"/>
          <p:cNvCxnSpPr>
            <a:cxnSpLocks/>
            <a:stCxn id="656" idx="2"/>
            <a:endCxn id="650" idx="0"/>
          </p:cNvCxnSpPr>
          <p:nvPr/>
        </p:nvCxnSpPr>
        <p:spPr>
          <a:xfrm>
            <a:off x="5999079" y="3870278"/>
            <a:ext cx="3873350" cy="1401606"/>
          </a:xfrm>
          <a:prstGeom prst="straightConnector1">
            <a:avLst/>
          </a:prstGeom>
          <a:noFill/>
          <a:ln w="19050" cap="flat" cmpd="sng">
            <a:solidFill>
              <a:srgbClr val="43A047"/>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fade">
                                      <p:cBhvr>
                                        <p:cTn id="7" dur="500"/>
                                        <p:tgtEl>
                                          <p:spTgt spid="681"/>
                                        </p:tgtEl>
                                      </p:cBhvr>
                                    </p:animEffect>
                                  </p:childTnLst>
                                </p:cTn>
                              </p:par>
                              <p:par>
                                <p:cTn id="8" presetID="10" presetClass="entr" presetSubtype="0" fill="hold" nodeType="withEffect">
                                  <p:stCondLst>
                                    <p:cond delay="0"/>
                                  </p:stCondLst>
                                  <p:childTnLst>
                                    <p:set>
                                      <p:cBhvr>
                                        <p:cTn id="9" dur="1" fill="hold">
                                          <p:stCondLst>
                                            <p:cond delay="0"/>
                                          </p:stCondLst>
                                        </p:cTn>
                                        <p:tgtEl>
                                          <p:spTgt spid="683"/>
                                        </p:tgtEl>
                                        <p:attrNameLst>
                                          <p:attrName>style.visibility</p:attrName>
                                        </p:attrNameLst>
                                      </p:cBhvr>
                                      <p:to>
                                        <p:strVal val="visible"/>
                                      </p:to>
                                    </p:set>
                                    <p:animEffect transition="in" filter="fade">
                                      <p:cBhvr>
                                        <p:cTn id="10" dur="500"/>
                                        <p:tgtEl>
                                          <p:spTgt spid="683"/>
                                        </p:tgtEl>
                                      </p:cBhvr>
                                    </p:animEffect>
                                  </p:childTnLst>
                                </p:cTn>
                              </p:par>
                              <p:par>
                                <p:cTn id="11" presetID="10" presetClass="entr" presetSubtype="0" fill="hold" nodeType="withEffect">
                                  <p:stCondLst>
                                    <p:cond delay="0"/>
                                  </p:stCondLst>
                                  <p:childTnLst>
                                    <p:set>
                                      <p:cBhvr>
                                        <p:cTn id="12" dur="1" fill="hold">
                                          <p:stCondLst>
                                            <p:cond delay="0"/>
                                          </p:stCondLst>
                                        </p:cTn>
                                        <p:tgtEl>
                                          <p:spTgt spid="682"/>
                                        </p:tgtEl>
                                        <p:attrNameLst>
                                          <p:attrName>style.visibility</p:attrName>
                                        </p:attrNameLst>
                                      </p:cBhvr>
                                      <p:to>
                                        <p:strVal val="visible"/>
                                      </p:to>
                                    </p:set>
                                    <p:animEffect transition="in" filter="fade">
                                      <p:cBhvr>
                                        <p:cTn id="13" dur="500"/>
                                        <p:tgtEl>
                                          <p:spTgt spid="682"/>
                                        </p:tgtEl>
                                      </p:cBhvr>
                                    </p:animEffect>
                                  </p:childTnLst>
                                </p:cTn>
                              </p:par>
                            </p:childTnLst>
                          </p:cTn>
                        </p:par>
                      </p:childTnLst>
                    </p:cTn>
                  </p:par>
                </p:childTnLst>
              </p:cTn>
              <p:nextCondLst>
                <p:cond evt="onClick" delay="0">
                  <p:tgtEl>
                    <p:spTgt spid="67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a:t>
            </a:r>
            <a:r>
              <a:rPr lang="en-GB" sz="1800">
                <a:solidFill>
                  <a:srgbClr val="222222"/>
                </a:solidFill>
                <a:latin typeface="Century Gothic"/>
                <a:ea typeface="Century Gothic"/>
                <a:cs typeface="Century Gothic"/>
                <a:sym typeface="Century Gothic"/>
              </a:rPr>
              <a:t>Match</a:t>
            </a:r>
            <a:r>
              <a:rPr lang="en-GB" sz="1800" b="0" i="0" u="none" strike="noStrike" cap="none">
                <a:solidFill>
                  <a:srgbClr val="222222"/>
                </a:solidFill>
                <a:latin typeface="Century Gothic"/>
                <a:ea typeface="Century Gothic"/>
                <a:cs typeface="Century Gothic"/>
                <a:sym typeface="Century Gothic"/>
              </a:rPr>
              <a:t> numbers to 100 </a:t>
            </a:r>
            <a:r>
              <a:rPr lang="en-GB" sz="1800">
                <a:solidFill>
                  <a:srgbClr val="222222"/>
                </a:solidFill>
                <a:latin typeface="Century Gothic"/>
                <a:ea typeface="Century Gothic"/>
                <a:cs typeface="Century Gothic"/>
                <a:sym typeface="Century Gothic"/>
              </a:rPr>
              <a:t>to representations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a:t>
            </a:r>
            <a:r>
              <a:rPr lang="en-GB" sz="1800">
                <a:solidFill>
                  <a:srgbClr val="222222"/>
                </a:solidFill>
                <a:latin typeface="Century Gothic"/>
                <a:ea typeface="Century Gothic"/>
                <a:cs typeface="Century Gothic"/>
                <a:sym typeface="Century Gothic"/>
              </a:rPr>
              <a:t>Writing 3 digit numbers presented as base 10 representations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a:t>
            </a:r>
            <a:r>
              <a:rPr lang="en-GB" sz="1800">
                <a:solidFill>
                  <a:srgbClr val="222222"/>
                </a:solidFill>
                <a:latin typeface="Century Gothic"/>
                <a:ea typeface="Century Gothic"/>
                <a:cs typeface="Century Gothic"/>
                <a:sym typeface="Century Gothic"/>
              </a:rPr>
              <a:t>Writing 3 digit numbers presented as base 10 representations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a:t>
            </a:r>
            <a:r>
              <a:rPr lang="en-GB" sz="1800">
                <a:solidFill>
                  <a:srgbClr val="222222"/>
                </a:solidFill>
                <a:latin typeface="Century Gothic"/>
                <a:ea typeface="Century Gothic"/>
                <a:cs typeface="Century Gothic"/>
                <a:sym typeface="Century Gothic"/>
              </a:rPr>
              <a:t>Interpret and draw pictorial representations of 3 digit numbers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a:t>
            </a:r>
            <a:r>
              <a:rPr lang="en-GB" sz="1800">
                <a:solidFill>
                  <a:srgbClr val="222222"/>
                </a:solidFill>
                <a:latin typeface="Century Gothic"/>
                <a:ea typeface="Century Gothic"/>
                <a:cs typeface="Century Gothic"/>
                <a:sym typeface="Century Gothic"/>
              </a:rPr>
              <a:t>Interpret and draw pictorial representations of 3 digit numbers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a:t>
            </a:r>
            <a:r>
              <a:rPr lang="en-GB" sz="1800">
                <a:solidFill>
                  <a:srgbClr val="222222"/>
                </a:solidFill>
                <a:latin typeface="Century Gothic"/>
                <a:ea typeface="Century Gothic"/>
                <a:cs typeface="Century Gothic"/>
                <a:sym typeface="Century Gothic"/>
              </a:rPr>
              <a:t>Interpret representations with exchanges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a:t>
            </a:r>
            <a:r>
              <a:rPr lang="en-GB" sz="1800">
                <a:solidFill>
                  <a:srgbClr val="222222"/>
                </a:solidFill>
                <a:latin typeface="Century Gothic"/>
                <a:ea typeface="Century Gothic"/>
                <a:cs typeface="Century Gothic"/>
                <a:sym typeface="Century Gothic"/>
              </a:rPr>
              <a:t>Interpret representations with exchanges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representing numbers to 100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00" cy="2169784"/>
          </a:xfrm>
          <a:prstGeom prst="rect">
            <a:avLst/>
          </a:prstGeom>
          <a:noFill/>
          <a:ln>
            <a:noFill/>
          </a:ln>
        </p:spPr>
        <p:txBody>
          <a:bodyPr spcFirstLastPara="1" wrap="square" lIns="91425" tIns="45700" rIns="91425" bIns="45700" anchor="t" anchorCtr="0">
            <a:spAutoFit/>
          </a:bodyPr>
          <a:lstStyle/>
          <a:p>
            <a:pPr lvl="0">
              <a:lnSpc>
                <a:spcPct val="150000"/>
              </a:lnSpc>
            </a:pPr>
            <a:r>
              <a:rPr lang="en-GB" sz="1800" b="0" i="0" u="none" strike="noStrike" cap="none" dirty="0">
                <a:solidFill>
                  <a:srgbClr val="222222"/>
                </a:solidFill>
                <a:latin typeface="Century Gothic"/>
                <a:ea typeface="Century Gothic"/>
                <a:cs typeface="Century Gothic"/>
                <a:sym typeface="Century Gothic"/>
              </a:rPr>
              <a:t>There are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hundreds,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tens and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ones. The number is </a:t>
            </a:r>
            <a:r>
              <a:rPr lang="en-GB" sz="1800" dirty="0">
                <a:solidFill>
                  <a:srgbClr val="222222"/>
                </a:solidFill>
                <a:latin typeface="Century Gothic"/>
                <a:ea typeface="Century Gothic"/>
                <a:cs typeface="Century Gothic"/>
                <a:sym typeface="Century Gothic"/>
              </a:rPr>
              <a:t>(number).</a:t>
            </a:r>
            <a:endParaRPr dirty="0"/>
          </a:p>
          <a:p>
            <a:pPr marL="285750" marR="0" lvl="0" indent="-285750" algn="l" rtl="0">
              <a:lnSpc>
                <a:spcPct val="150000"/>
              </a:lnSpc>
              <a:spcBef>
                <a:spcPts val="0"/>
              </a:spcBef>
              <a:spcAft>
                <a:spcPts val="0"/>
              </a:spcAft>
              <a:buFont typeface="Arial" panose="020B0604020202020204" pitchFamily="34" charset="0"/>
              <a:buChar char="•"/>
            </a:pPr>
            <a:r>
              <a:rPr lang="en-GB" sz="1800" b="0" i="0" u="none" strike="noStrike" cap="none" dirty="0">
                <a:solidFill>
                  <a:srgbClr val="222222"/>
                </a:solidFill>
                <a:latin typeface="Century Gothic"/>
                <a:ea typeface="Century Gothic"/>
                <a:cs typeface="Century Gothic"/>
                <a:sym typeface="Century Gothic"/>
              </a:rPr>
              <a:t>There are 7 hundreds, 2 tens and 8 ones. The number is 728. </a:t>
            </a:r>
            <a:endParaRPr dirty="0"/>
          </a:p>
          <a:p>
            <a:pPr lvl="0">
              <a:lnSpc>
                <a:spcPct val="150000"/>
              </a:lnSpc>
            </a:pPr>
            <a:r>
              <a:rPr lang="en-GB" sz="1800" dirty="0">
                <a:solidFill>
                  <a:srgbClr val="222222"/>
                </a:solidFill>
                <a:latin typeface="Century Gothic"/>
                <a:ea typeface="Century Gothic"/>
                <a:cs typeface="Century Gothic"/>
                <a:sym typeface="Century Gothic"/>
              </a:rPr>
              <a:t>(number) is made up of (number) hundreds, (number) tens and (number) ones.</a:t>
            </a:r>
            <a:endParaRPr dirty="0"/>
          </a:p>
          <a:p>
            <a:pPr marL="285750" marR="0" lvl="0" indent="-285750" algn="l" rtl="0">
              <a:lnSpc>
                <a:spcPct val="150000"/>
              </a:lnSpc>
              <a:spcBef>
                <a:spcPts val="0"/>
              </a:spcBef>
              <a:spcAft>
                <a:spcPts val="0"/>
              </a:spcAft>
              <a:buFont typeface="Arial" panose="020B0604020202020204" pitchFamily="34" charset="0"/>
              <a:buChar char="•"/>
            </a:pPr>
            <a:r>
              <a:rPr lang="en-GB" sz="1800" dirty="0">
                <a:solidFill>
                  <a:srgbClr val="222222"/>
                </a:solidFill>
                <a:latin typeface="Century Gothic"/>
                <a:ea typeface="Century Gothic"/>
                <a:cs typeface="Century Gothic"/>
                <a:sym typeface="Century Gothic"/>
              </a:rPr>
              <a:t>728 is made up of 7 hundreds, 2 tens and 8 ones.</a:t>
            </a:r>
            <a:endParaRPr sz="1800" dirty="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b="0" i="0" u="none" strike="noStrike" cap="none" dirty="0">
                <a:solidFill>
                  <a:srgbClr val="222222"/>
                </a:solidFill>
                <a:latin typeface="Century Gothic"/>
                <a:ea typeface="Century Gothic"/>
                <a:cs typeface="Century Gothic"/>
                <a:sym typeface="Century Gothic"/>
              </a:rPr>
              <a:t>Zero is a placeholder.  It is used when a place has no value.</a:t>
            </a:r>
            <a:endParaRPr dirty="0"/>
          </a:p>
        </p:txBody>
      </p:sp>
      <p:graphicFrame>
        <p:nvGraphicFramePr>
          <p:cNvPr id="63" name="Google Shape;63;p3"/>
          <p:cNvGraphicFramePr/>
          <p:nvPr>
            <p:extLst>
              <p:ext uri="{D42A27DB-BD31-4B8C-83A1-F6EECF244321}">
                <p14:modId xmlns:p14="http://schemas.microsoft.com/office/powerpoint/2010/main" val="1533853215"/>
              </p:ext>
            </p:extLst>
          </p:nvPr>
        </p:nvGraphicFramePr>
        <p:xfrm>
          <a:off x="263524" y="1155866"/>
          <a:ext cx="11736400" cy="1478320"/>
        </p:xfrm>
        <a:graphic>
          <a:graphicData uri="http://schemas.openxmlformats.org/drawingml/2006/table">
            <a:tbl>
              <a:tblPr firstRow="1" bandRow="1">
                <a:noFill/>
                <a:tableStyleId>{737A0598-0469-44F2-9CE6-CE5E43F65A08}</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hundreds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tens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ones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placeholder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digits</a:t>
                      </a:r>
                      <a:endParaRPr sz="180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numerals</a:t>
                      </a: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exchange</a:t>
                      </a:r>
                      <a:endParaRPr sz="180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47956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rgbClr val="222222"/>
              </a:buClr>
              <a:buSzPts val="1800"/>
              <a:buNone/>
            </a:pPr>
            <a:r>
              <a:rPr lang="en-GB" b="1" dirty="0"/>
              <a:t>Which number is shown by this drawing?</a:t>
            </a:r>
            <a:endParaRPr b="1" dirty="0"/>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31</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13</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310</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30,010</a:t>
            </a:r>
            <a:endParaRPr/>
          </a:p>
        </p:txBody>
      </p:sp>
      <p:sp>
        <p:nvSpPr>
          <p:cNvPr id="74" name="Google Shape;74;p4"/>
          <p:cNvSpPr/>
          <p:nvPr/>
        </p:nvSpPr>
        <p:spPr>
          <a:xfrm>
            <a:off x="5782425" y="1174250"/>
            <a:ext cx="3240551" cy="1305858"/>
          </a:xfrm>
          <a:prstGeom prst="rect">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6177125" y="1549225"/>
            <a:ext cx="572400" cy="5625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6872250" y="1549225"/>
            <a:ext cx="572400" cy="5625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7567375" y="1549225"/>
            <a:ext cx="572400" cy="5625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 name="Google Shape;78;p4"/>
          <p:cNvCxnSpPr/>
          <p:nvPr/>
        </p:nvCxnSpPr>
        <p:spPr>
          <a:xfrm flipH="1">
            <a:off x="8683475" y="1470325"/>
            <a:ext cx="9900" cy="7203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represent numbers to 1,000</a:t>
            </a:r>
            <a:br>
              <a:rPr lang="en-GB"/>
            </a:b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90" name="Google Shape;90;p6"/>
          <p:cNvSpPr txBox="1">
            <a:spLocks noGrp="1"/>
          </p:cNvSpPr>
          <p:nvPr>
            <p:ph type="body" idx="2"/>
          </p:nvPr>
        </p:nvSpPr>
        <p:spPr>
          <a:xfrm>
            <a:off x="263046" y="1176338"/>
            <a:ext cx="11736887" cy="514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Match the number to the representation.</a:t>
            </a:r>
            <a:endParaRPr b="1" dirty="0"/>
          </a:p>
        </p:txBody>
      </p:sp>
      <p:sp>
        <p:nvSpPr>
          <p:cNvPr id="91" name="Google Shape;91;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92" name="Google Shape;92;p6"/>
          <p:cNvSpPr/>
          <p:nvPr/>
        </p:nvSpPr>
        <p:spPr>
          <a:xfrm>
            <a:off x="530762" y="3430400"/>
            <a:ext cx="3002100" cy="514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15</a:t>
            </a:r>
            <a:endParaRPr/>
          </a:p>
        </p:txBody>
      </p:sp>
      <p:sp>
        <p:nvSpPr>
          <p:cNvPr id="93" name="Google Shape;93;p6"/>
          <p:cNvSpPr/>
          <p:nvPr/>
        </p:nvSpPr>
        <p:spPr>
          <a:xfrm>
            <a:off x="4307435" y="3430403"/>
            <a:ext cx="3002100" cy="514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43</a:t>
            </a:r>
            <a:endParaRPr/>
          </a:p>
        </p:txBody>
      </p:sp>
      <p:sp>
        <p:nvSpPr>
          <p:cNvPr id="94" name="Google Shape;94;p6"/>
          <p:cNvSpPr/>
          <p:nvPr/>
        </p:nvSpPr>
        <p:spPr>
          <a:xfrm>
            <a:off x="7959924" y="3430407"/>
            <a:ext cx="3002100" cy="514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one ten and four ones</a:t>
            </a:r>
            <a:endParaRPr/>
          </a:p>
        </p:txBody>
      </p:sp>
      <p:grpSp>
        <p:nvGrpSpPr>
          <p:cNvPr id="95" name="Google Shape;95;p6"/>
          <p:cNvGrpSpPr/>
          <p:nvPr/>
        </p:nvGrpSpPr>
        <p:grpSpPr>
          <a:xfrm>
            <a:off x="341992" y="1902153"/>
            <a:ext cx="3549571" cy="854474"/>
            <a:chOff x="206252" y="1690937"/>
            <a:chExt cx="4449757" cy="1079972"/>
          </a:xfrm>
        </p:grpSpPr>
        <p:pic>
          <p:nvPicPr>
            <p:cNvPr id="96" name="Google Shape;96;p6"/>
            <p:cNvPicPr preferRelativeResize="0"/>
            <p:nvPr/>
          </p:nvPicPr>
          <p:blipFill rotWithShape="1">
            <a:blip r:embed="rId3">
              <a:alphaModFix/>
            </a:blip>
            <a:srcRect/>
            <a:stretch/>
          </p:blipFill>
          <p:spPr>
            <a:xfrm>
              <a:off x="3133300" y="1715291"/>
              <a:ext cx="860664" cy="866558"/>
            </a:xfrm>
            <a:prstGeom prst="rect">
              <a:avLst/>
            </a:prstGeom>
            <a:noFill/>
            <a:ln>
              <a:noFill/>
            </a:ln>
          </p:spPr>
        </p:pic>
        <p:pic>
          <p:nvPicPr>
            <p:cNvPr id="97" name="Google Shape;97;p6"/>
            <p:cNvPicPr preferRelativeResize="0"/>
            <p:nvPr/>
          </p:nvPicPr>
          <p:blipFill rotWithShape="1">
            <a:blip r:embed="rId4">
              <a:alphaModFix/>
            </a:blip>
            <a:srcRect/>
            <a:stretch/>
          </p:blipFill>
          <p:spPr>
            <a:xfrm>
              <a:off x="206252" y="1712333"/>
              <a:ext cx="1085894" cy="1058576"/>
            </a:xfrm>
            <a:prstGeom prst="rect">
              <a:avLst/>
            </a:prstGeom>
            <a:noFill/>
            <a:ln>
              <a:noFill/>
            </a:ln>
          </p:spPr>
        </p:pic>
        <p:pic>
          <p:nvPicPr>
            <p:cNvPr id="98" name="Google Shape;98;p6"/>
            <p:cNvPicPr preferRelativeResize="0"/>
            <p:nvPr/>
          </p:nvPicPr>
          <p:blipFill rotWithShape="1">
            <a:blip r:embed="rId4">
              <a:alphaModFix/>
            </a:blip>
            <a:srcRect/>
            <a:stretch/>
          </p:blipFill>
          <p:spPr>
            <a:xfrm>
              <a:off x="943602" y="1712325"/>
              <a:ext cx="1085894" cy="1058576"/>
            </a:xfrm>
            <a:prstGeom prst="rect">
              <a:avLst/>
            </a:prstGeom>
            <a:noFill/>
            <a:ln>
              <a:noFill/>
            </a:ln>
          </p:spPr>
        </p:pic>
        <p:pic>
          <p:nvPicPr>
            <p:cNvPr id="99" name="Google Shape;99;p6"/>
            <p:cNvPicPr preferRelativeResize="0"/>
            <p:nvPr/>
          </p:nvPicPr>
          <p:blipFill rotWithShape="1">
            <a:blip r:embed="rId4">
              <a:alphaModFix/>
            </a:blip>
            <a:srcRect/>
            <a:stretch/>
          </p:blipFill>
          <p:spPr>
            <a:xfrm>
              <a:off x="2382731" y="1712325"/>
              <a:ext cx="1085894" cy="1058576"/>
            </a:xfrm>
            <a:prstGeom prst="rect">
              <a:avLst/>
            </a:prstGeom>
            <a:noFill/>
            <a:ln>
              <a:noFill/>
            </a:ln>
          </p:spPr>
        </p:pic>
        <p:pic>
          <p:nvPicPr>
            <p:cNvPr id="100" name="Google Shape;100;p6"/>
            <p:cNvPicPr preferRelativeResize="0"/>
            <p:nvPr/>
          </p:nvPicPr>
          <p:blipFill rotWithShape="1">
            <a:blip r:embed="rId4">
              <a:alphaModFix/>
            </a:blip>
            <a:srcRect/>
            <a:stretch/>
          </p:blipFill>
          <p:spPr>
            <a:xfrm>
              <a:off x="1669776" y="1712325"/>
              <a:ext cx="1085894" cy="1058576"/>
            </a:xfrm>
            <a:prstGeom prst="rect">
              <a:avLst/>
            </a:prstGeom>
            <a:noFill/>
            <a:ln>
              <a:noFill/>
            </a:ln>
          </p:spPr>
        </p:pic>
        <p:pic>
          <p:nvPicPr>
            <p:cNvPr id="101" name="Google Shape;101;p6"/>
            <p:cNvPicPr preferRelativeResize="0"/>
            <p:nvPr/>
          </p:nvPicPr>
          <p:blipFill rotWithShape="1">
            <a:blip r:embed="rId3">
              <a:alphaModFix/>
            </a:blip>
            <a:srcRect/>
            <a:stretch/>
          </p:blipFill>
          <p:spPr>
            <a:xfrm>
              <a:off x="3449925" y="1690937"/>
              <a:ext cx="860664" cy="866558"/>
            </a:xfrm>
            <a:prstGeom prst="rect">
              <a:avLst/>
            </a:prstGeom>
            <a:noFill/>
            <a:ln>
              <a:noFill/>
            </a:ln>
          </p:spPr>
        </p:pic>
        <p:pic>
          <p:nvPicPr>
            <p:cNvPr id="102" name="Google Shape;102;p6"/>
            <p:cNvPicPr preferRelativeResize="0"/>
            <p:nvPr/>
          </p:nvPicPr>
          <p:blipFill rotWithShape="1">
            <a:blip r:embed="rId3">
              <a:alphaModFix/>
            </a:blip>
            <a:srcRect/>
            <a:stretch/>
          </p:blipFill>
          <p:spPr>
            <a:xfrm>
              <a:off x="3795345" y="1690937"/>
              <a:ext cx="860664" cy="866558"/>
            </a:xfrm>
            <a:prstGeom prst="rect">
              <a:avLst/>
            </a:prstGeom>
            <a:noFill/>
            <a:ln>
              <a:noFill/>
            </a:ln>
          </p:spPr>
        </p:pic>
      </p:grpSp>
      <p:sp>
        <p:nvSpPr>
          <p:cNvPr id="103" name="Google Shape;103;p6"/>
          <p:cNvSpPr/>
          <p:nvPr/>
        </p:nvSpPr>
        <p:spPr>
          <a:xfrm>
            <a:off x="2178160" y="4263678"/>
            <a:ext cx="3002100" cy="514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50 + 1 = 51</a:t>
            </a:r>
            <a:endParaRPr/>
          </a:p>
        </p:txBody>
      </p:sp>
      <p:sp>
        <p:nvSpPr>
          <p:cNvPr id="104" name="Google Shape;104;p6"/>
          <p:cNvSpPr/>
          <p:nvPr/>
        </p:nvSpPr>
        <p:spPr>
          <a:xfrm>
            <a:off x="7011760" y="4263678"/>
            <a:ext cx="3002100" cy="514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GB" sz="1800">
                <a:solidFill>
                  <a:srgbClr val="222222"/>
                </a:solidFill>
                <a:latin typeface="Century Gothic"/>
                <a:ea typeface="Century Gothic"/>
                <a:cs typeface="Century Gothic"/>
                <a:sym typeface="Century Gothic"/>
              </a:rPr>
              <a:t>fifty-four</a:t>
            </a:r>
            <a:endParaRPr/>
          </a:p>
        </p:txBody>
      </p:sp>
      <p:grpSp>
        <p:nvGrpSpPr>
          <p:cNvPr id="105" name="Google Shape;105;p6"/>
          <p:cNvGrpSpPr/>
          <p:nvPr/>
        </p:nvGrpSpPr>
        <p:grpSpPr>
          <a:xfrm>
            <a:off x="1349517" y="5295993"/>
            <a:ext cx="8917926" cy="710859"/>
            <a:chOff x="343017" y="5295993"/>
            <a:chExt cx="8917926" cy="710859"/>
          </a:xfrm>
        </p:grpSpPr>
        <p:grpSp>
          <p:nvGrpSpPr>
            <p:cNvPr id="106" name="Google Shape;106;p6"/>
            <p:cNvGrpSpPr/>
            <p:nvPr/>
          </p:nvGrpSpPr>
          <p:grpSpPr>
            <a:xfrm>
              <a:off x="343017" y="5295993"/>
              <a:ext cx="8917926" cy="710859"/>
              <a:chOff x="0" y="2634211"/>
              <a:chExt cx="9234675" cy="841054"/>
            </a:xfrm>
          </p:grpSpPr>
          <p:pic>
            <p:nvPicPr>
              <p:cNvPr id="107" name="Google Shape;107;p6"/>
              <p:cNvPicPr preferRelativeResize="0"/>
              <p:nvPr/>
            </p:nvPicPr>
            <p:blipFill rotWithShape="1">
              <a:blip r:embed="rId5">
                <a:alphaModFix/>
              </a:blip>
              <a:srcRect/>
              <a:stretch/>
            </p:blipFill>
            <p:spPr>
              <a:xfrm>
                <a:off x="152400" y="2634211"/>
                <a:ext cx="8839200" cy="294640"/>
              </a:xfrm>
              <a:prstGeom prst="rect">
                <a:avLst/>
              </a:prstGeom>
              <a:noFill/>
              <a:ln>
                <a:noFill/>
              </a:ln>
            </p:spPr>
          </p:pic>
          <p:sp>
            <p:nvSpPr>
              <p:cNvPr id="108" name="Google Shape;108;p6"/>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000000"/>
                  </a:buClr>
                  <a:buSzPts val="1800"/>
                  <a:buFont typeface="Nunito Sans"/>
                  <a:buNone/>
                </a:pPr>
                <a:r>
                  <a:rPr lang="en-GB" sz="1800">
                    <a:solidFill>
                      <a:srgbClr val="000000"/>
                    </a:solidFill>
                    <a:latin typeface="Nunito Sans"/>
                    <a:ea typeface="Nunito Sans"/>
                    <a:cs typeface="Nunito Sans"/>
                    <a:sym typeface="Nunito Sans"/>
                  </a:rPr>
                  <a:t>0</a:t>
                </a:r>
                <a:endParaRPr sz="1800">
                  <a:solidFill>
                    <a:srgbClr val="000000"/>
                  </a:solidFill>
                  <a:latin typeface="Nunito Sans"/>
                  <a:ea typeface="Nunito Sans"/>
                  <a:cs typeface="Nunito Sans"/>
                  <a:sym typeface="Nunito Sans"/>
                </a:endParaRPr>
              </a:p>
            </p:txBody>
          </p:sp>
          <p:sp>
            <p:nvSpPr>
              <p:cNvPr id="109" name="Google Shape;109;p6"/>
              <p:cNvSpPr txBox="1"/>
              <p:nvPr/>
            </p:nvSpPr>
            <p:spPr>
              <a:xfrm>
                <a:off x="1650258" y="2928965"/>
                <a:ext cx="5508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000000"/>
                  </a:buClr>
                  <a:buSzPts val="1800"/>
                  <a:buFont typeface="Nunito Sans"/>
                  <a:buNone/>
                </a:pPr>
                <a:r>
                  <a:rPr lang="en-GB" sz="1800">
                    <a:solidFill>
                      <a:srgbClr val="000000"/>
                    </a:solidFill>
                    <a:latin typeface="Nunito Sans"/>
                    <a:ea typeface="Nunito Sans"/>
                    <a:cs typeface="Nunito Sans"/>
                    <a:sym typeface="Nunito Sans"/>
                  </a:rPr>
                  <a:t>10</a:t>
                </a:r>
                <a:endParaRPr sz="1800">
                  <a:solidFill>
                    <a:srgbClr val="000000"/>
                  </a:solidFill>
                  <a:latin typeface="Nunito Sans"/>
                  <a:ea typeface="Nunito Sans"/>
                  <a:cs typeface="Nunito Sans"/>
                  <a:sym typeface="Nunito Sans"/>
                </a:endParaRPr>
              </a:p>
            </p:txBody>
          </p:sp>
          <p:sp>
            <p:nvSpPr>
              <p:cNvPr id="110" name="Google Shape;110;p6"/>
              <p:cNvSpPr txBox="1"/>
              <p:nvPr/>
            </p:nvSpPr>
            <p:spPr>
              <a:xfrm>
                <a:off x="8683875" y="2928850"/>
                <a:ext cx="5508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000000"/>
                  </a:buClr>
                  <a:buSzPts val="1800"/>
                  <a:buFont typeface="Nunito Sans"/>
                  <a:buNone/>
                </a:pPr>
                <a:r>
                  <a:rPr lang="en-GB" sz="1800">
                    <a:solidFill>
                      <a:srgbClr val="000000"/>
                    </a:solidFill>
                    <a:latin typeface="Nunito Sans"/>
                    <a:ea typeface="Nunito Sans"/>
                    <a:cs typeface="Nunito Sans"/>
                    <a:sym typeface="Nunito Sans"/>
                  </a:rPr>
                  <a:t>50</a:t>
                </a:r>
                <a:endParaRPr sz="1800">
                  <a:solidFill>
                    <a:srgbClr val="000000"/>
                  </a:solidFill>
                  <a:latin typeface="Nunito Sans"/>
                  <a:ea typeface="Nunito Sans"/>
                  <a:cs typeface="Nunito Sans"/>
                  <a:sym typeface="Nunito Sans"/>
                </a:endParaRPr>
              </a:p>
            </p:txBody>
          </p:sp>
        </p:grpSp>
        <p:sp>
          <p:nvSpPr>
            <p:cNvPr id="111" name="Google Shape;111;p6"/>
            <p:cNvSpPr txBox="1"/>
            <p:nvPr/>
          </p:nvSpPr>
          <p:spPr>
            <a:xfrm>
              <a:off x="3618546" y="5545144"/>
              <a:ext cx="5319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000000"/>
                </a:buClr>
                <a:buSzPts val="1800"/>
                <a:buFont typeface="Nunito Sans"/>
                <a:buNone/>
              </a:pPr>
              <a:r>
                <a:rPr lang="en-GB" sz="1800">
                  <a:latin typeface="Nunito Sans"/>
                  <a:ea typeface="Nunito Sans"/>
                  <a:cs typeface="Nunito Sans"/>
                  <a:sym typeface="Nunito Sans"/>
                </a:rPr>
                <a:t>2</a:t>
              </a:r>
              <a:r>
                <a:rPr lang="en-GB" sz="1800">
                  <a:solidFill>
                    <a:srgbClr val="000000"/>
                  </a:solidFill>
                  <a:latin typeface="Nunito Sans"/>
                  <a:ea typeface="Nunito Sans"/>
                  <a:cs typeface="Nunito Sans"/>
                  <a:sym typeface="Nunito Sans"/>
                </a:rPr>
                <a:t>0</a:t>
              </a:r>
              <a:endParaRPr sz="1800">
                <a:solidFill>
                  <a:srgbClr val="000000"/>
                </a:solidFill>
                <a:latin typeface="Nunito Sans"/>
                <a:ea typeface="Nunito Sans"/>
                <a:cs typeface="Nunito Sans"/>
                <a:sym typeface="Nunito Sans"/>
              </a:endParaRPr>
            </a:p>
          </p:txBody>
        </p:sp>
        <p:sp>
          <p:nvSpPr>
            <p:cNvPr id="112" name="Google Shape;112;p6"/>
            <p:cNvSpPr txBox="1"/>
            <p:nvPr/>
          </p:nvSpPr>
          <p:spPr>
            <a:xfrm>
              <a:off x="5339896" y="5545144"/>
              <a:ext cx="5319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000000"/>
                </a:buClr>
                <a:buSzPts val="1800"/>
                <a:buFont typeface="Nunito Sans"/>
                <a:buNone/>
              </a:pPr>
              <a:r>
                <a:rPr lang="en-GB" sz="1800">
                  <a:latin typeface="Nunito Sans"/>
                  <a:ea typeface="Nunito Sans"/>
                  <a:cs typeface="Nunito Sans"/>
                  <a:sym typeface="Nunito Sans"/>
                </a:rPr>
                <a:t>3</a:t>
              </a:r>
              <a:r>
                <a:rPr lang="en-GB" sz="1800">
                  <a:solidFill>
                    <a:srgbClr val="000000"/>
                  </a:solidFill>
                  <a:latin typeface="Nunito Sans"/>
                  <a:ea typeface="Nunito Sans"/>
                  <a:cs typeface="Nunito Sans"/>
                  <a:sym typeface="Nunito Sans"/>
                </a:rPr>
                <a:t>0</a:t>
              </a:r>
              <a:endParaRPr sz="1800">
                <a:solidFill>
                  <a:srgbClr val="000000"/>
                </a:solidFill>
                <a:latin typeface="Nunito Sans"/>
                <a:ea typeface="Nunito Sans"/>
                <a:cs typeface="Nunito Sans"/>
                <a:sym typeface="Nunito Sans"/>
              </a:endParaRPr>
            </a:p>
          </p:txBody>
        </p:sp>
        <p:sp>
          <p:nvSpPr>
            <p:cNvPr id="113" name="Google Shape;113;p6"/>
            <p:cNvSpPr txBox="1"/>
            <p:nvPr/>
          </p:nvSpPr>
          <p:spPr>
            <a:xfrm>
              <a:off x="7061246" y="5545144"/>
              <a:ext cx="5319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rgbClr val="000000"/>
                </a:buClr>
                <a:buSzPts val="1800"/>
                <a:buFont typeface="Nunito Sans"/>
                <a:buNone/>
              </a:pPr>
              <a:r>
                <a:rPr lang="en-GB" sz="1800">
                  <a:latin typeface="Nunito Sans"/>
                  <a:ea typeface="Nunito Sans"/>
                  <a:cs typeface="Nunito Sans"/>
                  <a:sym typeface="Nunito Sans"/>
                </a:rPr>
                <a:t>4</a:t>
              </a:r>
              <a:r>
                <a:rPr lang="en-GB" sz="1800">
                  <a:solidFill>
                    <a:srgbClr val="000000"/>
                  </a:solidFill>
                  <a:latin typeface="Nunito Sans"/>
                  <a:ea typeface="Nunito Sans"/>
                  <a:cs typeface="Nunito Sans"/>
                  <a:sym typeface="Nunito Sans"/>
                </a:rPr>
                <a:t>0</a:t>
              </a:r>
              <a:endParaRPr sz="1800">
                <a:solidFill>
                  <a:srgbClr val="000000"/>
                </a:solidFill>
                <a:latin typeface="Nunito Sans"/>
                <a:ea typeface="Nunito Sans"/>
                <a:cs typeface="Nunito Sans"/>
                <a:sym typeface="Nunito Sans"/>
              </a:endParaRPr>
            </a:p>
          </p:txBody>
        </p:sp>
      </p:grpSp>
      <p:cxnSp>
        <p:nvCxnSpPr>
          <p:cNvPr id="114" name="Google Shape;114;p6"/>
          <p:cNvCxnSpPr/>
          <p:nvPr/>
        </p:nvCxnSpPr>
        <p:spPr>
          <a:xfrm>
            <a:off x="4062525" y="4924300"/>
            <a:ext cx="2700" cy="371700"/>
          </a:xfrm>
          <a:prstGeom prst="straightConnector1">
            <a:avLst/>
          </a:prstGeom>
          <a:noFill/>
          <a:ln w="28575" cap="flat" cmpd="sng">
            <a:solidFill>
              <a:srgbClr val="222222"/>
            </a:solidFill>
            <a:prstDash val="solid"/>
            <a:round/>
            <a:headEnd type="none" w="med" len="med"/>
            <a:tailEnd type="triangle" w="med" len="med"/>
          </a:ln>
        </p:spPr>
      </p:cxnSp>
      <p:grpSp>
        <p:nvGrpSpPr>
          <p:cNvPr id="115" name="Google Shape;115;p6"/>
          <p:cNvGrpSpPr/>
          <p:nvPr/>
        </p:nvGrpSpPr>
        <p:grpSpPr>
          <a:xfrm>
            <a:off x="9929426" y="1209614"/>
            <a:ext cx="1420141" cy="1683594"/>
            <a:chOff x="9218951" y="1176350"/>
            <a:chExt cx="1510788" cy="1789724"/>
          </a:xfrm>
        </p:grpSpPr>
        <p:pic>
          <p:nvPicPr>
            <p:cNvPr id="116" name="Google Shape;116;p6"/>
            <p:cNvPicPr preferRelativeResize="0"/>
            <p:nvPr/>
          </p:nvPicPr>
          <p:blipFill rotWithShape="1">
            <a:blip r:embed="rId6">
              <a:alphaModFix/>
            </a:blip>
            <a:srcRect/>
            <a:stretch/>
          </p:blipFill>
          <p:spPr>
            <a:xfrm>
              <a:off x="10013850" y="1176350"/>
              <a:ext cx="715889" cy="1789724"/>
            </a:xfrm>
            <a:prstGeom prst="rect">
              <a:avLst/>
            </a:prstGeom>
            <a:noFill/>
            <a:ln>
              <a:noFill/>
            </a:ln>
          </p:spPr>
        </p:pic>
        <p:pic>
          <p:nvPicPr>
            <p:cNvPr id="117" name="Google Shape;117;p6"/>
            <p:cNvPicPr preferRelativeResize="0"/>
            <p:nvPr/>
          </p:nvPicPr>
          <p:blipFill rotWithShape="1">
            <a:blip r:embed="rId7">
              <a:alphaModFix/>
            </a:blip>
            <a:srcRect/>
            <a:stretch/>
          </p:blipFill>
          <p:spPr>
            <a:xfrm>
              <a:off x="9218951" y="2255944"/>
              <a:ext cx="710128" cy="710129"/>
            </a:xfrm>
            <a:prstGeom prst="rect">
              <a:avLst/>
            </a:prstGeom>
            <a:noFill/>
            <a:ln>
              <a:noFill/>
            </a:ln>
          </p:spPr>
        </p:pic>
      </p:grpSp>
      <p:grpSp>
        <p:nvGrpSpPr>
          <p:cNvPr id="118" name="Google Shape;118;p6"/>
          <p:cNvGrpSpPr/>
          <p:nvPr/>
        </p:nvGrpSpPr>
        <p:grpSpPr>
          <a:xfrm>
            <a:off x="6747450" y="1382436"/>
            <a:ext cx="2427989" cy="1510775"/>
            <a:chOff x="6856550" y="882338"/>
            <a:chExt cx="2925288" cy="1816272"/>
          </a:xfrm>
        </p:grpSpPr>
        <p:pic>
          <p:nvPicPr>
            <p:cNvPr id="119" name="Google Shape;119;p6"/>
            <p:cNvPicPr preferRelativeResize="0"/>
            <p:nvPr/>
          </p:nvPicPr>
          <p:blipFill rotWithShape="1">
            <a:blip r:embed="rId8">
              <a:alphaModFix/>
            </a:blip>
            <a:srcRect/>
            <a:stretch/>
          </p:blipFill>
          <p:spPr>
            <a:xfrm>
              <a:off x="6856550" y="2112988"/>
              <a:ext cx="1436370" cy="581641"/>
            </a:xfrm>
            <a:prstGeom prst="rect">
              <a:avLst/>
            </a:prstGeom>
            <a:noFill/>
            <a:ln>
              <a:noFill/>
            </a:ln>
          </p:spPr>
        </p:pic>
        <p:pic>
          <p:nvPicPr>
            <p:cNvPr id="120" name="Google Shape;120;p6"/>
            <p:cNvPicPr preferRelativeResize="0"/>
            <p:nvPr/>
          </p:nvPicPr>
          <p:blipFill rotWithShape="1">
            <a:blip r:embed="rId8">
              <a:alphaModFix/>
            </a:blip>
            <a:srcRect/>
            <a:stretch/>
          </p:blipFill>
          <p:spPr>
            <a:xfrm>
              <a:off x="6856550" y="1497663"/>
              <a:ext cx="1436370" cy="581641"/>
            </a:xfrm>
            <a:prstGeom prst="rect">
              <a:avLst/>
            </a:prstGeom>
            <a:noFill/>
            <a:ln>
              <a:noFill/>
            </a:ln>
          </p:spPr>
        </p:pic>
        <p:pic>
          <p:nvPicPr>
            <p:cNvPr id="121" name="Google Shape;121;p6"/>
            <p:cNvPicPr preferRelativeResize="0"/>
            <p:nvPr/>
          </p:nvPicPr>
          <p:blipFill rotWithShape="1">
            <a:blip r:embed="rId8">
              <a:alphaModFix/>
            </a:blip>
            <a:srcRect/>
            <a:stretch/>
          </p:blipFill>
          <p:spPr>
            <a:xfrm>
              <a:off x="6856550" y="882338"/>
              <a:ext cx="1436370" cy="581641"/>
            </a:xfrm>
            <a:prstGeom prst="rect">
              <a:avLst/>
            </a:prstGeom>
            <a:noFill/>
            <a:ln>
              <a:noFill/>
            </a:ln>
          </p:spPr>
        </p:pic>
        <p:pic>
          <p:nvPicPr>
            <p:cNvPr id="122" name="Google Shape;122;p6"/>
            <p:cNvPicPr preferRelativeResize="0"/>
            <p:nvPr/>
          </p:nvPicPr>
          <p:blipFill rotWithShape="1">
            <a:blip r:embed="rId8">
              <a:alphaModFix/>
            </a:blip>
            <a:srcRect/>
            <a:stretch/>
          </p:blipFill>
          <p:spPr>
            <a:xfrm>
              <a:off x="8345450" y="882338"/>
              <a:ext cx="1436370" cy="581641"/>
            </a:xfrm>
            <a:prstGeom prst="rect">
              <a:avLst/>
            </a:prstGeom>
            <a:noFill/>
            <a:ln>
              <a:noFill/>
            </a:ln>
          </p:spPr>
        </p:pic>
        <p:pic>
          <p:nvPicPr>
            <p:cNvPr id="123" name="Google Shape;123;p6"/>
            <p:cNvPicPr preferRelativeResize="0"/>
            <p:nvPr/>
          </p:nvPicPr>
          <p:blipFill rotWithShape="1">
            <a:blip r:embed="rId8">
              <a:alphaModFix/>
            </a:blip>
            <a:srcRect/>
            <a:stretch/>
          </p:blipFill>
          <p:spPr>
            <a:xfrm>
              <a:off x="8345450" y="1497663"/>
              <a:ext cx="1436370" cy="581641"/>
            </a:xfrm>
            <a:prstGeom prst="rect">
              <a:avLst/>
            </a:prstGeom>
            <a:noFill/>
            <a:ln>
              <a:noFill/>
            </a:ln>
          </p:spPr>
        </p:pic>
        <p:pic>
          <p:nvPicPr>
            <p:cNvPr id="124" name="Google Shape;124;p6"/>
            <p:cNvPicPr preferRelativeResize="0"/>
            <p:nvPr/>
          </p:nvPicPr>
          <p:blipFill rotWithShape="1">
            <a:blip r:embed="rId9">
              <a:alphaModFix/>
            </a:blip>
            <a:srcRect/>
            <a:stretch/>
          </p:blipFill>
          <p:spPr>
            <a:xfrm>
              <a:off x="8345438" y="2113000"/>
              <a:ext cx="1436400" cy="585609"/>
            </a:xfrm>
            <a:prstGeom prst="rect">
              <a:avLst/>
            </a:prstGeom>
            <a:noFill/>
            <a:ln>
              <a:noFill/>
            </a:ln>
          </p:spPr>
        </p:pic>
      </p:grpSp>
      <p:grpSp>
        <p:nvGrpSpPr>
          <p:cNvPr id="125" name="Google Shape;125;p6"/>
          <p:cNvGrpSpPr/>
          <p:nvPr/>
        </p:nvGrpSpPr>
        <p:grpSpPr>
          <a:xfrm>
            <a:off x="4492150" y="1765584"/>
            <a:ext cx="1501325" cy="1127628"/>
            <a:chOff x="4229650" y="1765109"/>
            <a:chExt cx="1501325" cy="1127628"/>
          </a:xfrm>
        </p:grpSpPr>
        <p:grpSp>
          <p:nvGrpSpPr>
            <p:cNvPr id="126" name="Google Shape;126;p6"/>
            <p:cNvGrpSpPr/>
            <p:nvPr/>
          </p:nvGrpSpPr>
          <p:grpSpPr>
            <a:xfrm>
              <a:off x="4491700" y="1765109"/>
              <a:ext cx="1239275" cy="1127616"/>
              <a:chOff x="989890" y="3208161"/>
              <a:chExt cx="1347038" cy="1222083"/>
            </a:xfrm>
          </p:grpSpPr>
          <p:pic>
            <p:nvPicPr>
              <p:cNvPr id="127" name="Google Shape;127;p6"/>
              <p:cNvPicPr preferRelativeResize="0"/>
              <p:nvPr/>
            </p:nvPicPr>
            <p:blipFill rotWithShape="1">
              <a:blip r:embed="rId10">
                <a:alphaModFix/>
              </a:blip>
              <a:srcRect/>
              <a:stretch/>
            </p:blipFill>
            <p:spPr>
              <a:xfrm>
                <a:off x="2129759" y="3956058"/>
                <a:ext cx="207169" cy="228600"/>
              </a:xfrm>
              <a:prstGeom prst="rect">
                <a:avLst/>
              </a:prstGeom>
              <a:noFill/>
              <a:ln>
                <a:noFill/>
              </a:ln>
            </p:spPr>
          </p:pic>
          <p:pic>
            <p:nvPicPr>
              <p:cNvPr id="128" name="Google Shape;128;p6"/>
              <p:cNvPicPr preferRelativeResize="0"/>
              <p:nvPr/>
            </p:nvPicPr>
            <p:blipFill rotWithShape="1">
              <a:blip r:embed="rId11">
                <a:alphaModFix/>
              </a:blip>
              <a:srcRect/>
              <a:stretch/>
            </p:blipFill>
            <p:spPr>
              <a:xfrm>
                <a:off x="989890" y="3208162"/>
                <a:ext cx="207169" cy="1221581"/>
              </a:xfrm>
              <a:prstGeom prst="rect">
                <a:avLst/>
              </a:prstGeom>
              <a:noFill/>
              <a:ln>
                <a:noFill/>
              </a:ln>
            </p:spPr>
          </p:pic>
          <p:pic>
            <p:nvPicPr>
              <p:cNvPr id="129" name="Google Shape;129;p6"/>
              <p:cNvPicPr preferRelativeResize="0"/>
              <p:nvPr/>
            </p:nvPicPr>
            <p:blipFill rotWithShape="1">
              <a:blip r:embed="rId11">
                <a:alphaModFix/>
              </a:blip>
              <a:srcRect/>
              <a:stretch/>
            </p:blipFill>
            <p:spPr>
              <a:xfrm>
                <a:off x="1274728" y="3208663"/>
                <a:ext cx="207169" cy="1221581"/>
              </a:xfrm>
              <a:prstGeom prst="rect">
                <a:avLst/>
              </a:prstGeom>
              <a:noFill/>
              <a:ln>
                <a:noFill/>
              </a:ln>
            </p:spPr>
          </p:pic>
          <p:pic>
            <p:nvPicPr>
              <p:cNvPr id="130" name="Google Shape;130;p6"/>
              <p:cNvPicPr preferRelativeResize="0"/>
              <p:nvPr/>
            </p:nvPicPr>
            <p:blipFill rotWithShape="1">
              <a:blip r:embed="rId11">
                <a:alphaModFix/>
              </a:blip>
              <a:srcRect/>
              <a:stretch/>
            </p:blipFill>
            <p:spPr>
              <a:xfrm>
                <a:off x="1560060" y="3208161"/>
                <a:ext cx="207169" cy="1221581"/>
              </a:xfrm>
              <a:prstGeom prst="rect">
                <a:avLst/>
              </a:prstGeom>
              <a:noFill/>
              <a:ln>
                <a:noFill/>
              </a:ln>
            </p:spPr>
          </p:pic>
          <p:pic>
            <p:nvPicPr>
              <p:cNvPr id="131" name="Google Shape;131;p6"/>
              <p:cNvPicPr preferRelativeResize="0"/>
              <p:nvPr/>
            </p:nvPicPr>
            <p:blipFill rotWithShape="1">
              <a:blip r:embed="rId11">
                <a:alphaModFix/>
              </a:blip>
              <a:srcRect/>
              <a:stretch/>
            </p:blipFill>
            <p:spPr>
              <a:xfrm>
                <a:off x="1844906" y="3208161"/>
                <a:ext cx="207169" cy="1221581"/>
              </a:xfrm>
              <a:prstGeom prst="rect">
                <a:avLst/>
              </a:prstGeom>
              <a:noFill/>
              <a:ln>
                <a:noFill/>
              </a:ln>
            </p:spPr>
          </p:pic>
        </p:grpSp>
        <p:pic>
          <p:nvPicPr>
            <p:cNvPr id="132" name="Google Shape;132;p6"/>
            <p:cNvPicPr preferRelativeResize="0"/>
            <p:nvPr/>
          </p:nvPicPr>
          <p:blipFill rotWithShape="1">
            <a:blip r:embed="rId11">
              <a:alphaModFix/>
            </a:blip>
            <a:srcRect/>
            <a:stretch/>
          </p:blipFill>
          <p:spPr>
            <a:xfrm>
              <a:off x="4229650" y="1765585"/>
              <a:ext cx="190595" cy="1127152"/>
            </a:xfrm>
            <a:prstGeom prst="rect">
              <a:avLst/>
            </a:prstGeom>
            <a:noFill/>
            <a:ln>
              <a:noFill/>
            </a:ln>
          </p:spPr>
        </p:pic>
      </p:grpSp>
      <p:cxnSp>
        <p:nvCxnSpPr>
          <p:cNvPr id="133" name="Google Shape;133;p6"/>
          <p:cNvCxnSpPr>
            <a:stCxn id="93" idx="0"/>
            <a:endCxn id="99" idx="2"/>
          </p:cNvCxnSpPr>
          <p:nvPr/>
        </p:nvCxnSpPr>
        <p:spPr>
          <a:xfrm rot="10800000">
            <a:off x="2511185" y="2756603"/>
            <a:ext cx="3297300" cy="673800"/>
          </a:xfrm>
          <a:prstGeom prst="straightConnector1">
            <a:avLst/>
          </a:prstGeom>
          <a:noFill/>
          <a:ln w="19050" cap="flat" cmpd="sng">
            <a:solidFill>
              <a:srgbClr val="43A047"/>
            </a:solidFill>
            <a:prstDash val="solid"/>
            <a:round/>
            <a:headEnd type="none" w="med" len="med"/>
            <a:tailEnd type="none" w="med" len="med"/>
          </a:ln>
        </p:spPr>
      </p:cxnSp>
      <p:cxnSp>
        <p:nvCxnSpPr>
          <p:cNvPr id="134" name="Google Shape;134;p6"/>
          <p:cNvCxnSpPr/>
          <p:nvPr/>
        </p:nvCxnSpPr>
        <p:spPr>
          <a:xfrm flipH="1">
            <a:off x="1756410" y="3956303"/>
            <a:ext cx="168600" cy="1352400"/>
          </a:xfrm>
          <a:prstGeom prst="straightConnector1">
            <a:avLst/>
          </a:prstGeom>
          <a:noFill/>
          <a:ln w="19050" cap="flat" cmpd="sng">
            <a:solidFill>
              <a:srgbClr val="43A047"/>
            </a:solidFill>
            <a:prstDash val="solid"/>
            <a:round/>
            <a:headEnd type="none" w="med" len="med"/>
            <a:tailEnd type="none" w="med" len="med"/>
          </a:ln>
        </p:spPr>
      </p:cxnSp>
      <p:cxnSp>
        <p:nvCxnSpPr>
          <p:cNvPr id="135" name="Google Shape;135;p6"/>
          <p:cNvCxnSpPr>
            <a:endCxn id="132" idx="1"/>
          </p:cNvCxnSpPr>
          <p:nvPr/>
        </p:nvCxnSpPr>
        <p:spPr>
          <a:xfrm rot="10800000" flipH="1">
            <a:off x="3581050" y="2329636"/>
            <a:ext cx="911100" cy="1934100"/>
          </a:xfrm>
          <a:prstGeom prst="straightConnector1">
            <a:avLst/>
          </a:prstGeom>
          <a:noFill/>
          <a:ln w="19050" cap="flat" cmpd="sng">
            <a:solidFill>
              <a:srgbClr val="43A047"/>
            </a:solidFill>
            <a:prstDash val="solid"/>
            <a:round/>
            <a:headEnd type="none" w="med" len="med"/>
            <a:tailEnd type="none" w="med" len="med"/>
          </a:ln>
        </p:spPr>
      </p:cxnSp>
      <p:cxnSp>
        <p:nvCxnSpPr>
          <p:cNvPr id="136" name="Google Shape;136;p6"/>
          <p:cNvCxnSpPr/>
          <p:nvPr/>
        </p:nvCxnSpPr>
        <p:spPr>
          <a:xfrm rot="10800000" flipH="1">
            <a:off x="7423950" y="2881336"/>
            <a:ext cx="351900" cy="1382400"/>
          </a:xfrm>
          <a:prstGeom prst="straightConnector1">
            <a:avLst/>
          </a:prstGeom>
          <a:noFill/>
          <a:ln w="19050" cap="flat" cmpd="sng">
            <a:solidFill>
              <a:srgbClr val="43A047"/>
            </a:solidFill>
            <a:prstDash val="solid"/>
            <a:round/>
            <a:headEnd type="none" w="med" len="med"/>
            <a:tailEnd type="none" w="med" len="med"/>
          </a:ln>
        </p:spPr>
      </p:cxnSp>
      <p:cxnSp>
        <p:nvCxnSpPr>
          <p:cNvPr id="137" name="Google Shape;137;p6"/>
          <p:cNvCxnSpPr>
            <a:stCxn id="94" idx="0"/>
          </p:cNvCxnSpPr>
          <p:nvPr/>
        </p:nvCxnSpPr>
        <p:spPr>
          <a:xfrm rot="10800000" flipH="1">
            <a:off x="9460974" y="2901207"/>
            <a:ext cx="1186200" cy="529200"/>
          </a:xfrm>
          <a:prstGeom prst="straightConnector1">
            <a:avLst/>
          </a:prstGeom>
          <a:noFill/>
          <a:ln w="19050" cap="flat" cmpd="sng">
            <a:solidFill>
              <a:srgbClr val="43A047"/>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fade">
                                      <p:cBhvr>
                                        <p:cTn id="10" dur="500"/>
                                        <p:tgtEl>
                                          <p:spTgt spid="135"/>
                                        </p:tgtEl>
                                      </p:cBhvr>
                                    </p:animEffect>
                                  </p:childTnLst>
                                </p:cTn>
                              </p:par>
                              <p:par>
                                <p:cTn id="11" presetID="10" presetClass="entr" presetSubtype="0" fill="hold"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cTn>
                              </p:par>
                              <p:par>
                                <p:cTn id="14" presetID="10" presetClass="entr" presetSubtype="0" fill="hold" nodeType="with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fade">
                                      <p:cBhvr>
                                        <p:cTn id="16" dur="500"/>
                                        <p:tgtEl>
                                          <p:spTgt spid="136"/>
                                        </p:tgtEl>
                                      </p:cBhvr>
                                    </p:animEffect>
                                  </p:childTnLst>
                                </p:cTn>
                              </p:par>
                              <p:par>
                                <p:cTn id="17" presetID="10"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fade">
                                      <p:cBhvr>
                                        <p:cTn id="19" dur="500"/>
                                        <p:tgtEl>
                                          <p:spTgt spid="137"/>
                                        </p:tgtEl>
                                      </p:cBhvr>
                                    </p:animEffect>
                                  </p:childTnLst>
                                </p:cTn>
                              </p:par>
                            </p:childTnLst>
                          </p:cTn>
                        </p:par>
                      </p:childTnLst>
                    </p:cTn>
                  </p:par>
                </p:childTnLst>
              </p:cTn>
              <p:nextCondLst>
                <p:cond evt="onClick" delay="0">
                  <p:tgtEl>
                    <p:spTgt spid="9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44" name="Google Shape;144;p7"/>
          <p:cNvSpPr txBox="1"/>
          <p:nvPr/>
        </p:nvSpPr>
        <p:spPr>
          <a:xfrm>
            <a:off x="407650" y="1151000"/>
            <a:ext cx="116178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dirty="0">
                <a:latin typeface="Century Gothic"/>
                <a:ea typeface="Century Gothic"/>
                <a:cs typeface="Century Gothic"/>
                <a:sym typeface="Century Gothic"/>
              </a:rPr>
              <a:t>Which numbers are shown?</a:t>
            </a:r>
            <a:endParaRPr sz="1800" b="1" dirty="0">
              <a:latin typeface="Century Gothic"/>
              <a:ea typeface="Century Gothic"/>
              <a:cs typeface="Century Gothic"/>
              <a:sym typeface="Century Gothic"/>
            </a:endParaRPr>
          </a:p>
        </p:txBody>
      </p:sp>
      <p:grpSp>
        <p:nvGrpSpPr>
          <p:cNvPr id="145" name="Google Shape;145;p7"/>
          <p:cNvGrpSpPr/>
          <p:nvPr/>
        </p:nvGrpSpPr>
        <p:grpSpPr>
          <a:xfrm>
            <a:off x="407650" y="1788616"/>
            <a:ext cx="4671017" cy="1225759"/>
            <a:chOff x="407650" y="1779091"/>
            <a:chExt cx="4671017" cy="1225759"/>
          </a:xfrm>
        </p:grpSpPr>
        <p:pic>
          <p:nvPicPr>
            <p:cNvPr id="146" name="Google Shape;146;p7"/>
            <p:cNvPicPr preferRelativeResize="0"/>
            <p:nvPr/>
          </p:nvPicPr>
          <p:blipFill rotWithShape="1">
            <a:blip r:embed="rId3">
              <a:alphaModFix/>
            </a:blip>
            <a:srcRect/>
            <a:stretch/>
          </p:blipFill>
          <p:spPr>
            <a:xfrm>
              <a:off x="407650" y="1779100"/>
              <a:ext cx="1225750" cy="1225750"/>
            </a:xfrm>
            <a:prstGeom prst="rect">
              <a:avLst/>
            </a:prstGeom>
            <a:noFill/>
            <a:ln>
              <a:noFill/>
            </a:ln>
          </p:spPr>
        </p:pic>
        <p:pic>
          <p:nvPicPr>
            <p:cNvPr id="147" name="Google Shape;147;p7"/>
            <p:cNvPicPr preferRelativeResize="0"/>
            <p:nvPr/>
          </p:nvPicPr>
          <p:blipFill rotWithShape="1">
            <a:blip r:embed="rId4">
              <a:alphaModFix/>
            </a:blip>
            <a:srcRect/>
            <a:stretch/>
          </p:blipFill>
          <p:spPr>
            <a:xfrm rot="-5400000">
              <a:off x="4151241" y="2327629"/>
              <a:ext cx="1225750" cy="128675"/>
            </a:xfrm>
            <a:prstGeom prst="rect">
              <a:avLst/>
            </a:prstGeom>
            <a:noFill/>
            <a:ln>
              <a:noFill/>
            </a:ln>
          </p:spPr>
        </p:pic>
        <p:pic>
          <p:nvPicPr>
            <p:cNvPr id="148" name="Google Shape;148;p7"/>
            <p:cNvPicPr preferRelativeResize="0"/>
            <p:nvPr/>
          </p:nvPicPr>
          <p:blipFill rotWithShape="1">
            <a:blip r:embed="rId5">
              <a:alphaModFix/>
            </a:blip>
            <a:srcRect/>
            <a:stretch/>
          </p:blipFill>
          <p:spPr>
            <a:xfrm>
              <a:off x="4949992" y="2876175"/>
              <a:ext cx="128675" cy="128675"/>
            </a:xfrm>
            <a:prstGeom prst="rect">
              <a:avLst/>
            </a:prstGeom>
            <a:noFill/>
            <a:ln>
              <a:noFill/>
            </a:ln>
          </p:spPr>
        </p:pic>
        <p:pic>
          <p:nvPicPr>
            <p:cNvPr id="149" name="Google Shape;149;p7"/>
            <p:cNvPicPr preferRelativeResize="0"/>
            <p:nvPr/>
          </p:nvPicPr>
          <p:blipFill rotWithShape="1">
            <a:blip r:embed="rId3">
              <a:alphaModFix/>
            </a:blip>
            <a:srcRect/>
            <a:stretch/>
          </p:blipFill>
          <p:spPr>
            <a:xfrm>
              <a:off x="1754950" y="1779100"/>
              <a:ext cx="1225750" cy="1225750"/>
            </a:xfrm>
            <a:prstGeom prst="rect">
              <a:avLst/>
            </a:prstGeom>
            <a:noFill/>
            <a:ln>
              <a:noFill/>
            </a:ln>
          </p:spPr>
        </p:pic>
        <p:pic>
          <p:nvPicPr>
            <p:cNvPr id="150" name="Google Shape;150;p7"/>
            <p:cNvPicPr preferRelativeResize="0"/>
            <p:nvPr/>
          </p:nvPicPr>
          <p:blipFill rotWithShape="1">
            <a:blip r:embed="rId3">
              <a:alphaModFix/>
            </a:blip>
            <a:srcRect/>
            <a:stretch/>
          </p:blipFill>
          <p:spPr>
            <a:xfrm>
              <a:off x="3102250" y="1779100"/>
              <a:ext cx="1225750" cy="1225750"/>
            </a:xfrm>
            <a:prstGeom prst="rect">
              <a:avLst/>
            </a:prstGeom>
            <a:noFill/>
            <a:ln>
              <a:noFill/>
            </a:ln>
          </p:spPr>
        </p:pic>
        <p:pic>
          <p:nvPicPr>
            <p:cNvPr id="151" name="Google Shape;151;p7"/>
            <p:cNvPicPr preferRelativeResize="0"/>
            <p:nvPr/>
          </p:nvPicPr>
          <p:blipFill rotWithShape="1">
            <a:blip r:embed="rId4">
              <a:alphaModFix/>
            </a:blip>
            <a:srcRect/>
            <a:stretch/>
          </p:blipFill>
          <p:spPr>
            <a:xfrm rot="-5400000">
              <a:off x="3901016" y="2327629"/>
              <a:ext cx="1225750" cy="128675"/>
            </a:xfrm>
            <a:prstGeom prst="rect">
              <a:avLst/>
            </a:prstGeom>
            <a:noFill/>
            <a:ln>
              <a:noFill/>
            </a:ln>
          </p:spPr>
        </p:pic>
      </p:grpSp>
      <p:grpSp>
        <p:nvGrpSpPr>
          <p:cNvPr id="152" name="Google Shape;152;p7"/>
          <p:cNvGrpSpPr/>
          <p:nvPr/>
        </p:nvGrpSpPr>
        <p:grpSpPr>
          <a:xfrm>
            <a:off x="407650" y="3322291"/>
            <a:ext cx="5940929" cy="1225759"/>
            <a:chOff x="407650" y="3322291"/>
            <a:chExt cx="5940929" cy="1225759"/>
          </a:xfrm>
        </p:grpSpPr>
        <p:pic>
          <p:nvPicPr>
            <p:cNvPr id="153" name="Google Shape;153;p7"/>
            <p:cNvPicPr preferRelativeResize="0"/>
            <p:nvPr/>
          </p:nvPicPr>
          <p:blipFill rotWithShape="1">
            <a:blip r:embed="rId3">
              <a:alphaModFix/>
            </a:blip>
            <a:srcRect/>
            <a:stretch/>
          </p:blipFill>
          <p:spPr>
            <a:xfrm>
              <a:off x="407650" y="3322300"/>
              <a:ext cx="1225750" cy="1225750"/>
            </a:xfrm>
            <a:prstGeom prst="rect">
              <a:avLst/>
            </a:prstGeom>
            <a:noFill/>
            <a:ln>
              <a:noFill/>
            </a:ln>
          </p:spPr>
        </p:pic>
        <p:pic>
          <p:nvPicPr>
            <p:cNvPr id="154" name="Google Shape;154;p7"/>
            <p:cNvPicPr preferRelativeResize="0"/>
            <p:nvPr/>
          </p:nvPicPr>
          <p:blipFill rotWithShape="1">
            <a:blip r:embed="rId3">
              <a:alphaModFix/>
            </a:blip>
            <a:srcRect/>
            <a:stretch/>
          </p:blipFill>
          <p:spPr>
            <a:xfrm>
              <a:off x="1754950" y="3322300"/>
              <a:ext cx="1225750" cy="1225750"/>
            </a:xfrm>
            <a:prstGeom prst="rect">
              <a:avLst/>
            </a:prstGeom>
            <a:noFill/>
            <a:ln>
              <a:noFill/>
            </a:ln>
          </p:spPr>
        </p:pic>
        <p:pic>
          <p:nvPicPr>
            <p:cNvPr id="155" name="Google Shape;155;p7"/>
            <p:cNvPicPr preferRelativeResize="0"/>
            <p:nvPr/>
          </p:nvPicPr>
          <p:blipFill rotWithShape="1">
            <a:blip r:embed="rId3">
              <a:alphaModFix/>
            </a:blip>
            <a:srcRect/>
            <a:stretch/>
          </p:blipFill>
          <p:spPr>
            <a:xfrm>
              <a:off x="3102250" y="3322300"/>
              <a:ext cx="1225750" cy="1225750"/>
            </a:xfrm>
            <a:prstGeom prst="rect">
              <a:avLst/>
            </a:prstGeom>
            <a:noFill/>
            <a:ln>
              <a:noFill/>
            </a:ln>
          </p:spPr>
        </p:pic>
        <p:pic>
          <p:nvPicPr>
            <p:cNvPr id="156" name="Google Shape;156;p7"/>
            <p:cNvPicPr preferRelativeResize="0"/>
            <p:nvPr/>
          </p:nvPicPr>
          <p:blipFill rotWithShape="1">
            <a:blip r:embed="rId3">
              <a:alphaModFix/>
            </a:blip>
            <a:srcRect/>
            <a:stretch/>
          </p:blipFill>
          <p:spPr>
            <a:xfrm>
              <a:off x="4449550" y="3322300"/>
              <a:ext cx="1225750" cy="1225750"/>
            </a:xfrm>
            <a:prstGeom prst="rect">
              <a:avLst/>
            </a:prstGeom>
            <a:noFill/>
            <a:ln>
              <a:noFill/>
            </a:ln>
          </p:spPr>
        </p:pic>
        <p:pic>
          <p:nvPicPr>
            <p:cNvPr id="157" name="Google Shape;157;p7"/>
            <p:cNvPicPr preferRelativeResize="0"/>
            <p:nvPr/>
          </p:nvPicPr>
          <p:blipFill rotWithShape="1">
            <a:blip r:embed="rId4">
              <a:alphaModFix/>
            </a:blip>
            <a:srcRect/>
            <a:stretch/>
          </p:blipFill>
          <p:spPr>
            <a:xfrm rot="-5400000">
              <a:off x="5248316" y="3870829"/>
              <a:ext cx="1225750" cy="128675"/>
            </a:xfrm>
            <a:prstGeom prst="rect">
              <a:avLst/>
            </a:prstGeom>
            <a:noFill/>
            <a:ln>
              <a:noFill/>
            </a:ln>
          </p:spPr>
        </p:pic>
        <p:pic>
          <p:nvPicPr>
            <p:cNvPr id="158" name="Google Shape;158;p7"/>
            <p:cNvPicPr preferRelativeResize="0"/>
            <p:nvPr/>
          </p:nvPicPr>
          <p:blipFill rotWithShape="1">
            <a:blip r:embed="rId4">
              <a:alphaModFix/>
            </a:blip>
            <a:srcRect/>
            <a:stretch/>
          </p:blipFill>
          <p:spPr>
            <a:xfrm rot="-5400000">
              <a:off x="5459828" y="3870829"/>
              <a:ext cx="1225750" cy="128675"/>
            </a:xfrm>
            <a:prstGeom prst="rect">
              <a:avLst/>
            </a:prstGeom>
            <a:noFill/>
            <a:ln>
              <a:noFill/>
            </a:ln>
          </p:spPr>
        </p:pic>
        <p:pic>
          <p:nvPicPr>
            <p:cNvPr id="159" name="Google Shape;159;p7"/>
            <p:cNvPicPr preferRelativeResize="0"/>
            <p:nvPr/>
          </p:nvPicPr>
          <p:blipFill rotWithShape="1">
            <a:blip r:embed="rId4">
              <a:alphaModFix/>
            </a:blip>
            <a:srcRect/>
            <a:stretch/>
          </p:blipFill>
          <p:spPr>
            <a:xfrm rot="-5400000">
              <a:off x="5671366" y="3870829"/>
              <a:ext cx="1225750" cy="128675"/>
            </a:xfrm>
            <a:prstGeom prst="rect">
              <a:avLst/>
            </a:prstGeom>
            <a:noFill/>
            <a:ln>
              <a:noFill/>
            </a:ln>
          </p:spPr>
        </p:pic>
      </p:grpSp>
      <p:grpSp>
        <p:nvGrpSpPr>
          <p:cNvPr id="160" name="Google Shape;160;p7"/>
          <p:cNvGrpSpPr/>
          <p:nvPr/>
        </p:nvGrpSpPr>
        <p:grpSpPr>
          <a:xfrm>
            <a:off x="407650" y="4855975"/>
            <a:ext cx="6865167" cy="1225750"/>
            <a:chOff x="407650" y="4855975"/>
            <a:chExt cx="6865167" cy="1225750"/>
          </a:xfrm>
        </p:grpSpPr>
        <p:grpSp>
          <p:nvGrpSpPr>
            <p:cNvPr id="161" name="Google Shape;161;p7"/>
            <p:cNvGrpSpPr/>
            <p:nvPr/>
          </p:nvGrpSpPr>
          <p:grpSpPr>
            <a:xfrm>
              <a:off x="407650" y="4855975"/>
              <a:ext cx="6614950" cy="1225750"/>
              <a:chOff x="407650" y="4855975"/>
              <a:chExt cx="6614950" cy="1225750"/>
            </a:xfrm>
          </p:grpSpPr>
          <p:pic>
            <p:nvPicPr>
              <p:cNvPr id="162" name="Google Shape;162;p7"/>
              <p:cNvPicPr preferRelativeResize="0"/>
              <p:nvPr/>
            </p:nvPicPr>
            <p:blipFill rotWithShape="1">
              <a:blip r:embed="rId3">
                <a:alphaModFix/>
              </a:blip>
              <a:srcRect/>
              <a:stretch/>
            </p:blipFill>
            <p:spPr>
              <a:xfrm>
                <a:off x="407650" y="4855975"/>
                <a:ext cx="1225750" cy="1225750"/>
              </a:xfrm>
              <a:prstGeom prst="rect">
                <a:avLst/>
              </a:prstGeom>
              <a:noFill/>
              <a:ln>
                <a:noFill/>
              </a:ln>
            </p:spPr>
          </p:pic>
          <p:pic>
            <p:nvPicPr>
              <p:cNvPr id="163" name="Google Shape;163;p7"/>
              <p:cNvPicPr preferRelativeResize="0"/>
              <p:nvPr/>
            </p:nvPicPr>
            <p:blipFill rotWithShape="1">
              <a:blip r:embed="rId3">
                <a:alphaModFix/>
              </a:blip>
              <a:srcRect/>
              <a:stretch/>
            </p:blipFill>
            <p:spPr>
              <a:xfrm>
                <a:off x="1754950" y="4855975"/>
                <a:ext cx="1225750" cy="1225750"/>
              </a:xfrm>
              <a:prstGeom prst="rect">
                <a:avLst/>
              </a:prstGeom>
              <a:noFill/>
              <a:ln>
                <a:noFill/>
              </a:ln>
            </p:spPr>
          </p:pic>
          <p:pic>
            <p:nvPicPr>
              <p:cNvPr id="164" name="Google Shape;164;p7"/>
              <p:cNvPicPr preferRelativeResize="0"/>
              <p:nvPr/>
            </p:nvPicPr>
            <p:blipFill rotWithShape="1">
              <a:blip r:embed="rId3">
                <a:alphaModFix/>
              </a:blip>
              <a:srcRect/>
              <a:stretch/>
            </p:blipFill>
            <p:spPr>
              <a:xfrm>
                <a:off x="3102250" y="4855975"/>
                <a:ext cx="1225750" cy="1225750"/>
              </a:xfrm>
              <a:prstGeom prst="rect">
                <a:avLst/>
              </a:prstGeom>
              <a:noFill/>
              <a:ln>
                <a:noFill/>
              </a:ln>
            </p:spPr>
          </p:pic>
          <p:pic>
            <p:nvPicPr>
              <p:cNvPr id="165" name="Google Shape;165;p7"/>
              <p:cNvPicPr preferRelativeResize="0"/>
              <p:nvPr/>
            </p:nvPicPr>
            <p:blipFill rotWithShape="1">
              <a:blip r:embed="rId3">
                <a:alphaModFix/>
              </a:blip>
              <a:srcRect/>
              <a:stretch/>
            </p:blipFill>
            <p:spPr>
              <a:xfrm>
                <a:off x="4449550" y="4855975"/>
                <a:ext cx="1225750" cy="1225750"/>
              </a:xfrm>
              <a:prstGeom prst="rect">
                <a:avLst/>
              </a:prstGeom>
              <a:noFill/>
              <a:ln>
                <a:noFill/>
              </a:ln>
            </p:spPr>
          </p:pic>
          <p:pic>
            <p:nvPicPr>
              <p:cNvPr id="166" name="Google Shape;166;p7"/>
              <p:cNvPicPr preferRelativeResize="0"/>
              <p:nvPr/>
            </p:nvPicPr>
            <p:blipFill rotWithShape="1">
              <a:blip r:embed="rId3">
                <a:alphaModFix/>
              </a:blip>
              <a:srcRect/>
              <a:stretch/>
            </p:blipFill>
            <p:spPr>
              <a:xfrm>
                <a:off x="5796850" y="4855975"/>
                <a:ext cx="1225750" cy="1225750"/>
              </a:xfrm>
              <a:prstGeom prst="rect">
                <a:avLst/>
              </a:prstGeom>
              <a:noFill/>
              <a:ln>
                <a:noFill/>
              </a:ln>
            </p:spPr>
          </p:pic>
        </p:grpSp>
        <p:pic>
          <p:nvPicPr>
            <p:cNvPr id="167" name="Google Shape;167;p7"/>
            <p:cNvPicPr preferRelativeResize="0"/>
            <p:nvPr/>
          </p:nvPicPr>
          <p:blipFill rotWithShape="1">
            <a:blip r:embed="rId5">
              <a:alphaModFix/>
            </a:blip>
            <a:srcRect/>
            <a:stretch/>
          </p:blipFill>
          <p:spPr>
            <a:xfrm>
              <a:off x="7144142" y="5953050"/>
              <a:ext cx="128675" cy="128675"/>
            </a:xfrm>
            <a:prstGeom prst="rect">
              <a:avLst/>
            </a:prstGeom>
            <a:noFill/>
            <a:ln>
              <a:noFill/>
            </a:ln>
          </p:spPr>
        </p:pic>
        <p:pic>
          <p:nvPicPr>
            <p:cNvPr id="168" name="Google Shape;168;p7"/>
            <p:cNvPicPr preferRelativeResize="0"/>
            <p:nvPr/>
          </p:nvPicPr>
          <p:blipFill rotWithShape="1">
            <a:blip r:embed="rId5">
              <a:alphaModFix/>
            </a:blip>
            <a:srcRect/>
            <a:stretch/>
          </p:blipFill>
          <p:spPr>
            <a:xfrm>
              <a:off x="7144142" y="5781600"/>
              <a:ext cx="128675" cy="128675"/>
            </a:xfrm>
            <a:prstGeom prst="rect">
              <a:avLst/>
            </a:prstGeom>
            <a:noFill/>
            <a:ln>
              <a:noFill/>
            </a:ln>
          </p:spPr>
        </p:pic>
        <p:pic>
          <p:nvPicPr>
            <p:cNvPr id="169" name="Google Shape;169;p7"/>
            <p:cNvPicPr preferRelativeResize="0"/>
            <p:nvPr/>
          </p:nvPicPr>
          <p:blipFill rotWithShape="1">
            <a:blip r:embed="rId5">
              <a:alphaModFix/>
            </a:blip>
            <a:srcRect/>
            <a:stretch/>
          </p:blipFill>
          <p:spPr>
            <a:xfrm>
              <a:off x="7144142" y="5610150"/>
              <a:ext cx="128675" cy="128675"/>
            </a:xfrm>
            <a:prstGeom prst="rect">
              <a:avLst/>
            </a:prstGeom>
            <a:noFill/>
            <a:ln>
              <a:noFill/>
            </a:ln>
          </p:spPr>
        </p:pic>
        <p:pic>
          <p:nvPicPr>
            <p:cNvPr id="170" name="Google Shape;170;p7"/>
            <p:cNvPicPr preferRelativeResize="0"/>
            <p:nvPr/>
          </p:nvPicPr>
          <p:blipFill rotWithShape="1">
            <a:blip r:embed="rId5">
              <a:alphaModFix/>
            </a:blip>
            <a:srcRect/>
            <a:stretch/>
          </p:blipFill>
          <p:spPr>
            <a:xfrm>
              <a:off x="7144142" y="5438700"/>
              <a:ext cx="128675" cy="128675"/>
            </a:xfrm>
            <a:prstGeom prst="rect">
              <a:avLst/>
            </a:prstGeom>
            <a:noFill/>
            <a:ln>
              <a:noFill/>
            </a:ln>
          </p:spPr>
        </p:pic>
      </p:grpSp>
      <p:grpSp>
        <p:nvGrpSpPr>
          <p:cNvPr id="171" name="Google Shape;171;p7"/>
          <p:cNvGrpSpPr/>
          <p:nvPr/>
        </p:nvGrpSpPr>
        <p:grpSpPr>
          <a:xfrm>
            <a:off x="4949992" y="1857150"/>
            <a:ext cx="128675" cy="985925"/>
            <a:chOff x="6431417" y="3562125"/>
            <a:chExt cx="128675" cy="985925"/>
          </a:xfrm>
        </p:grpSpPr>
        <p:pic>
          <p:nvPicPr>
            <p:cNvPr id="172" name="Google Shape;172;p7"/>
            <p:cNvPicPr preferRelativeResize="0"/>
            <p:nvPr/>
          </p:nvPicPr>
          <p:blipFill rotWithShape="1">
            <a:blip r:embed="rId5">
              <a:alphaModFix/>
            </a:blip>
            <a:srcRect/>
            <a:stretch/>
          </p:blipFill>
          <p:spPr>
            <a:xfrm>
              <a:off x="6431417" y="4419375"/>
              <a:ext cx="128675" cy="128675"/>
            </a:xfrm>
            <a:prstGeom prst="rect">
              <a:avLst/>
            </a:prstGeom>
            <a:noFill/>
            <a:ln>
              <a:noFill/>
            </a:ln>
          </p:spPr>
        </p:pic>
        <p:pic>
          <p:nvPicPr>
            <p:cNvPr id="173" name="Google Shape;173;p7"/>
            <p:cNvPicPr preferRelativeResize="0"/>
            <p:nvPr/>
          </p:nvPicPr>
          <p:blipFill rotWithShape="1">
            <a:blip r:embed="rId5">
              <a:alphaModFix/>
            </a:blip>
            <a:srcRect/>
            <a:stretch/>
          </p:blipFill>
          <p:spPr>
            <a:xfrm>
              <a:off x="6431417" y="4247925"/>
              <a:ext cx="128675" cy="128675"/>
            </a:xfrm>
            <a:prstGeom prst="rect">
              <a:avLst/>
            </a:prstGeom>
            <a:noFill/>
            <a:ln>
              <a:noFill/>
            </a:ln>
          </p:spPr>
        </p:pic>
        <p:pic>
          <p:nvPicPr>
            <p:cNvPr id="174" name="Google Shape;174;p7"/>
            <p:cNvPicPr preferRelativeResize="0"/>
            <p:nvPr/>
          </p:nvPicPr>
          <p:blipFill rotWithShape="1">
            <a:blip r:embed="rId5">
              <a:alphaModFix/>
            </a:blip>
            <a:srcRect/>
            <a:stretch/>
          </p:blipFill>
          <p:spPr>
            <a:xfrm>
              <a:off x="6431417" y="4076475"/>
              <a:ext cx="128675" cy="128675"/>
            </a:xfrm>
            <a:prstGeom prst="rect">
              <a:avLst/>
            </a:prstGeom>
            <a:noFill/>
            <a:ln>
              <a:noFill/>
            </a:ln>
          </p:spPr>
        </p:pic>
        <p:pic>
          <p:nvPicPr>
            <p:cNvPr id="175" name="Google Shape;175;p7"/>
            <p:cNvPicPr preferRelativeResize="0"/>
            <p:nvPr/>
          </p:nvPicPr>
          <p:blipFill rotWithShape="1">
            <a:blip r:embed="rId5">
              <a:alphaModFix/>
            </a:blip>
            <a:srcRect/>
            <a:stretch/>
          </p:blipFill>
          <p:spPr>
            <a:xfrm>
              <a:off x="6431417" y="3905025"/>
              <a:ext cx="128675" cy="128675"/>
            </a:xfrm>
            <a:prstGeom prst="rect">
              <a:avLst/>
            </a:prstGeom>
            <a:noFill/>
            <a:ln>
              <a:noFill/>
            </a:ln>
          </p:spPr>
        </p:pic>
        <p:pic>
          <p:nvPicPr>
            <p:cNvPr id="176" name="Google Shape;176;p7"/>
            <p:cNvPicPr preferRelativeResize="0"/>
            <p:nvPr/>
          </p:nvPicPr>
          <p:blipFill rotWithShape="1">
            <a:blip r:embed="rId5">
              <a:alphaModFix/>
            </a:blip>
            <a:srcRect/>
            <a:stretch/>
          </p:blipFill>
          <p:spPr>
            <a:xfrm>
              <a:off x="6431417" y="3733575"/>
              <a:ext cx="128675" cy="128675"/>
            </a:xfrm>
            <a:prstGeom prst="rect">
              <a:avLst/>
            </a:prstGeom>
            <a:noFill/>
            <a:ln>
              <a:noFill/>
            </a:ln>
          </p:spPr>
        </p:pic>
        <p:pic>
          <p:nvPicPr>
            <p:cNvPr id="177" name="Google Shape;177;p7"/>
            <p:cNvPicPr preferRelativeResize="0"/>
            <p:nvPr/>
          </p:nvPicPr>
          <p:blipFill rotWithShape="1">
            <a:blip r:embed="rId5">
              <a:alphaModFix/>
            </a:blip>
            <a:srcRect/>
            <a:stretch/>
          </p:blipFill>
          <p:spPr>
            <a:xfrm>
              <a:off x="6431417" y="3562125"/>
              <a:ext cx="128675" cy="128675"/>
            </a:xfrm>
            <a:prstGeom prst="rect">
              <a:avLst/>
            </a:prstGeom>
            <a:noFill/>
            <a:ln>
              <a:noFill/>
            </a:ln>
          </p:spPr>
        </p:pic>
      </p:grpSp>
      <p:sp>
        <p:nvSpPr>
          <p:cNvPr id="38" name="TextBox 37">
            <a:extLst>
              <a:ext uri="{FF2B5EF4-FFF2-40B4-BE49-F238E27FC236}">
                <a16:creationId xmlns:a16="http://schemas.microsoft.com/office/drawing/2014/main" id="{5ACEBF9B-058E-9D4A-8A2A-346F8A77D1E5}"/>
              </a:ext>
            </a:extLst>
          </p:cNvPr>
          <p:cNvSpPr txBox="1"/>
          <p:nvPr/>
        </p:nvSpPr>
        <p:spPr>
          <a:xfrm>
            <a:off x="5450430" y="1691759"/>
            <a:ext cx="6098240" cy="1286121"/>
          </a:xfrm>
          <a:prstGeom prst="rect">
            <a:avLst/>
          </a:prstGeom>
          <a:noFill/>
        </p:spPr>
        <p:txBody>
          <a:bodyPr wrap="square">
            <a:spAutoFit/>
          </a:bodyPr>
          <a:lstStyle/>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There are 3 hundreds, 2 tens and 7 ones.</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 number is 327.</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Three hundred and twenty-seven.</a:t>
            </a:r>
          </a:p>
        </p:txBody>
      </p:sp>
      <p:sp>
        <p:nvSpPr>
          <p:cNvPr id="39" name="TextBox 38">
            <a:extLst>
              <a:ext uri="{FF2B5EF4-FFF2-40B4-BE49-F238E27FC236}">
                <a16:creationId xmlns:a16="http://schemas.microsoft.com/office/drawing/2014/main" id="{408DF3FD-693F-8F4B-A52E-5337900AD8F1}"/>
              </a:ext>
            </a:extLst>
          </p:cNvPr>
          <p:cNvSpPr txBox="1"/>
          <p:nvPr/>
        </p:nvSpPr>
        <p:spPr>
          <a:xfrm>
            <a:off x="6663946" y="3179343"/>
            <a:ext cx="4884724" cy="1286121"/>
          </a:xfrm>
          <a:prstGeom prst="rect">
            <a:avLst/>
          </a:prstGeom>
          <a:noFill/>
        </p:spPr>
        <p:txBody>
          <a:bodyPr wrap="square">
            <a:spAutoFit/>
          </a:bodyPr>
          <a:lstStyle/>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There are 4 hundreds, 3 tens and 0 ones.</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 number is 430.</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Four hundred and thirty.</a:t>
            </a:r>
          </a:p>
        </p:txBody>
      </p:sp>
      <p:sp>
        <p:nvSpPr>
          <p:cNvPr id="40" name="TextBox 39">
            <a:extLst>
              <a:ext uri="{FF2B5EF4-FFF2-40B4-BE49-F238E27FC236}">
                <a16:creationId xmlns:a16="http://schemas.microsoft.com/office/drawing/2014/main" id="{2927904E-EF21-0346-8CB3-495DD411DC3D}"/>
              </a:ext>
            </a:extLst>
          </p:cNvPr>
          <p:cNvSpPr txBox="1"/>
          <p:nvPr/>
        </p:nvSpPr>
        <p:spPr>
          <a:xfrm>
            <a:off x="7394359" y="4795604"/>
            <a:ext cx="4757862" cy="1286121"/>
          </a:xfrm>
          <a:prstGeom prst="rect">
            <a:avLst/>
          </a:prstGeom>
          <a:noFill/>
        </p:spPr>
        <p:txBody>
          <a:bodyPr wrap="square">
            <a:spAutoFit/>
          </a:bodyPr>
          <a:lstStyle/>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There are 5 hundreds, 0 tens and 4 ones.</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The number is 504.</a:t>
            </a:r>
          </a:p>
          <a:p>
            <a:pPr marL="0" lvl="0" indent="0" algn="l" rtl="0">
              <a:lnSpc>
                <a:spcPct val="150000"/>
              </a:lnSpc>
              <a:spcBef>
                <a:spcPts val="0"/>
              </a:spcBef>
              <a:spcAft>
                <a:spcPts val="0"/>
              </a:spcAft>
              <a:buNone/>
            </a:pPr>
            <a:r>
              <a:rPr lang="en-GB" sz="1800" dirty="0">
                <a:solidFill>
                  <a:schemeClr val="dk1"/>
                </a:solidFill>
                <a:latin typeface="Century Gothic"/>
                <a:ea typeface="Century Gothic"/>
                <a:cs typeface="Century Gothic"/>
                <a:sym typeface="Century Gothic"/>
              </a:rPr>
              <a:t>Five hundred and four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aphicFrame>
        <p:nvGraphicFramePr>
          <p:cNvPr id="183" name="Google Shape;183;p8"/>
          <p:cNvGraphicFramePr/>
          <p:nvPr/>
        </p:nvGraphicFramePr>
        <p:xfrm>
          <a:off x="367250" y="1499025"/>
          <a:ext cx="11433550" cy="4606600"/>
        </p:xfrm>
        <a:graphic>
          <a:graphicData uri="http://schemas.openxmlformats.org/drawingml/2006/table">
            <a:tbl>
              <a:tblPr>
                <a:noFill/>
                <a:tableStyleId>{7D8C3017-6A9F-4ACD-9DB7-D1EFF7A8CD63}</a:tableStyleId>
              </a:tblPr>
              <a:tblGrid>
                <a:gridCol w="9153250">
                  <a:extLst>
                    <a:ext uri="{9D8B030D-6E8A-4147-A177-3AD203B41FA5}">
                      <a16:colId xmlns:a16="http://schemas.microsoft.com/office/drawing/2014/main" val="20000"/>
                    </a:ext>
                  </a:extLst>
                </a:gridCol>
                <a:gridCol w="2280300">
                  <a:extLst>
                    <a:ext uri="{9D8B030D-6E8A-4147-A177-3AD203B41FA5}">
                      <a16:colId xmlns:a16="http://schemas.microsoft.com/office/drawing/2014/main" val="20001"/>
                    </a:ext>
                  </a:extLst>
                </a:gridCol>
              </a:tblGrid>
              <a:tr h="465650">
                <a:tc>
                  <a:txBody>
                    <a:bodyPr/>
                    <a:lstStyle/>
                    <a:p>
                      <a:pPr marL="0" marR="0" lvl="0" indent="0" algn="ctr" rtl="0">
                        <a:spcBef>
                          <a:spcPts val="0"/>
                        </a:spcBef>
                        <a:spcAft>
                          <a:spcPts val="0"/>
                        </a:spcAft>
                        <a:buClr>
                          <a:srgbClr val="222222"/>
                        </a:buClr>
                        <a:buSzPts val="1800"/>
                        <a:buFont typeface="Century Gothic"/>
                        <a:buNone/>
                      </a:pPr>
                      <a:r>
                        <a:rPr lang="en-GB" sz="1800" b="1">
                          <a:solidFill>
                            <a:srgbClr val="222222"/>
                          </a:solidFill>
                          <a:latin typeface="Century Gothic"/>
                          <a:ea typeface="Century Gothic"/>
                          <a:cs typeface="Century Gothic"/>
                          <a:sym typeface="Century Gothic"/>
                        </a:rPr>
                        <a:t>Base 10</a:t>
                      </a:r>
                      <a:endParaRPr sz="1800" b="1">
                        <a:solidFill>
                          <a:srgbClr val="222222"/>
                        </a:solidFill>
                        <a:latin typeface="Century Gothic"/>
                        <a:ea typeface="Century Gothic"/>
                        <a:cs typeface="Century Gothic"/>
                        <a:sym typeface="Century Gothi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222222"/>
                        </a:buClr>
                        <a:buSzPts val="1800"/>
                        <a:buFont typeface="Century Gothic"/>
                        <a:buNone/>
                      </a:pPr>
                      <a:r>
                        <a:rPr lang="en-GB" sz="1800" b="1">
                          <a:solidFill>
                            <a:srgbClr val="222222"/>
                          </a:solidFill>
                          <a:latin typeface="Century Gothic"/>
                          <a:ea typeface="Century Gothic"/>
                          <a:cs typeface="Century Gothic"/>
                          <a:sym typeface="Century Gothic"/>
                        </a:rPr>
                        <a:t>Number</a:t>
                      </a:r>
                      <a:endParaRPr sz="1800" b="1">
                        <a:solidFill>
                          <a:srgbClr val="222222"/>
                        </a:solidFill>
                        <a:latin typeface="Century Gothic"/>
                        <a:ea typeface="Century Gothic"/>
                        <a:cs typeface="Century Gothic"/>
                        <a:sym typeface="Century Gothi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93650">
                <a:tc>
                  <a:txBody>
                    <a:bodyPr/>
                    <a:lstStyle/>
                    <a:p>
                      <a:pPr marL="0" marR="0" lvl="0" indent="0" algn="l" rtl="0">
                        <a:spcBef>
                          <a:spcPts val="0"/>
                        </a:spcBef>
                        <a:spcAft>
                          <a:spcPts val="0"/>
                        </a:spcAft>
                        <a:buClr>
                          <a:schemeClr val="dk1"/>
                        </a:buClr>
                        <a:buSzPts val="1800"/>
                        <a:buFont typeface="Calibri"/>
                        <a:buNone/>
                      </a:pPr>
                      <a:endParaRPr sz="1800">
                        <a:solidFill>
                          <a:srgbClr val="222222"/>
                        </a:solidFill>
                        <a:latin typeface="Century Gothic"/>
                        <a:ea typeface="Century Gothic"/>
                        <a:cs typeface="Century Gothic"/>
                        <a:sym typeface="Century Gothi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222222"/>
                        </a:solidFill>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73650">
                <a:tc>
                  <a:txBody>
                    <a:bodyPr/>
                    <a:lstStyle/>
                    <a:p>
                      <a:pPr marL="0" marR="0" lvl="0" indent="0" algn="l" rtl="0">
                        <a:spcBef>
                          <a:spcPts val="0"/>
                        </a:spcBef>
                        <a:spcAft>
                          <a:spcPts val="0"/>
                        </a:spcAft>
                        <a:buClr>
                          <a:schemeClr val="dk1"/>
                        </a:buClr>
                        <a:buSzPts val="1800"/>
                        <a:buFont typeface="Calibri"/>
                        <a:buNone/>
                      </a:pPr>
                      <a:endParaRPr sz="1800">
                        <a:solidFill>
                          <a:srgbClr val="222222"/>
                        </a:solidFill>
                        <a:latin typeface="Century Gothic"/>
                        <a:ea typeface="Century Gothic"/>
                        <a:cs typeface="Century Gothic"/>
                        <a:sym typeface="Century Gothi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endParaRPr sz="1800">
                        <a:solidFill>
                          <a:srgbClr val="222222"/>
                        </a:solidFill>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373650">
                <a:tc>
                  <a:txBody>
                    <a:bodyPr/>
                    <a:lstStyle/>
                    <a:p>
                      <a:pPr marL="0" marR="0" lvl="0" indent="0" algn="l" rtl="0">
                        <a:spcBef>
                          <a:spcPts val="0"/>
                        </a:spcBef>
                        <a:spcAft>
                          <a:spcPts val="0"/>
                        </a:spcAft>
                        <a:buNone/>
                      </a:pPr>
                      <a:endParaRPr sz="1800">
                        <a:solidFill>
                          <a:srgbClr val="222222"/>
                        </a:solidFill>
                        <a:latin typeface="Century Gothic"/>
                        <a:ea typeface="Century Gothic"/>
                        <a:cs typeface="Century Gothic"/>
                        <a:sym typeface="Century Gothic"/>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4" name="Google Shape;184;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85" name="Google Shape;185;p8"/>
          <p:cNvSpPr txBox="1">
            <a:spLocks noGrp="1"/>
          </p:cNvSpPr>
          <p:nvPr>
            <p:ph type="body" idx="2"/>
          </p:nvPr>
        </p:nvSpPr>
        <p:spPr>
          <a:xfrm>
            <a:off x="251558" y="984513"/>
            <a:ext cx="11736900" cy="514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Complete the table. </a:t>
            </a:r>
            <a:r>
              <a:rPr lang="en-GB" dirty="0"/>
              <a:t>Write each number in numerals and in words.</a:t>
            </a:r>
            <a:endParaRPr dirty="0"/>
          </a:p>
        </p:txBody>
      </p:sp>
      <p:sp>
        <p:nvSpPr>
          <p:cNvPr id="186" name="Google Shape;186;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87" name="Google Shape;187;p8"/>
          <p:cNvGrpSpPr/>
          <p:nvPr/>
        </p:nvGrpSpPr>
        <p:grpSpPr>
          <a:xfrm>
            <a:off x="515634" y="3353070"/>
            <a:ext cx="2236713" cy="1325818"/>
            <a:chOff x="515634" y="3353070"/>
            <a:chExt cx="2236713" cy="1325818"/>
          </a:xfrm>
        </p:grpSpPr>
        <p:grpSp>
          <p:nvGrpSpPr>
            <p:cNvPr id="188" name="Google Shape;188;p8"/>
            <p:cNvGrpSpPr/>
            <p:nvPr/>
          </p:nvGrpSpPr>
          <p:grpSpPr>
            <a:xfrm>
              <a:off x="515634" y="3488041"/>
              <a:ext cx="2236713" cy="908041"/>
              <a:chOff x="353097" y="3488041"/>
              <a:chExt cx="2635769" cy="1055862"/>
            </a:xfrm>
          </p:grpSpPr>
          <p:pic>
            <p:nvPicPr>
              <p:cNvPr id="189" name="Google Shape;189;p8"/>
              <p:cNvPicPr preferRelativeResize="0"/>
              <p:nvPr/>
            </p:nvPicPr>
            <p:blipFill rotWithShape="1">
              <a:blip r:embed="rId3">
                <a:alphaModFix/>
              </a:blip>
              <a:srcRect/>
              <a:stretch/>
            </p:blipFill>
            <p:spPr>
              <a:xfrm>
                <a:off x="2809801" y="3488041"/>
                <a:ext cx="179065" cy="1055862"/>
              </a:xfrm>
              <a:prstGeom prst="rect">
                <a:avLst/>
              </a:prstGeom>
              <a:noFill/>
              <a:ln>
                <a:noFill/>
              </a:ln>
            </p:spPr>
          </p:pic>
          <p:pic>
            <p:nvPicPr>
              <p:cNvPr id="190" name="Google Shape;190;p8"/>
              <p:cNvPicPr preferRelativeResize="0"/>
              <p:nvPr/>
            </p:nvPicPr>
            <p:blipFill rotWithShape="1">
              <a:blip r:embed="rId3">
                <a:alphaModFix/>
              </a:blip>
              <a:srcRect/>
              <a:stretch/>
            </p:blipFill>
            <p:spPr>
              <a:xfrm>
                <a:off x="353097" y="3488041"/>
                <a:ext cx="179065" cy="1055862"/>
              </a:xfrm>
              <a:prstGeom prst="rect">
                <a:avLst/>
              </a:prstGeom>
              <a:noFill/>
              <a:ln>
                <a:noFill/>
              </a:ln>
            </p:spPr>
          </p:pic>
          <p:pic>
            <p:nvPicPr>
              <p:cNvPr id="191" name="Google Shape;191;p8"/>
              <p:cNvPicPr preferRelativeResize="0"/>
              <p:nvPr/>
            </p:nvPicPr>
            <p:blipFill rotWithShape="1">
              <a:blip r:embed="rId3">
                <a:alphaModFix/>
              </a:blip>
              <a:srcRect/>
              <a:stretch/>
            </p:blipFill>
            <p:spPr>
              <a:xfrm>
                <a:off x="582494" y="3488041"/>
                <a:ext cx="179065" cy="1055862"/>
              </a:xfrm>
              <a:prstGeom prst="rect">
                <a:avLst/>
              </a:prstGeom>
              <a:noFill/>
              <a:ln>
                <a:noFill/>
              </a:ln>
            </p:spPr>
          </p:pic>
        </p:grpSp>
        <p:pic>
          <p:nvPicPr>
            <p:cNvPr id="192" name="Google Shape;192;p8"/>
            <p:cNvPicPr preferRelativeResize="0"/>
            <p:nvPr/>
          </p:nvPicPr>
          <p:blipFill rotWithShape="1">
            <a:blip r:embed="rId4">
              <a:alphaModFix/>
            </a:blip>
            <a:srcRect/>
            <a:stretch/>
          </p:blipFill>
          <p:spPr>
            <a:xfrm>
              <a:off x="1034841" y="3353070"/>
              <a:ext cx="808975" cy="1325818"/>
            </a:xfrm>
            <a:prstGeom prst="rect">
              <a:avLst/>
            </a:prstGeom>
            <a:noFill/>
            <a:ln>
              <a:noFill/>
            </a:ln>
          </p:spPr>
        </p:pic>
        <p:grpSp>
          <p:nvGrpSpPr>
            <p:cNvPr id="193" name="Google Shape;193;p8"/>
            <p:cNvGrpSpPr/>
            <p:nvPr/>
          </p:nvGrpSpPr>
          <p:grpSpPr>
            <a:xfrm>
              <a:off x="2016418" y="3488041"/>
              <a:ext cx="541287" cy="908041"/>
              <a:chOff x="1425727" y="3488041"/>
              <a:chExt cx="637859" cy="1055862"/>
            </a:xfrm>
          </p:grpSpPr>
          <p:pic>
            <p:nvPicPr>
              <p:cNvPr id="194" name="Google Shape;194;p8"/>
              <p:cNvPicPr preferRelativeResize="0"/>
              <p:nvPr/>
            </p:nvPicPr>
            <p:blipFill rotWithShape="1">
              <a:blip r:embed="rId3">
                <a:alphaModFix/>
              </a:blip>
              <a:srcRect/>
              <a:stretch/>
            </p:blipFill>
            <p:spPr>
              <a:xfrm>
                <a:off x="1425727" y="3488041"/>
                <a:ext cx="179065" cy="1055862"/>
              </a:xfrm>
              <a:prstGeom prst="rect">
                <a:avLst/>
              </a:prstGeom>
              <a:noFill/>
              <a:ln>
                <a:noFill/>
              </a:ln>
            </p:spPr>
          </p:pic>
          <p:pic>
            <p:nvPicPr>
              <p:cNvPr id="195" name="Google Shape;195;p8"/>
              <p:cNvPicPr preferRelativeResize="0"/>
              <p:nvPr/>
            </p:nvPicPr>
            <p:blipFill rotWithShape="1">
              <a:blip r:embed="rId3">
                <a:alphaModFix/>
              </a:blip>
              <a:srcRect/>
              <a:stretch/>
            </p:blipFill>
            <p:spPr>
              <a:xfrm>
                <a:off x="1655124" y="3488041"/>
                <a:ext cx="179065" cy="1055862"/>
              </a:xfrm>
              <a:prstGeom prst="rect">
                <a:avLst/>
              </a:prstGeom>
              <a:noFill/>
              <a:ln>
                <a:noFill/>
              </a:ln>
            </p:spPr>
          </p:pic>
          <p:pic>
            <p:nvPicPr>
              <p:cNvPr id="196" name="Google Shape;196;p8"/>
              <p:cNvPicPr preferRelativeResize="0"/>
              <p:nvPr/>
            </p:nvPicPr>
            <p:blipFill rotWithShape="1">
              <a:blip r:embed="rId3">
                <a:alphaModFix/>
              </a:blip>
              <a:srcRect/>
              <a:stretch/>
            </p:blipFill>
            <p:spPr>
              <a:xfrm>
                <a:off x="1884521" y="3488041"/>
                <a:ext cx="179065" cy="1055862"/>
              </a:xfrm>
              <a:prstGeom prst="rect">
                <a:avLst/>
              </a:prstGeom>
              <a:noFill/>
              <a:ln>
                <a:noFill/>
              </a:ln>
            </p:spPr>
          </p:pic>
        </p:grpSp>
      </p:grpSp>
      <p:grpSp>
        <p:nvGrpSpPr>
          <p:cNvPr id="197" name="Google Shape;197;p8"/>
          <p:cNvGrpSpPr/>
          <p:nvPr/>
        </p:nvGrpSpPr>
        <p:grpSpPr>
          <a:xfrm>
            <a:off x="436691" y="1952670"/>
            <a:ext cx="6471502" cy="1352474"/>
            <a:chOff x="436691" y="1952670"/>
            <a:chExt cx="6471502" cy="1352474"/>
          </a:xfrm>
        </p:grpSpPr>
        <p:pic>
          <p:nvPicPr>
            <p:cNvPr id="198" name="Google Shape;198;p8"/>
            <p:cNvPicPr preferRelativeResize="0"/>
            <p:nvPr/>
          </p:nvPicPr>
          <p:blipFill rotWithShape="1">
            <a:blip r:embed="rId5">
              <a:alphaModFix/>
            </a:blip>
            <a:srcRect/>
            <a:stretch/>
          </p:blipFill>
          <p:spPr>
            <a:xfrm>
              <a:off x="6282245" y="2885327"/>
              <a:ext cx="150718" cy="165974"/>
            </a:xfrm>
            <a:prstGeom prst="rect">
              <a:avLst/>
            </a:prstGeom>
            <a:noFill/>
            <a:ln>
              <a:noFill/>
            </a:ln>
          </p:spPr>
        </p:pic>
        <p:grpSp>
          <p:nvGrpSpPr>
            <p:cNvPr id="199" name="Google Shape;199;p8"/>
            <p:cNvGrpSpPr/>
            <p:nvPr/>
          </p:nvGrpSpPr>
          <p:grpSpPr>
            <a:xfrm>
              <a:off x="436691" y="1952670"/>
              <a:ext cx="2615932" cy="1352474"/>
              <a:chOff x="436834" y="1952670"/>
              <a:chExt cx="2975017" cy="1536902"/>
            </a:xfrm>
          </p:grpSpPr>
          <p:pic>
            <p:nvPicPr>
              <p:cNvPr id="200" name="Google Shape;200;p8"/>
              <p:cNvPicPr preferRelativeResize="0"/>
              <p:nvPr/>
            </p:nvPicPr>
            <p:blipFill rotWithShape="1">
              <a:blip r:embed="rId4">
                <a:alphaModFix/>
              </a:blip>
              <a:srcRect/>
              <a:stretch/>
            </p:blipFill>
            <p:spPr>
              <a:xfrm>
                <a:off x="436834" y="1952670"/>
                <a:ext cx="920021" cy="1506611"/>
              </a:xfrm>
              <a:prstGeom prst="rect">
                <a:avLst/>
              </a:prstGeom>
              <a:noFill/>
              <a:ln>
                <a:noFill/>
              </a:ln>
            </p:spPr>
          </p:pic>
          <p:pic>
            <p:nvPicPr>
              <p:cNvPr id="201" name="Google Shape;201;p8"/>
              <p:cNvPicPr preferRelativeResize="0"/>
              <p:nvPr/>
            </p:nvPicPr>
            <p:blipFill rotWithShape="1">
              <a:blip r:embed="rId4">
                <a:alphaModFix/>
              </a:blip>
              <a:srcRect/>
              <a:stretch/>
            </p:blipFill>
            <p:spPr>
              <a:xfrm>
                <a:off x="1464332" y="1982961"/>
                <a:ext cx="920021" cy="1506611"/>
              </a:xfrm>
              <a:prstGeom prst="rect">
                <a:avLst/>
              </a:prstGeom>
              <a:noFill/>
              <a:ln>
                <a:noFill/>
              </a:ln>
            </p:spPr>
          </p:pic>
          <p:pic>
            <p:nvPicPr>
              <p:cNvPr id="202" name="Google Shape;202;p8"/>
              <p:cNvPicPr preferRelativeResize="0"/>
              <p:nvPr/>
            </p:nvPicPr>
            <p:blipFill rotWithShape="1">
              <a:blip r:embed="rId4">
                <a:alphaModFix/>
              </a:blip>
              <a:srcRect/>
              <a:stretch/>
            </p:blipFill>
            <p:spPr>
              <a:xfrm>
                <a:off x="2491830" y="1982961"/>
                <a:ext cx="920021" cy="1506611"/>
              </a:xfrm>
              <a:prstGeom prst="rect">
                <a:avLst/>
              </a:prstGeom>
              <a:noFill/>
              <a:ln>
                <a:noFill/>
              </a:ln>
            </p:spPr>
          </p:pic>
        </p:grpSp>
        <p:pic>
          <p:nvPicPr>
            <p:cNvPr id="203" name="Google Shape;203;p8"/>
            <p:cNvPicPr preferRelativeResize="0"/>
            <p:nvPr/>
          </p:nvPicPr>
          <p:blipFill rotWithShape="1">
            <a:blip r:embed="rId5">
              <a:alphaModFix/>
            </a:blip>
            <a:srcRect/>
            <a:stretch/>
          </p:blipFill>
          <p:spPr>
            <a:xfrm>
              <a:off x="6519259" y="2885327"/>
              <a:ext cx="150718" cy="165974"/>
            </a:xfrm>
            <a:prstGeom prst="rect">
              <a:avLst/>
            </a:prstGeom>
            <a:noFill/>
            <a:ln>
              <a:noFill/>
            </a:ln>
          </p:spPr>
        </p:pic>
        <p:grpSp>
          <p:nvGrpSpPr>
            <p:cNvPr id="204" name="Google Shape;204;p8"/>
            <p:cNvGrpSpPr/>
            <p:nvPr/>
          </p:nvGrpSpPr>
          <p:grpSpPr>
            <a:xfrm>
              <a:off x="3113216" y="1952670"/>
              <a:ext cx="2615932" cy="1352474"/>
              <a:chOff x="436834" y="1952670"/>
              <a:chExt cx="2975017" cy="1536902"/>
            </a:xfrm>
          </p:grpSpPr>
          <p:pic>
            <p:nvPicPr>
              <p:cNvPr id="205" name="Google Shape;205;p8"/>
              <p:cNvPicPr preferRelativeResize="0"/>
              <p:nvPr/>
            </p:nvPicPr>
            <p:blipFill rotWithShape="1">
              <a:blip r:embed="rId4">
                <a:alphaModFix/>
              </a:blip>
              <a:srcRect/>
              <a:stretch/>
            </p:blipFill>
            <p:spPr>
              <a:xfrm>
                <a:off x="436834" y="1952670"/>
                <a:ext cx="920021" cy="1506611"/>
              </a:xfrm>
              <a:prstGeom prst="rect">
                <a:avLst/>
              </a:prstGeom>
              <a:noFill/>
              <a:ln>
                <a:noFill/>
              </a:ln>
            </p:spPr>
          </p:pic>
          <p:pic>
            <p:nvPicPr>
              <p:cNvPr id="206" name="Google Shape;206;p8"/>
              <p:cNvPicPr preferRelativeResize="0"/>
              <p:nvPr/>
            </p:nvPicPr>
            <p:blipFill rotWithShape="1">
              <a:blip r:embed="rId4">
                <a:alphaModFix/>
              </a:blip>
              <a:srcRect/>
              <a:stretch/>
            </p:blipFill>
            <p:spPr>
              <a:xfrm>
                <a:off x="1464332" y="1982961"/>
                <a:ext cx="920021" cy="1506611"/>
              </a:xfrm>
              <a:prstGeom prst="rect">
                <a:avLst/>
              </a:prstGeom>
              <a:noFill/>
              <a:ln>
                <a:noFill/>
              </a:ln>
            </p:spPr>
          </p:pic>
          <p:pic>
            <p:nvPicPr>
              <p:cNvPr id="207" name="Google Shape;207;p8"/>
              <p:cNvPicPr preferRelativeResize="0"/>
              <p:nvPr/>
            </p:nvPicPr>
            <p:blipFill rotWithShape="1">
              <a:blip r:embed="rId4">
                <a:alphaModFix/>
              </a:blip>
              <a:srcRect/>
              <a:stretch/>
            </p:blipFill>
            <p:spPr>
              <a:xfrm>
                <a:off x="2491830" y="1982961"/>
                <a:ext cx="920021" cy="1506611"/>
              </a:xfrm>
              <a:prstGeom prst="rect">
                <a:avLst/>
              </a:prstGeom>
              <a:noFill/>
              <a:ln>
                <a:noFill/>
              </a:ln>
            </p:spPr>
          </p:pic>
        </p:grpSp>
        <p:grpSp>
          <p:nvGrpSpPr>
            <p:cNvPr id="208" name="Google Shape;208;p8"/>
            <p:cNvGrpSpPr/>
            <p:nvPr/>
          </p:nvGrpSpPr>
          <p:grpSpPr>
            <a:xfrm>
              <a:off x="5849355" y="2161553"/>
              <a:ext cx="1058837" cy="921379"/>
              <a:chOff x="1425727" y="3472532"/>
              <a:chExt cx="1247746" cy="1071371"/>
            </a:xfrm>
          </p:grpSpPr>
          <p:pic>
            <p:nvPicPr>
              <p:cNvPr id="209" name="Google Shape;209;p8"/>
              <p:cNvPicPr preferRelativeResize="0"/>
              <p:nvPr/>
            </p:nvPicPr>
            <p:blipFill rotWithShape="1">
              <a:blip r:embed="rId3">
                <a:alphaModFix/>
              </a:blip>
              <a:srcRect/>
              <a:stretch/>
            </p:blipFill>
            <p:spPr>
              <a:xfrm>
                <a:off x="1425727" y="3488041"/>
                <a:ext cx="179065" cy="1055862"/>
              </a:xfrm>
              <a:prstGeom prst="rect">
                <a:avLst/>
              </a:prstGeom>
              <a:noFill/>
              <a:ln>
                <a:noFill/>
              </a:ln>
            </p:spPr>
          </p:pic>
          <p:pic>
            <p:nvPicPr>
              <p:cNvPr id="210" name="Google Shape;210;p8"/>
              <p:cNvPicPr preferRelativeResize="0"/>
              <p:nvPr/>
            </p:nvPicPr>
            <p:blipFill rotWithShape="1">
              <a:blip r:embed="rId3">
                <a:alphaModFix/>
              </a:blip>
              <a:srcRect/>
              <a:stretch/>
            </p:blipFill>
            <p:spPr>
              <a:xfrm>
                <a:off x="1655124" y="3488041"/>
                <a:ext cx="179065" cy="1055862"/>
              </a:xfrm>
              <a:prstGeom prst="rect">
                <a:avLst/>
              </a:prstGeom>
              <a:noFill/>
              <a:ln>
                <a:noFill/>
              </a:ln>
            </p:spPr>
          </p:pic>
          <p:pic>
            <p:nvPicPr>
              <p:cNvPr id="211" name="Google Shape;211;p8"/>
              <p:cNvPicPr preferRelativeResize="0"/>
              <p:nvPr/>
            </p:nvPicPr>
            <p:blipFill rotWithShape="1">
              <a:blip r:embed="rId3">
                <a:alphaModFix/>
              </a:blip>
              <a:srcRect/>
              <a:stretch/>
            </p:blipFill>
            <p:spPr>
              <a:xfrm>
                <a:off x="2494408" y="3472532"/>
                <a:ext cx="179065" cy="1055862"/>
              </a:xfrm>
              <a:prstGeom prst="rect">
                <a:avLst/>
              </a:prstGeom>
              <a:noFill/>
              <a:ln>
                <a:noFill/>
              </a:ln>
            </p:spPr>
          </p:pic>
        </p:grpSp>
      </p:grpSp>
      <p:grpSp>
        <p:nvGrpSpPr>
          <p:cNvPr id="212" name="Google Shape;212;p8"/>
          <p:cNvGrpSpPr/>
          <p:nvPr/>
        </p:nvGrpSpPr>
        <p:grpSpPr>
          <a:xfrm>
            <a:off x="436691" y="4726795"/>
            <a:ext cx="3501267" cy="1352474"/>
            <a:chOff x="436691" y="4726795"/>
            <a:chExt cx="3501267" cy="1352474"/>
          </a:xfrm>
        </p:grpSpPr>
        <p:pic>
          <p:nvPicPr>
            <p:cNvPr id="213" name="Google Shape;213;p8"/>
            <p:cNvPicPr preferRelativeResize="0"/>
            <p:nvPr/>
          </p:nvPicPr>
          <p:blipFill rotWithShape="1">
            <a:blip r:embed="rId5">
              <a:alphaModFix/>
            </a:blip>
            <a:srcRect/>
            <a:stretch/>
          </p:blipFill>
          <p:spPr>
            <a:xfrm>
              <a:off x="3264426" y="5483419"/>
              <a:ext cx="141384" cy="158070"/>
            </a:xfrm>
            <a:prstGeom prst="rect">
              <a:avLst/>
            </a:prstGeom>
            <a:noFill/>
            <a:ln>
              <a:noFill/>
            </a:ln>
          </p:spPr>
        </p:pic>
        <p:pic>
          <p:nvPicPr>
            <p:cNvPr id="214" name="Google Shape;214;p8"/>
            <p:cNvPicPr preferRelativeResize="0"/>
            <p:nvPr/>
          </p:nvPicPr>
          <p:blipFill rotWithShape="1">
            <a:blip r:embed="rId5">
              <a:alphaModFix/>
            </a:blip>
            <a:srcRect/>
            <a:stretch/>
          </p:blipFill>
          <p:spPr>
            <a:xfrm>
              <a:off x="3796574" y="5479277"/>
              <a:ext cx="141384" cy="158070"/>
            </a:xfrm>
            <a:prstGeom prst="rect">
              <a:avLst/>
            </a:prstGeom>
            <a:noFill/>
            <a:ln>
              <a:noFill/>
            </a:ln>
          </p:spPr>
        </p:pic>
        <p:pic>
          <p:nvPicPr>
            <p:cNvPr id="215" name="Google Shape;215;p8"/>
            <p:cNvPicPr preferRelativeResize="0"/>
            <p:nvPr/>
          </p:nvPicPr>
          <p:blipFill rotWithShape="1">
            <a:blip r:embed="rId5">
              <a:alphaModFix/>
            </a:blip>
            <a:srcRect/>
            <a:stretch/>
          </p:blipFill>
          <p:spPr>
            <a:xfrm>
              <a:off x="3264426" y="5245294"/>
              <a:ext cx="141384" cy="158070"/>
            </a:xfrm>
            <a:prstGeom prst="rect">
              <a:avLst/>
            </a:prstGeom>
            <a:noFill/>
            <a:ln>
              <a:noFill/>
            </a:ln>
          </p:spPr>
        </p:pic>
        <p:pic>
          <p:nvPicPr>
            <p:cNvPr id="216" name="Google Shape;216;p8"/>
            <p:cNvPicPr preferRelativeResize="0"/>
            <p:nvPr/>
          </p:nvPicPr>
          <p:blipFill rotWithShape="1">
            <a:blip r:embed="rId5">
              <a:alphaModFix/>
            </a:blip>
            <a:srcRect/>
            <a:stretch/>
          </p:blipFill>
          <p:spPr>
            <a:xfrm>
              <a:off x="3796574" y="5241152"/>
              <a:ext cx="141384" cy="158070"/>
            </a:xfrm>
            <a:prstGeom prst="rect">
              <a:avLst/>
            </a:prstGeom>
            <a:noFill/>
            <a:ln>
              <a:noFill/>
            </a:ln>
          </p:spPr>
        </p:pic>
        <p:pic>
          <p:nvPicPr>
            <p:cNvPr id="217" name="Google Shape;217;p8"/>
            <p:cNvPicPr preferRelativeResize="0"/>
            <p:nvPr/>
          </p:nvPicPr>
          <p:blipFill rotWithShape="1">
            <a:blip r:embed="rId5">
              <a:alphaModFix/>
            </a:blip>
            <a:srcRect/>
            <a:stretch/>
          </p:blipFill>
          <p:spPr>
            <a:xfrm>
              <a:off x="3530500" y="5479277"/>
              <a:ext cx="141384" cy="158070"/>
            </a:xfrm>
            <a:prstGeom prst="rect">
              <a:avLst/>
            </a:prstGeom>
            <a:noFill/>
            <a:ln>
              <a:noFill/>
            </a:ln>
          </p:spPr>
        </p:pic>
        <p:grpSp>
          <p:nvGrpSpPr>
            <p:cNvPr id="218" name="Google Shape;218;p8"/>
            <p:cNvGrpSpPr/>
            <p:nvPr/>
          </p:nvGrpSpPr>
          <p:grpSpPr>
            <a:xfrm>
              <a:off x="436691" y="4726795"/>
              <a:ext cx="2615932" cy="1352474"/>
              <a:chOff x="436834" y="1952670"/>
              <a:chExt cx="2975017" cy="1536902"/>
            </a:xfrm>
          </p:grpSpPr>
          <p:pic>
            <p:nvPicPr>
              <p:cNvPr id="219" name="Google Shape;219;p8"/>
              <p:cNvPicPr preferRelativeResize="0"/>
              <p:nvPr/>
            </p:nvPicPr>
            <p:blipFill rotWithShape="1">
              <a:blip r:embed="rId4">
                <a:alphaModFix/>
              </a:blip>
              <a:srcRect/>
              <a:stretch/>
            </p:blipFill>
            <p:spPr>
              <a:xfrm>
                <a:off x="436834" y="1952670"/>
                <a:ext cx="920021" cy="1506611"/>
              </a:xfrm>
              <a:prstGeom prst="rect">
                <a:avLst/>
              </a:prstGeom>
              <a:noFill/>
              <a:ln>
                <a:noFill/>
              </a:ln>
            </p:spPr>
          </p:pic>
          <p:pic>
            <p:nvPicPr>
              <p:cNvPr id="220" name="Google Shape;220;p8"/>
              <p:cNvPicPr preferRelativeResize="0"/>
              <p:nvPr/>
            </p:nvPicPr>
            <p:blipFill rotWithShape="1">
              <a:blip r:embed="rId4">
                <a:alphaModFix/>
              </a:blip>
              <a:srcRect/>
              <a:stretch/>
            </p:blipFill>
            <p:spPr>
              <a:xfrm>
                <a:off x="1464332" y="1982961"/>
                <a:ext cx="920021" cy="1506611"/>
              </a:xfrm>
              <a:prstGeom prst="rect">
                <a:avLst/>
              </a:prstGeom>
              <a:noFill/>
              <a:ln>
                <a:noFill/>
              </a:ln>
            </p:spPr>
          </p:pic>
          <p:pic>
            <p:nvPicPr>
              <p:cNvPr id="221" name="Google Shape;221;p8"/>
              <p:cNvPicPr preferRelativeResize="0"/>
              <p:nvPr/>
            </p:nvPicPr>
            <p:blipFill rotWithShape="1">
              <a:blip r:embed="rId4">
                <a:alphaModFix/>
              </a:blip>
              <a:srcRect/>
              <a:stretch/>
            </p:blipFill>
            <p:spPr>
              <a:xfrm>
                <a:off x="2491830" y="1982961"/>
                <a:ext cx="920021" cy="1506611"/>
              </a:xfrm>
              <a:prstGeom prst="rect">
                <a:avLst/>
              </a:prstGeom>
              <a:noFill/>
              <a:ln>
                <a:noFill/>
              </a:ln>
            </p:spPr>
          </p:pic>
        </p:grpSp>
        <p:pic>
          <p:nvPicPr>
            <p:cNvPr id="222" name="Google Shape;222;p8"/>
            <p:cNvPicPr preferRelativeResize="0"/>
            <p:nvPr/>
          </p:nvPicPr>
          <p:blipFill rotWithShape="1">
            <a:blip r:embed="rId5">
              <a:alphaModFix/>
            </a:blip>
            <a:srcRect/>
            <a:stretch/>
          </p:blipFill>
          <p:spPr>
            <a:xfrm>
              <a:off x="3530500" y="5241152"/>
              <a:ext cx="141384" cy="158070"/>
            </a:xfrm>
            <a:prstGeom prst="rect">
              <a:avLst/>
            </a:prstGeom>
            <a:noFill/>
            <a:ln>
              <a:noFill/>
            </a:ln>
          </p:spPr>
        </p:pic>
        <p:pic>
          <p:nvPicPr>
            <p:cNvPr id="223" name="Google Shape;223;p8"/>
            <p:cNvPicPr preferRelativeResize="0"/>
            <p:nvPr/>
          </p:nvPicPr>
          <p:blipFill rotWithShape="1">
            <a:blip r:embed="rId5">
              <a:alphaModFix/>
            </a:blip>
            <a:srcRect/>
            <a:stretch/>
          </p:blipFill>
          <p:spPr>
            <a:xfrm>
              <a:off x="3264426" y="5003019"/>
              <a:ext cx="141384" cy="158070"/>
            </a:xfrm>
            <a:prstGeom prst="rect">
              <a:avLst/>
            </a:prstGeom>
            <a:noFill/>
            <a:ln>
              <a:noFill/>
            </a:ln>
          </p:spPr>
        </p:pic>
        <p:pic>
          <p:nvPicPr>
            <p:cNvPr id="224" name="Google Shape;224;p8"/>
            <p:cNvPicPr preferRelativeResize="0"/>
            <p:nvPr/>
          </p:nvPicPr>
          <p:blipFill rotWithShape="1">
            <a:blip r:embed="rId5">
              <a:alphaModFix/>
            </a:blip>
            <a:srcRect/>
            <a:stretch/>
          </p:blipFill>
          <p:spPr>
            <a:xfrm>
              <a:off x="3530500" y="4998877"/>
              <a:ext cx="141384" cy="158070"/>
            </a:xfrm>
            <a:prstGeom prst="rect">
              <a:avLst/>
            </a:prstGeom>
            <a:noFill/>
            <a:ln>
              <a:noFill/>
            </a:ln>
          </p:spPr>
        </p:pic>
        <p:pic>
          <p:nvPicPr>
            <p:cNvPr id="225" name="Google Shape;225;p8"/>
            <p:cNvPicPr preferRelativeResize="0"/>
            <p:nvPr/>
          </p:nvPicPr>
          <p:blipFill rotWithShape="1">
            <a:blip r:embed="rId5">
              <a:alphaModFix/>
            </a:blip>
            <a:srcRect/>
            <a:stretch/>
          </p:blipFill>
          <p:spPr>
            <a:xfrm>
              <a:off x="3796574" y="4998877"/>
              <a:ext cx="141384" cy="158070"/>
            </a:xfrm>
            <a:prstGeom prst="rect">
              <a:avLst/>
            </a:prstGeom>
            <a:noFill/>
            <a:ln>
              <a:noFill/>
            </a:ln>
          </p:spPr>
        </p:pic>
      </p:grpSp>
      <p:sp>
        <p:nvSpPr>
          <p:cNvPr id="226" name="Google Shape;226;p8"/>
          <p:cNvSpPr txBox="1"/>
          <p:nvPr/>
        </p:nvSpPr>
        <p:spPr>
          <a:xfrm>
            <a:off x="9585300" y="2182100"/>
            <a:ext cx="2215500" cy="378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632</a:t>
            </a:r>
            <a:endParaRPr sz="1800" dirty="0">
              <a:solidFill>
                <a:srgbClr val="43A047"/>
              </a:solidFill>
              <a:latin typeface="Century Gothic"/>
              <a:ea typeface="Century Gothic"/>
              <a:cs typeface="Century Gothic"/>
              <a:sym typeface="Century Gothic"/>
            </a:endParaRPr>
          </a:p>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Six hundred and thirty-two</a:t>
            </a:r>
            <a:endParaRPr sz="1800" dirty="0">
              <a:solidFill>
                <a:srgbClr val="43A047"/>
              </a:solidFill>
              <a:latin typeface="Century Gothic"/>
              <a:ea typeface="Century Gothic"/>
              <a:cs typeface="Century Gothic"/>
              <a:sym typeface="Century Gothic"/>
            </a:endParaRPr>
          </a:p>
          <a:p>
            <a:pPr marL="0" lvl="0" indent="0" algn="ctr" rtl="0">
              <a:spcBef>
                <a:spcPts val="0"/>
              </a:spcBef>
              <a:spcAft>
                <a:spcPts val="0"/>
              </a:spcAft>
              <a:buNone/>
            </a:pPr>
            <a:endParaRPr sz="1800" dirty="0">
              <a:solidFill>
                <a:srgbClr val="43A047"/>
              </a:solidFill>
              <a:latin typeface="Century Gothic"/>
              <a:ea typeface="Century Gothic"/>
              <a:cs typeface="Century Gothic"/>
              <a:sym typeface="Century Gothic"/>
            </a:endParaRPr>
          </a:p>
          <a:p>
            <a:pPr marL="0" lvl="0" indent="0" algn="ctr" rtl="0">
              <a:spcBef>
                <a:spcPts val="0"/>
              </a:spcBef>
              <a:spcAft>
                <a:spcPts val="0"/>
              </a:spcAft>
              <a:buNone/>
            </a:pPr>
            <a:endParaRPr sz="1800" dirty="0">
              <a:solidFill>
                <a:srgbClr val="43A047"/>
              </a:solidFill>
              <a:latin typeface="Century Gothic"/>
              <a:ea typeface="Century Gothic"/>
              <a:cs typeface="Century Gothic"/>
              <a:sym typeface="Century Gothic"/>
            </a:endParaRPr>
          </a:p>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160</a:t>
            </a:r>
            <a:endParaRPr sz="1800" dirty="0">
              <a:solidFill>
                <a:srgbClr val="43A047"/>
              </a:solidFill>
              <a:latin typeface="Century Gothic"/>
              <a:ea typeface="Century Gothic"/>
              <a:cs typeface="Century Gothic"/>
              <a:sym typeface="Century Gothic"/>
            </a:endParaRPr>
          </a:p>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One hundred and sixty</a:t>
            </a:r>
            <a:endParaRPr sz="1800" dirty="0">
              <a:solidFill>
                <a:srgbClr val="43A047"/>
              </a:solidFill>
              <a:latin typeface="Century Gothic"/>
              <a:ea typeface="Century Gothic"/>
              <a:cs typeface="Century Gothic"/>
              <a:sym typeface="Century Gothic"/>
            </a:endParaRPr>
          </a:p>
          <a:p>
            <a:pPr marL="0" lvl="0" indent="0" algn="ctr" rtl="0">
              <a:spcBef>
                <a:spcPts val="0"/>
              </a:spcBef>
              <a:spcAft>
                <a:spcPts val="0"/>
              </a:spcAft>
              <a:buNone/>
            </a:pPr>
            <a:endParaRPr sz="1800" dirty="0">
              <a:solidFill>
                <a:srgbClr val="43A047"/>
              </a:solidFill>
              <a:latin typeface="Century Gothic"/>
              <a:ea typeface="Century Gothic"/>
              <a:cs typeface="Century Gothic"/>
              <a:sym typeface="Century Gothic"/>
            </a:endParaRPr>
          </a:p>
          <a:p>
            <a:pPr marL="0" lvl="0" indent="0" algn="ctr" rtl="0">
              <a:spcBef>
                <a:spcPts val="0"/>
              </a:spcBef>
              <a:spcAft>
                <a:spcPts val="0"/>
              </a:spcAft>
              <a:buNone/>
            </a:pPr>
            <a:endParaRPr sz="1800" dirty="0">
              <a:solidFill>
                <a:srgbClr val="43A047"/>
              </a:solidFill>
              <a:latin typeface="Century Gothic"/>
              <a:ea typeface="Century Gothic"/>
              <a:cs typeface="Century Gothic"/>
              <a:sym typeface="Century Gothic"/>
            </a:endParaRPr>
          </a:p>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309</a:t>
            </a:r>
            <a:endParaRPr sz="1800" dirty="0">
              <a:solidFill>
                <a:srgbClr val="43A047"/>
              </a:solidFill>
              <a:latin typeface="Century Gothic"/>
              <a:ea typeface="Century Gothic"/>
              <a:cs typeface="Century Gothic"/>
              <a:sym typeface="Century Gothic"/>
            </a:endParaRPr>
          </a:p>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Three hundred and nine</a:t>
            </a:r>
            <a:endParaRPr sz="1800"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childTnLst>
                          </p:cTn>
                        </p:par>
                      </p:childTnLst>
                    </p:cTn>
                  </p:par>
                </p:childTnLst>
              </p:cTn>
              <p:nextCondLst>
                <p:cond evt="onClick" delay="0">
                  <p:tgtEl>
                    <p:spTgt spid="186"/>
                  </p:tgtEl>
                </p:cond>
              </p:nextCondLst>
            </p:seq>
          </p:childTnLst>
        </p:cTn>
      </p:par>
    </p:tnLst>
    <p:bldLst>
      <p:bldP spid="2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A picture containing calendar&#10;&#10;Description automatically generated">
            <a:extLst>
              <a:ext uri="{FF2B5EF4-FFF2-40B4-BE49-F238E27FC236}">
                <a16:creationId xmlns:a16="http://schemas.microsoft.com/office/drawing/2014/main" id="{0ABF0622-7DDF-7844-B483-6F91764C052A}"/>
              </a:ext>
            </a:extLst>
          </p:cNvPr>
          <p:cNvPicPr>
            <a:picLocks noChangeAspect="1"/>
          </p:cNvPicPr>
          <p:nvPr/>
        </p:nvPicPr>
        <p:blipFill>
          <a:blip r:embed="rId3"/>
          <a:stretch>
            <a:fillRect/>
          </a:stretch>
        </p:blipFill>
        <p:spPr>
          <a:xfrm>
            <a:off x="263524" y="1077157"/>
            <a:ext cx="7848600" cy="545592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2372</Words>
  <Application>Microsoft Macintosh PowerPoint</Application>
  <PresentationFormat>Widescreen</PresentationFormat>
  <Paragraphs>200</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Nunito Sans</vt: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represent numbers to 1,000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Representing numbers to 100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cp:revision>
  <dcterms:created xsi:type="dcterms:W3CDTF">2022-06-30T10:03:35Z</dcterms:created>
  <dcterms:modified xsi:type="dcterms:W3CDTF">2022-08-24T17:31:10Z</dcterms:modified>
</cp:coreProperties>
</file>