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48" r:id="rId2"/>
  </p:sldMasterIdLst>
  <p:notesMasterIdLst>
    <p:notesMasterId r:id="rId20"/>
  </p:notesMasterIdLst>
  <p:sldIdLst>
    <p:sldId id="260" r:id="rId3"/>
    <p:sldId id="261" r:id="rId4"/>
    <p:sldId id="262" r:id="rId5"/>
    <p:sldId id="264" r:id="rId6"/>
    <p:sldId id="266" r:id="rId7"/>
    <p:sldId id="263" r:id="rId8"/>
    <p:sldId id="267" r:id="rId9"/>
    <p:sldId id="268" r:id="rId10"/>
    <p:sldId id="269" r:id="rId11"/>
    <p:sldId id="271" r:id="rId12"/>
    <p:sldId id="272" r:id="rId13"/>
    <p:sldId id="273" r:id="rId14"/>
    <p:sldId id="274" r:id="rId15"/>
    <p:sldId id="275" r:id="rId16"/>
    <p:sldId id="265" r:id="rId17"/>
    <p:sldId id="270" r:id="rId18"/>
    <p:sldId id="276"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CCD4F4"/>
    <a:srgbClr val="43A047"/>
    <a:srgbClr val="2196F3"/>
    <a:srgbClr val="0277BD"/>
    <a:srgbClr val="F8FBFF"/>
    <a:srgbClr val="F8FCFF"/>
    <a:srgbClr val="E4F2FF"/>
    <a:srgbClr val="E8EAF6"/>
    <a:srgbClr val="E1F5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7279"/>
  </p:normalViewPr>
  <p:slideViewPr>
    <p:cSldViewPr snapToGrid="0" snapToObjects="1">
      <p:cViewPr varScale="1">
        <p:scale>
          <a:sx n="93" d="100"/>
          <a:sy n="93" d="100"/>
        </p:scale>
        <p:origin x="560"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03805F-7D1E-E94C-BB55-3B101E5AFAED}" type="datetimeFigureOut">
              <a:rPr lang="en-GB" smtClean="0"/>
              <a:t>24/08/2022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B76D0C-E1F7-C24C-9F61-F920AE9184C6}" type="slidenum">
              <a:rPr lang="en-GB" smtClean="0"/>
              <a:t>‹#›</a:t>
            </a:fld>
            <a:endParaRPr lang="en-GB"/>
          </a:p>
        </p:txBody>
      </p:sp>
    </p:spTree>
    <p:extLst>
      <p:ext uri="{BB962C8B-B14F-4D97-AF65-F5344CB8AC3E}">
        <p14:creationId xmlns:p14="http://schemas.microsoft.com/office/powerpoint/2010/main" val="2797417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3</a:t>
            </a:fld>
            <a:endParaRPr lang="en-GB"/>
          </a:p>
        </p:txBody>
      </p:sp>
    </p:spTree>
    <p:extLst>
      <p:ext uri="{BB962C8B-B14F-4D97-AF65-F5344CB8AC3E}">
        <p14:creationId xmlns:p14="http://schemas.microsoft.com/office/powerpoint/2010/main" val="1947234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dirty="0"/>
              <a:t>Encourage pupils to label the number line before starting. </a:t>
            </a:r>
          </a:p>
          <a:p>
            <a:pPr rtl="0"/>
            <a:r>
              <a:rPr lang="en-GB" dirty="0"/>
              <a:t>Numbers should accurately be positioned on the number line. </a:t>
            </a:r>
          </a:p>
        </p:txBody>
      </p:sp>
      <p:sp>
        <p:nvSpPr>
          <p:cNvPr id="4" name="Slide Number Placeholder 3"/>
          <p:cNvSpPr>
            <a:spLocks noGrp="1"/>
          </p:cNvSpPr>
          <p:nvPr>
            <p:ph type="sldNum" sz="quarter" idx="5"/>
          </p:nvPr>
        </p:nvSpPr>
        <p:spPr/>
        <p:txBody>
          <a:bodyPr/>
          <a:lstStyle/>
          <a:p>
            <a:fld id="{9FB76D0C-E1F7-C24C-9F61-F920AE9184C6}" type="slidenum">
              <a:rPr lang="en-GB" smtClean="0"/>
              <a:t>13</a:t>
            </a:fld>
            <a:endParaRPr lang="en-GB"/>
          </a:p>
        </p:txBody>
      </p:sp>
    </p:spTree>
    <p:extLst>
      <p:ext uri="{BB962C8B-B14F-4D97-AF65-F5344CB8AC3E}">
        <p14:creationId xmlns:p14="http://schemas.microsoft.com/office/powerpoint/2010/main" val="2405352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Blank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Which number will you start with? Is your number line increasing in ones or tens? Which numbers are missing? How do you know?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not know which numbers come next, encourage pupils to ‘be the teacher’ and mark their partner’s work (therefore they need to know the answers themselves).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14</a:t>
            </a:fld>
            <a:endParaRPr lang="en-GB"/>
          </a:p>
        </p:txBody>
      </p:sp>
    </p:spTree>
    <p:extLst>
      <p:ext uri="{BB962C8B-B14F-4D97-AF65-F5344CB8AC3E}">
        <p14:creationId xmlns:p14="http://schemas.microsoft.com/office/powerpoint/2010/main" val="5340386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dirty="0">
                <a:solidFill>
                  <a:schemeClr val="tx1"/>
                </a:solidFill>
                <a:effectLst/>
                <a:latin typeface="+mn-lt"/>
                <a:ea typeface="+mn-ea"/>
                <a:cs typeface="+mn-cs"/>
              </a:rPr>
              <a:t>How and when to use these slides </a:t>
            </a:r>
            <a:r>
              <a:rPr lang="en-GB" sz="1200" b="0" i="0" u="none" strike="noStrike" kern="1200" dirty="0">
                <a:solidFill>
                  <a:schemeClr val="tx1"/>
                </a:solidFill>
                <a:effectLst/>
                <a:latin typeface="+mn-lt"/>
                <a:ea typeface="+mn-ea"/>
                <a:cs typeface="+mn-cs"/>
              </a:rPr>
              <a:t>– In this lesson, it is essential that pupils understand how to count across a ten. Use these slides to remind pupils how to count in ones across a ten using concrete resources.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shapes</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pattern? What happens when I add one to the 9 number shape? What number shape does it become? How do I say this? How many ones make 1 ten?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 number is ten-ten, not twenty (or may avoid this instead saying the next number is 21).</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Continue counting using number shapes.</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16</a:t>
            </a:fld>
            <a:endParaRPr lang="en-GB"/>
          </a:p>
        </p:txBody>
      </p:sp>
    </p:spTree>
    <p:extLst>
      <p:ext uri="{BB962C8B-B14F-4D97-AF65-F5344CB8AC3E}">
        <p14:creationId xmlns:p14="http://schemas.microsoft.com/office/powerpoint/2010/main" val="23390272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number comes after 59? How do you know? How many ones cubes would we have? Why do we have to regroup 10 ones for 1 ten? Do they have the same value?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say the missing number is 50-10.</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Continue counting to 70 and identify that this is the pattern – when there are 9 ones, the next number will need regrouping of 10 ones for 1 ten.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17</a:t>
            </a:fld>
            <a:endParaRPr lang="en-GB"/>
          </a:p>
        </p:txBody>
      </p:sp>
    </p:spTree>
    <p:extLst>
      <p:ext uri="{BB962C8B-B14F-4D97-AF65-F5344CB8AC3E}">
        <p14:creationId xmlns:p14="http://schemas.microsoft.com/office/powerpoint/2010/main" val="370264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0" u="none" strike="noStrike" kern="1200" dirty="0">
                <a:solidFill>
                  <a:schemeClr val="tx1"/>
                </a:solidFill>
                <a:effectLst/>
                <a:latin typeface="+mn-lt"/>
                <a:ea typeface="+mn-ea"/>
                <a:cs typeface="+mn-cs"/>
              </a:rPr>
              <a:t>Assessment point for the lesson – ask the pupils to vote for the answer they think is correct. </a:t>
            </a:r>
            <a:endParaRPr lang="en-GB" b="0" dirty="0">
              <a:effectLst/>
            </a:endParaRPr>
          </a:p>
          <a:p>
            <a:pPr rtl="0"/>
            <a:br>
              <a:rPr lang="en-GB" b="0" dirty="0">
                <a:effectLst/>
              </a:rPr>
            </a:br>
            <a:r>
              <a:rPr lang="en-GB" sz="1200" b="0" i="0" u="none" strike="noStrike" kern="1200" dirty="0">
                <a:solidFill>
                  <a:schemeClr val="tx1"/>
                </a:solidFill>
                <a:effectLst/>
                <a:latin typeface="+mn-lt"/>
                <a:ea typeface="+mn-ea"/>
                <a:cs typeface="+mn-cs"/>
              </a:rPr>
              <a:t>A – The pupil has counted as if 30 was marked first (instead of 33).</a:t>
            </a:r>
            <a:endParaRPr lang="en-GB" b="0" dirty="0">
              <a:effectLst/>
            </a:endParaRPr>
          </a:p>
          <a:p>
            <a:pPr rtl="0"/>
            <a:r>
              <a:rPr lang="en-GB" sz="1200" b="0" i="0" u="none" strike="noStrike" kern="1200" dirty="0">
                <a:solidFill>
                  <a:schemeClr val="tx1"/>
                </a:solidFill>
                <a:effectLst/>
                <a:latin typeface="+mn-lt"/>
                <a:ea typeface="+mn-ea"/>
                <a:cs typeface="+mn-cs"/>
              </a:rPr>
              <a:t>B – The pupil has miscounted. </a:t>
            </a:r>
          </a:p>
          <a:p>
            <a:pPr rtl="0"/>
            <a:r>
              <a:rPr lang="en-GB" sz="1200" b="0" i="0" u="none" strike="noStrike" kern="1200" dirty="0">
                <a:solidFill>
                  <a:schemeClr val="tx1"/>
                </a:solidFill>
                <a:effectLst/>
                <a:latin typeface="+mn-lt"/>
                <a:ea typeface="+mn-ea"/>
                <a:cs typeface="+mn-cs"/>
              </a:rPr>
              <a:t>C – The pupil may have skipped 40 counting 39, 41 instead. </a:t>
            </a:r>
          </a:p>
          <a:p>
            <a:pPr rtl="0"/>
            <a:r>
              <a:rPr lang="en-GB" sz="1200" b="0" i="0" u="none" strike="noStrike" kern="1200" dirty="0">
                <a:solidFill>
                  <a:schemeClr val="tx1"/>
                </a:solidFill>
                <a:effectLst/>
                <a:latin typeface="+mn-lt"/>
                <a:ea typeface="+mn-ea"/>
                <a:cs typeface="+mn-cs"/>
              </a:rPr>
              <a:t>D – Correct answer</a:t>
            </a:r>
            <a:endParaRPr lang="en-GB" dirty="0"/>
          </a:p>
          <a:p>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4</a:t>
            </a:fld>
            <a:endParaRPr lang="en-GB"/>
          </a:p>
        </p:txBody>
      </p:sp>
    </p:spTree>
    <p:extLst>
      <p:ext uri="{BB962C8B-B14F-4D97-AF65-F5344CB8AC3E}">
        <p14:creationId xmlns:p14="http://schemas.microsoft.com/office/powerpoint/2010/main" val="1551278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Answers will vary. Use this as an opportunity to recap prior learning including 1 more/ less, tens and ones etc.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Base 10, counters, tens frame, number shapes, number line, sticks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How do you say this number? How would you write the number in words? Can you represent the number?  How many tens are there? How many ones are there? How can you partition the number? Can you partition it in a different way?</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6</a:t>
            </a:fld>
            <a:endParaRPr lang="en-GB"/>
          </a:p>
        </p:txBody>
      </p:sp>
    </p:spTree>
    <p:extLst>
      <p:ext uri="{BB962C8B-B14F-4D97-AF65-F5344CB8AC3E}">
        <p14:creationId xmlns:p14="http://schemas.microsoft.com/office/powerpoint/2010/main" val="1128734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0" i="1" u="none" strike="noStrike" kern="1200" dirty="0">
                <a:solidFill>
                  <a:schemeClr val="tx1"/>
                </a:solidFill>
                <a:effectLst/>
                <a:latin typeface="+mn-lt"/>
                <a:ea typeface="+mn-ea"/>
                <a:cs typeface="+mn-cs"/>
              </a:rPr>
              <a:t>Use this slide to recap the previous lesson on looking at number lines in multiples of 10. Remind pupils that number lines increase from left to right and that they can show different numbers to each other (as long as the intervals are equal within the number line). </a:t>
            </a:r>
          </a:p>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similar about the number lines? How many intervals are there? What is different? What is the top number line increasing in? What is the bottom number line increasing in? Do number lines always have to start on 0? Why/ why not? When do we use number lines in real life (think about a ruler)? </a:t>
            </a:r>
            <a:endParaRPr lang="en-GB" b="0" dirty="0">
              <a:effectLst/>
            </a:endParaRP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Draw an arrow at 70 on one number line, can I draw an arrow to show the same value on the other number line?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7</a:t>
            </a:fld>
            <a:endParaRPr lang="en-GB"/>
          </a:p>
        </p:txBody>
      </p:sp>
    </p:spTree>
    <p:extLst>
      <p:ext uri="{BB962C8B-B14F-4D97-AF65-F5344CB8AC3E}">
        <p14:creationId xmlns:p14="http://schemas.microsoft.com/office/powerpoint/2010/main" val="2874080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resources to create the given numbers (e.g. Base 10 as shown)</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number line increasing in? Which numbers are missing? How do you know? Can you use resources to help you identify the missing number? Which number comes after 29? How do you know? Can you prove you are right?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miss 30 when counting. </a:t>
            </a:r>
          </a:p>
          <a:p>
            <a:pPr rtl="0"/>
            <a:r>
              <a:rPr lang="en-GB" sz="1200" b="1" i="0" u="none" strike="noStrike" kern="1200" dirty="0">
                <a:solidFill>
                  <a:schemeClr val="tx1"/>
                </a:solidFill>
                <a:effectLst/>
                <a:latin typeface="+mn-lt"/>
                <a:ea typeface="+mn-ea"/>
                <a:cs typeface="+mn-cs"/>
              </a:rPr>
              <a:t>Extension</a:t>
            </a:r>
            <a:r>
              <a:rPr lang="en-GB" sz="1200" b="0" i="0" u="none" strike="noStrike" kern="1200" dirty="0">
                <a:solidFill>
                  <a:schemeClr val="tx1"/>
                </a:solidFill>
                <a:effectLst/>
                <a:latin typeface="+mn-lt"/>
                <a:ea typeface="+mn-ea"/>
                <a:cs typeface="+mn-cs"/>
              </a:rPr>
              <a:t> – The Mathling says, ‘The ones change every time.’ Is this a good explanation of what is happening? Does it need more detail? Explain your answer.</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8</a:t>
            </a:fld>
            <a:endParaRPr lang="en-GB"/>
          </a:p>
        </p:txBody>
      </p:sp>
    </p:spTree>
    <p:extLst>
      <p:ext uri="{BB962C8B-B14F-4D97-AF65-F5344CB8AC3E}">
        <p14:creationId xmlns:p14="http://schemas.microsoft.com/office/powerpoint/2010/main" val="2667413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41, 42, 43, 44, 45, 46, 47, 48, 49</a:t>
            </a:r>
          </a:p>
          <a:p>
            <a:pPr marL="228600" indent="-228600" rtl="0">
              <a:buAutoNum type="alphaLcParenR"/>
            </a:pPr>
            <a:r>
              <a:rPr lang="en-GB" dirty="0"/>
              <a:t>33, 34, 35, 37, 38, 39, 40</a:t>
            </a:r>
          </a:p>
          <a:p>
            <a:pPr marL="228600" indent="-228600" rtl="0">
              <a:buAutoNum type="alphaLcParenR"/>
            </a:pPr>
            <a:r>
              <a:rPr lang="en-GB" dirty="0"/>
              <a:t>48, 50, 51, 52, 53, 54, 55, 56</a:t>
            </a:r>
          </a:p>
        </p:txBody>
      </p:sp>
      <p:sp>
        <p:nvSpPr>
          <p:cNvPr id="4" name="Slide Number Placeholder 3"/>
          <p:cNvSpPr>
            <a:spLocks noGrp="1"/>
          </p:cNvSpPr>
          <p:nvPr>
            <p:ph type="sldNum" sz="quarter" idx="5"/>
          </p:nvPr>
        </p:nvSpPr>
        <p:spPr/>
        <p:txBody>
          <a:bodyPr/>
          <a:lstStyle/>
          <a:p>
            <a:fld id="{9FB76D0C-E1F7-C24C-9F61-F920AE9184C6}" type="slidenum">
              <a:rPr lang="en-GB" smtClean="0"/>
              <a:t>9</a:t>
            </a:fld>
            <a:endParaRPr lang="en-GB"/>
          </a:p>
        </p:txBody>
      </p:sp>
    </p:spTree>
    <p:extLst>
      <p:ext uri="{BB962C8B-B14F-4D97-AF65-F5344CB8AC3E}">
        <p14:creationId xmlns:p14="http://schemas.microsoft.com/office/powerpoint/2010/main" val="9315287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 </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is the number line increasing in? How do you know? Why would it not make sense to be increasing in 10s? What mistake do you think the top Mathling has made? Why is it wrong? How does labelling the number line help?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think that the number line is increasing in tens as the only given numbers are multiples of 10. </a:t>
            </a:r>
          </a:p>
          <a:p>
            <a:pPr rtl="0"/>
            <a:r>
              <a:rPr lang="en-GB" sz="1200" b="1" i="0" u="none" strike="noStrike" kern="1200" dirty="0">
                <a:solidFill>
                  <a:schemeClr val="tx1"/>
                </a:solidFill>
                <a:effectLst/>
                <a:latin typeface="+mn-lt"/>
                <a:ea typeface="+mn-ea"/>
                <a:cs typeface="+mn-cs"/>
              </a:rPr>
              <a:t>Further Practice </a:t>
            </a:r>
            <a:r>
              <a:rPr lang="en-GB" sz="1200" b="0" i="0" u="none" strike="noStrike" kern="1200" dirty="0">
                <a:solidFill>
                  <a:schemeClr val="tx1"/>
                </a:solidFill>
                <a:effectLst/>
                <a:latin typeface="+mn-lt"/>
                <a:ea typeface="+mn-ea"/>
                <a:cs typeface="+mn-cs"/>
              </a:rPr>
              <a:t>– Repeat with a number line that does not start with a multiple of 10.</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10</a:t>
            </a:fld>
            <a:endParaRPr lang="en-GB"/>
          </a:p>
        </p:txBody>
      </p:sp>
    </p:spTree>
    <p:extLst>
      <p:ext uri="{BB962C8B-B14F-4D97-AF65-F5344CB8AC3E}">
        <p14:creationId xmlns:p14="http://schemas.microsoft.com/office/powerpoint/2010/main" val="13661367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rtl="0">
              <a:buAutoNum type="alphaLcParenR"/>
            </a:pPr>
            <a:r>
              <a:rPr lang="en-GB" dirty="0"/>
              <a:t>84</a:t>
            </a:r>
          </a:p>
          <a:p>
            <a:pPr marL="228600" indent="-228600" rtl="0">
              <a:buAutoNum type="alphaLcParenR"/>
            </a:pPr>
            <a:r>
              <a:rPr lang="en-GB" dirty="0"/>
              <a:t>49</a:t>
            </a:r>
          </a:p>
          <a:p>
            <a:pPr marL="228600" indent="-228600" rtl="0">
              <a:buAutoNum type="alphaLcParenR"/>
            </a:pPr>
            <a:r>
              <a:rPr lang="en-GB" dirty="0"/>
              <a:t>42</a:t>
            </a:r>
          </a:p>
        </p:txBody>
      </p:sp>
      <p:sp>
        <p:nvSpPr>
          <p:cNvPr id="4" name="Slide Number Placeholder 3"/>
          <p:cNvSpPr>
            <a:spLocks noGrp="1"/>
          </p:cNvSpPr>
          <p:nvPr>
            <p:ph type="sldNum" sz="quarter" idx="5"/>
          </p:nvPr>
        </p:nvSpPr>
        <p:spPr/>
        <p:txBody>
          <a:bodyPr/>
          <a:lstStyle/>
          <a:p>
            <a:fld id="{9FB76D0C-E1F7-C24C-9F61-F920AE9184C6}" type="slidenum">
              <a:rPr lang="en-GB" smtClean="0"/>
              <a:t>11</a:t>
            </a:fld>
            <a:endParaRPr lang="en-GB"/>
          </a:p>
        </p:txBody>
      </p:sp>
    </p:spTree>
    <p:extLst>
      <p:ext uri="{BB962C8B-B14F-4D97-AF65-F5344CB8AC3E}">
        <p14:creationId xmlns:p14="http://schemas.microsoft.com/office/powerpoint/2010/main" val="4022518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GB" sz="1200" b="1" i="0" u="none" strike="noStrike" kern="1200" dirty="0">
                <a:solidFill>
                  <a:schemeClr val="tx1"/>
                </a:solidFill>
                <a:effectLst/>
                <a:latin typeface="+mn-lt"/>
                <a:ea typeface="+mn-ea"/>
                <a:cs typeface="+mn-cs"/>
              </a:rPr>
              <a:t>Concrete resources </a:t>
            </a:r>
            <a:r>
              <a:rPr lang="en-GB" sz="1200" b="0" i="0" u="none" strike="noStrike" kern="1200" dirty="0">
                <a:solidFill>
                  <a:schemeClr val="tx1"/>
                </a:solidFill>
                <a:effectLst/>
                <a:latin typeface="+mn-lt"/>
                <a:ea typeface="+mn-ea"/>
                <a:cs typeface="+mn-cs"/>
              </a:rPr>
              <a:t>– Number line</a:t>
            </a:r>
            <a:endParaRPr lang="en-GB" b="0" dirty="0">
              <a:effectLst/>
            </a:endParaRPr>
          </a:p>
          <a:p>
            <a:pPr rtl="0"/>
            <a:r>
              <a:rPr lang="en-GB" sz="1200" b="1" i="0" u="none" strike="noStrike" kern="1200" dirty="0">
                <a:solidFill>
                  <a:schemeClr val="tx1"/>
                </a:solidFill>
                <a:effectLst/>
                <a:latin typeface="+mn-lt"/>
                <a:ea typeface="+mn-ea"/>
                <a:cs typeface="+mn-cs"/>
              </a:rPr>
              <a:t>Key Questions </a:t>
            </a:r>
            <a:r>
              <a:rPr lang="en-GB" sz="1200" b="0" i="0" u="none" strike="noStrike" kern="1200" dirty="0">
                <a:solidFill>
                  <a:schemeClr val="tx1"/>
                </a:solidFill>
                <a:effectLst/>
                <a:latin typeface="+mn-lt"/>
                <a:ea typeface="+mn-ea"/>
                <a:cs typeface="+mn-cs"/>
              </a:rPr>
              <a:t>– What do you notice about this number line? How is it similar/ different to the others we have looked at? How can you make it easier to know where the numbers are on the number line? </a:t>
            </a:r>
            <a:endParaRPr lang="en-GB" b="0" dirty="0">
              <a:effectLst/>
            </a:endParaRPr>
          </a:p>
          <a:p>
            <a:pPr rtl="0"/>
            <a:r>
              <a:rPr lang="en-GB" sz="1200" b="1" i="0" u="none" strike="noStrike" kern="1200" dirty="0">
                <a:solidFill>
                  <a:schemeClr val="tx1"/>
                </a:solidFill>
                <a:effectLst/>
                <a:latin typeface="+mn-lt"/>
                <a:ea typeface="+mn-ea"/>
                <a:cs typeface="+mn-cs"/>
              </a:rPr>
              <a:t>Misconceptions/ Common Errors </a:t>
            </a:r>
            <a:r>
              <a:rPr lang="en-GB" sz="1200" b="0" i="0" u="none" strike="noStrike" kern="1200" dirty="0">
                <a:solidFill>
                  <a:schemeClr val="tx1"/>
                </a:solidFill>
                <a:effectLst/>
                <a:latin typeface="+mn-lt"/>
                <a:ea typeface="+mn-ea"/>
                <a:cs typeface="+mn-cs"/>
              </a:rPr>
              <a:t>– Pupils may forget to label the number line to make it easier to remember where the numbers are. </a:t>
            </a:r>
            <a:endParaRPr lang="en-GB" dirty="0"/>
          </a:p>
        </p:txBody>
      </p:sp>
      <p:sp>
        <p:nvSpPr>
          <p:cNvPr id="4" name="Slide Number Placeholder 3"/>
          <p:cNvSpPr>
            <a:spLocks noGrp="1"/>
          </p:cNvSpPr>
          <p:nvPr>
            <p:ph type="sldNum" sz="quarter" idx="5"/>
          </p:nvPr>
        </p:nvSpPr>
        <p:spPr/>
        <p:txBody>
          <a:bodyPr/>
          <a:lstStyle/>
          <a:p>
            <a:fld id="{9FB76D0C-E1F7-C24C-9F61-F920AE9184C6}" type="slidenum">
              <a:rPr lang="en-GB" smtClean="0"/>
              <a:t>12</a:t>
            </a:fld>
            <a:endParaRPr lang="en-GB"/>
          </a:p>
        </p:txBody>
      </p:sp>
    </p:spTree>
    <p:extLst>
      <p:ext uri="{BB962C8B-B14F-4D97-AF65-F5344CB8AC3E}">
        <p14:creationId xmlns:p14="http://schemas.microsoft.com/office/powerpoint/2010/main" val="671457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p:spTree>
      <p:nvGrpSpPr>
        <p:cNvPr id="1" name=""/>
        <p:cNvGrpSpPr/>
        <p:nvPr/>
      </p:nvGrpSpPr>
      <p:grpSpPr>
        <a:xfrm>
          <a:off x="0" y="0"/>
          <a:ext cx="0" cy="0"/>
          <a:chOff x="0" y="0"/>
          <a:chExt cx="0" cy="0"/>
        </a:xfrm>
      </p:grpSpPr>
      <p:sp>
        <p:nvSpPr>
          <p:cNvPr id="7" name="Content Placeholder 5">
            <a:extLst>
              <a:ext uri="{FF2B5EF4-FFF2-40B4-BE49-F238E27FC236}">
                <a16:creationId xmlns:a16="http://schemas.microsoft.com/office/drawing/2014/main" id="{AF3F217D-1D27-DC40-83E1-AF2038C4ABB7}"/>
              </a:ext>
            </a:extLst>
          </p:cNvPr>
          <p:cNvSpPr>
            <a:spLocks noGrp="1"/>
          </p:cNvSpPr>
          <p:nvPr>
            <p:ph sz="quarter" idx="11" hasCustomPrompt="1"/>
          </p:nvPr>
        </p:nvSpPr>
        <p:spPr>
          <a:xfrm>
            <a:off x="1880393" y="2758682"/>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Year x</a:t>
            </a:r>
          </a:p>
        </p:txBody>
      </p:sp>
      <p:sp>
        <p:nvSpPr>
          <p:cNvPr id="8" name="Content Placeholder 5">
            <a:extLst>
              <a:ext uri="{FF2B5EF4-FFF2-40B4-BE49-F238E27FC236}">
                <a16:creationId xmlns:a16="http://schemas.microsoft.com/office/drawing/2014/main" id="{E8E5B7E4-5D17-8642-8DBB-FAC30757A6C9}"/>
              </a:ext>
            </a:extLst>
          </p:cNvPr>
          <p:cNvSpPr>
            <a:spLocks noGrp="1"/>
          </p:cNvSpPr>
          <p:nvPr>
            <p:ph sz="quarter" idx="12" hasCustomPrompt="1"/>
          </p:nvPr>
        </p:nvSpPr>
        <p:spPr>
          <a:xfrm>
            <a:off x="1880393" y="3666506"/>
            <a:ext cx="8431213" cy="713158"/>
          </a:xfrm>
          <a:prstGeom prst="rect">
            <a:avLst/>
          </a:prstGeom>
        </p:spPr>
        <p:txBody>
          <a:bodyPr/>
          <a:lstStyle>
            <a:lvl1pPr marL="0" indent="0" algn="ctr">
              <a:buNone/>
              <a:defRPr sz="3200">
                <a:latin typeface="Century Gothic" panose="020B0502020202020204" pitchFamily="34" charset="0"/>
              </a:defRPr>
            </a:lvl1pPr>
          </a:lstStyle>
          <a:p>
            <a:pPr lvl="0"/>
            <a:r>
              <a:rPr lang="en-GB" dirty="0"/>
              <a:t>Block</a:t>
            </a:r>
          </a:p>
        </p:txBody>
      </p:sp>
      <p:sp>
        <p:nvSpPr>
          <p:cNvPr id="9" name="Content Placeholder 5">
            <a:extLst>
              <a:ext uri="{FF2B5EF4-FFF2-40B4-BE49-F238E27FC236}">
                <a16:creationId xmlns:a16="http://schemas.microsoft.com/office/drawing/2014/main" id="{56E54D7B-07D1-7745-81A3-0D026B86A896}"/>
              </a:ext>
            </a:extLst>
          </p:cNvPr>
          <p:cNvSpPr>
            <a:spLocks noGrp="1"/>
          </p:cNvSpPr>
          <p:nvPr>
            <p:ph sz="quarter" idx="13" hasCustomPrompt="1"/>
          </p:nvPr>
        </p:nvSpPr>
        <p:spPr>
          <a:xfrm>
            <a:off x="1880392" y="4574330"/>
            <a:ext cx="8431213" cy="713158"/>
          </a:xfrm>
          <a:prstGeom prst="rect">
            <a:avLst/>
          </a:prstGeom>
        </p:spPr>
        <p:txBody>
          <a:bodyPr/>
          <a:lstStyle>
            <a:lvl1pPr marL="0" indent="0" algn="ctr">
              <a:buNone/>
              <a:defRPr sz="2400">
                <a:latin typeface="Century Gothic" panose="020B0502020202020204" pitchFamily="34" charset="0"/>
              </a:defRPr>
            </a:lvl1pPr>
          </a:lstStyle>
          <a:p>
            <a:pPr lvl="0"/>
            <a:r>
              <a:rPr lang="en-GB" dirty="0"/>
              <a:t>LO</a:t>
            </a:r>
          </a:p>
        </p:txBody>
      </p:sp>
      <p:sp>
        <p:nvSpPr>
          <p:cNvPr id="11" name="TextBox 10">
            <a:extLst>
              <a:ext uri="{FF2B5EF4-FFF2-40B4-BE49-F238E27FC236}">
                <a16:creationId xmlns:a16="http://schemas.microsoft.com/office/drawing/2014/main" id="{35512E4D-3B51-2647-8880-5DA3468DAEAB}"/>
              </a:ext>
            </a:extLst>
          </p:cNvPr>
          <p:cNvSpPr txBox="1"/>
          <p:nvPr userDrawn="1"/>
        </p:nvSpPr>
        <p:spPr>
          <a:xfrm>
            <a:off x="1880392" y="1620279"/>
            <a:ext cx="8431213" cy="707886"/>
          </a:xfrm>
          <a:prstGeom prst="rect">
            <a:avLst/>
          </a:prstGeom>
          <a:noFill/>
        </p:spPr>
        <p:txBody>
          <a:bodyPr wrap="square" rtlCol="0">
            <a:spAutoFit/>
          </a:bodyPr>
          <a:lstStyle/>
          <a:p>
            <a:pPr algn="ctr"/>
            <a:r>
              <a:rPr lang="en-GB" sz="4000" dirty="0">
                <a:latin typeface="Century Gothic" panose="020B0502020202020204" pitchFamily="34" charset="0"/>
              </a:rPr>
              <a:t>Ready-to-go Lesson Slides</a:t>
            </a:r>
          </a:p>
        </p:txBody>
      </p:sp>
      <p:pic>
        <p:nvPicPr>
          <p:cNvPr id="3" name="Picture 2" descr="Logo&#10;&#10;Description automatically generated with medium confidence">
            <a:extLst>
              <a:ext uri="{FF2B5EF4-FFF2-40B4-BE49-F238E27FC236}">
                <a16:creationId xmlns:a16="http://schemas.microsoft.com/office/drawing/2014/main" id="{ECBA34A2-1100-1B4F-8C2A-92DAA50365B9}"/>
              </a:ext>
            </a:extLst>
          </p:cNvPr>
          <p:cNvPicPr>
            <a:picLocks noChangeAspect="1"/>
          </p:cNvPicPr>
          <p:nvPr userDrawn="1"/>
        </p:nvPicPr>
        <p:blipFill>
          <a:blip r:embed="rId2"/>
          <a:stretch>
            <a:fillRect/>
          </a:stretch>
        </p:blipFill>
        <p:spPr>
          <a:xfrm>
            <a:off x="113012" y="6346950"/>
            <a:ext cx="1757220" cy="409450"/>
          </a:xfrm>
          <a:prstGeom prst="rect">
            <a:avLst/>
          </a:prstGeom>
        </p:spPr>
      </p:pic>
    </p:spTree>
    <p:extLst>
      <p:ext uri="{BB962C8B-B14F-4D97-AF65-F5344CB8AC3E}">
        <p14:creationId xmlns:p14="http://schemas.microsoft.com/office/powerpoint/2010/main" val="444776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ppo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3429000"/>
            <a:ext cx="10515600" cy="1325563"/>
          </a:xfrm>
          <a:prstGeom prst="rect">
            <a:avLst/>
          </a:prstGeom>
        </p:spPr>
        <p:txBody>
          <a:bodyPr/>
          <a:lstStyle>
            <a:lvl1pPr algn="ctr">
              <a:defRPr sz="32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1325563"/>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solidFill>
                  <a:srgbClr val="0277BD"/>
                </a:solidFill>
              </a:rPr>
              <a:t>Support Slides</a:t>
            </a:r>
          </a:p>
        </p:txBody>
      </p:sp>
    </p:spTree>
    <p:extLst>
      <p:ext uri="{BB962C8B-B14F-4D97-AF65-F5344CB8AC3E}">
        <p14:creationId xmlns:p14="http://schemas.microsoft.com/office/powerpoint/2010/main" val="1587957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18009-7689-104F-89A5-0E06A943A814}"/>
              </a:ext>
            </a:extLst>
          </p:cNvPr>
          <p:cNvSpPr>
            <a:spLocks noGrp="1"/>
          </p:cNvSpPr>
          <p:nvPr>
            <p:ph type="title"/>
          </p:nvPr>
        </p:nvSpPr>
        <p:spPr>
          <a:xfrm>
            <a:off x="838200" y="2921330"/>
            <a:ext cx="10515600" cy="1833233"/>
          </a:xfrm>
          <a:prstGeom prst="rect">
            <a:avLst/>
          </a:prstGeom>
        </p:spPr>
        <p:txBody>
          <a:bodyPr/>
          <a:lstStyle>
            <a:lvl1pPr algn="ctr">
              <a:lnSpc>
                <a:spcPct val="150000"/>
              </a:lnSpc>
              <a:defRPr sz="2800"/>
            </a:lvl1pPr>
          </a:lstStyle>
          <a:p>
            <a:r>
              <a:rPr lang="en-GB" dirty="0"/>
              <a:t>Click to edit Master title style</a:t>
            </a:r>
          </a:p>
        </p:txBody>
      </p:sp>
      <p:sp>
        <p:nvSpPr>
          <p:cNvPr id="3" name="Title 1">
            <a:extLst>
              <a:ext uri="{FF2B5EF4-FFF2-40B4-BE49-F238E27FC236}">
                <a16:creationId xmlns:a16="http://schemas.microsoft.com/office/drawing/2014/main" id="{D8B969EC-E71D-4B4A-AA62-7CF572FFA260}"/>
              </a:ext>
            </a:extLst>
          </p:cNvPr>
          <p:cNvSpPr txBox="1">
            <a:spLocks/>
          </p:cNvSpPr>
          <p:nvPr userDrawn="1"/>
        </p:nvSpPr>
        <p:spPr>
          <a:xfrm>
            <a:off x="838200" y="1802122"/>
            <a:ext cx="10515600" cy="644195"/>
          </a:xfrm>
          <a:prstGeom prst="rect">
            <a:avLst/>
          </a:prstGeom>
        </p:spPr>
        <p:txBody>
          <a:bodyPr/>
          <a:lst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277BD"/>
                </a:solidFill>
              </a:rPr>
              <a:t>Today we are learning</a:t>
            </a:r>
          </a:p>
        </p:txBody>
      </p:sp>
    </p:spTree>
    <p:extLst>
      <p:ext uri="{BB962C8B-B14F-4D97-AF65-F5344CB8AC3E}">
        <p14:creationId xmlns:p14="http://schemas.microsoft.com/office/powerpoint/2010/main" val="25665498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565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gnostic Questions">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1D731D0-11A9-434D-B4CC-6A57B4E02E80}"/>
              </a:ext>
            </a:extLst>
          </p:cNvPr>
          <p:cNvSpPr>
            <a:spLocks noGrp="1"/>
          </p:cNvSpPr>
          <p:nvPr>
            <p:ph sz="quarter" idx="11"/>
          </p:nvPr>
        </p:nvSpPr>
        <p:spPr>
          <a:xfrm>
            <a:off x="263047" y="1293813"/>
            <a:ext cx="11736887" cy="1722519"/>
          </a:xfrm>
        </p:spPr>
        <p:txBody>
          <a:bodyPr/>
          <a:lstStyle>
            <a:lvl2pPr marL="457200" indent="0">
              <a:buNone/>
              <a:defRPr/>
            </a:lvl2pPr>
          </a:lstStyle>
          <a:p>
            <a:pPr lvl="0"/>
            <a:r>
              <a:rPr lang="en-GB" dirty="0"/>
              <a:t>Click to edit Master text styles</a:t>
            </a:r>
          </a:p>
        </p:txBody>
      </p:sp>
      <p:sp>
        <p:nvSpPr>
          <p:cNvPr id="11" name="Content Placeholder 10">
            <a:extLst>
              <a:ext uri="{FF2B5EF4-FFF2-40B4-BE49-F238E27FC236}">
                <a16:creationId xmlns:a16="http://schemas.microsoft.com/office/drawing/2014/main" id="{85B9F7CE-5C04-F74C-BF15-55B5CF176B09}"/>
              </a:ext>
            </a:extLst>
          </p:cNvPr>
          <p:cNvSpPr>
            <a:spLocks noGrp="1"/>
          </p:cNvSpPr>
          <p:nvPr>
            <p:ph sz="quarter" idx="12"/>
          </p:nvPr>
        </p:nvSpPr>
        <p:spPr>
          <a:xfrm>
            <a:off x="820506" y="3466464"/>
            <a:ext cx="5181036" cy="341701"/>
          </a:xfrm>
        </p:spPr>
        <p:txBody>
          <a:bodyPr/>
          <a:lstStyle>
            <a:lvl1pPr>
              <a:lnSpc>
                <a:spcPct val="100000"/>
              </a:lnSpc>
              <a:defRPr/>
            </a:lvl1pPr>
          </a:lstStyle>
          <a:p>
            <a:pPr lvl="0"/>
            <a:r>
              <a:rPr lang="en-GB" dirty="0"/>
              <a:t>Click to edit Master text styles</a:t>
            </a:r>
          </a:p>
        </p:txBody>
      </p:sp>
      <p:sp>
        <p:nvSpPr>
          <p:cNvPr id="12" name="Content Placeholder 10">
            <a:extLst>
              <a:ext uri="{FF2B5EF4-FFF2-40B4-BE49-F238E27FC236}">
                <a16:creationId xmlns:a16="http://schemas.microsoft.com/office/drawing/2014/main" id="{B0493250-A884-9B42-9EAB-CC3AB545F597}"/>
              </a:ext>
            </a:extLst>
          </p:cNvPr>
          <p:cNvSpPr>
            <a:spLocks noGrp="1"/>
          </p:cNvSpPr>
          <p:nvPr>
            <p:ph sz="quarter" idx="13"/>
          </p:nvPr>
        </p:nvSpPr>
        <p:spPr>
          <a:xfrm>
            <a:off x="820506" y="4794521"/>
            <a:ext cx="5181036" cy="341701"/>
          </a:xfrm>
        </p:spPr>
        <p:txBody>
          <a:bodyPr/>
          <a:lstStyle>
            <a:lvl1pPr>
              <a:lnSpc>
                <a:spcPct val="100000"/>
              </a:lnSpc>
              <a:defRPr/>
            </a:lvl1pPr>
          </a:lstStyle>
          <a:p>
            <a:pPr lvl="0"/>
            <a:r>
              <a:rPr lang="en-GB" dirty="0"/>
              <a:t>Click to edit Master text styles</a:t>
            </a:r>
          </a:p>
        </p:txBody>
      </p:sp>
      <p:sp>
        <p:nvSpPr>
          <p:cNvPr id="13" name="Content Placeholder 10">
            <a:extLst>
              <a:ext uri="{FF2B5EF4-FFF2-40B4-BE49-F238E27FC236}">
                <a16:creationId xmlns:a16="http://schemas.microsoft.com/office/drawing/2014/main" id="{CD05C5B0-AF97-AE4F-94A0-C8AC5F250A8F}"/>
              </a:ext>
            </a:extLst>
          </p:cNvPr>
          <p:cNvSpPr>
            <a:spLocks noGrp="1"/>
          </p:cNvSpPr>
          <p:nvPr>
            <p:ph sz="quarter" idx="14"/>
          </p:nvPr>
        </p:nvSpPr>
        <p:spPr>
          <a:xfrm>
            <a:off x="6688949" y="3466464"/>
            <a:ext cx="5181036" cy="341701"/>
          </a:xfrm>
        </p:spPr>
        <p:txBody>
          <a:bodyPr/>
          <a:lstStyle>
            <a:lvl1pPr>
              <a:lnSpc>
                <a:spcPct val="100000"/>
              </a:lnSpc>
              <a:defRPr/>
            </a:lvl1pPr>
          </a:lstStyle>
          <a:p>
            <a:pPr lvl="0"/>
            <a:r>
              <a:rPr lang="en-GB" dirty="0"/>
              <a:t>Click to edit Master text styles</a:t>
            </a:r>
          </a:p>
        </p:txBody>
      </p:sp>
      <p:sp>
        <p:nvSpPr>
          <p:cNvPr id="14" name="Content Placeholder 10">
            <a:extLst>
              <a:ext uri="{FF2B5EF4-FFF2-40B4-BE49-F238E27FC236}">
                <a16:creationId xmlns:a16="http://schemas.microsoft.com/office/drawing/2014/main" id="{A25663F9-7D26-3A41-B8B5-D301AB5405F8}"/>
              </a:ext>
            </a:extLst>
          </p:cNvPr>
          <p:cNvSpPr>
            <a:spLocks noGrp="1"/>
          </p:cNvSpPr>
          <p:nvPr>
            <p:ph sz="quarter" idx="15"/>
          </p:nvPr>
        </p:nvSpPr>
        <p:spPr>
          <a:xfrm>
            <a:off x="6688947" y="4794521"/>
            <a:ext cx="5181036" cy="341701"/>
          </a:xfrm>
        </p:spPr>
        <p:txBody>
          <a:bodyPr/>
          <a:lstStyle>
            <a:lvl1pPr>
              <a:lnSpc>
                <a:spcPct val="100000"/>
              </a:lnSpc>
              <a:defRPr/>
            </a:lvl1pPr>
          </a:lstStyle>
          <a:p>
            <a:pPr lvl="0"/>
            <a:r>
              <a:rPr lang="en-GB" dirty="0"/>
              <a:t>Click to edit Master text styles</a:t>
            </a:r>
          </a:p>
        </p:txBody>
      </p:sp>
      <p:sp>
        <p:nvSpPr>
          <p:cNvPr id="15" name="TextBox 14">
            <a:extLst>
              <a:ext uri="{FF2B5EF4-FFF2-40B4-BE49-F238E27FC236}">
                <a16:creationId xmlns:a16="http://schemas.microsoft.com/office/drawing/2014/main" id="{5603792C-5A7D-AB49-924C-0C601775E88C}"/>
              </a:ext>
            </a:extLst>
          </p:cNvPr>
          <p:cNvSpPr txBox="1"/>
          <p:nvPr userDrawn="1"/>
        </p:nvSpPr>
        <p:spPr>
          <a:xfrm>
            <a:off x="263047" y="663047"/>
            <a:ext cx="3147977" cy="338554"/>
          </a:xfrm>
          <a:prstGeom prst="rect">
            <a:avLst/>
          </a:prstGeom>
          <a:noFill/>
        </p:spPr>
        <p:txBody>
          <a:bodyPr wrap="square" rtlCol="0">
            <a:spAutoFit/>
          </a:bodyPr>
          <a:lstStyle/>
          <a:p>
            <a:r>
              <a:rPr lang="en-GB" sz="1600" b="0" dirty="0">
                <a:solidFill>
                  <a:srgbClr val="0277BD"/>
                </a:solidFill>
                <a:latin typeface="Century Gothic" panose="020B0502020202020204" pitchFamily="34" charset="0"/>
              </a:rPr>
              <a:t>Diagnostic Question</a:t>
            </a:r>
          </a:p>
        </p:txBody>
      </p:sp>
      <p:pic>
        <p:nvPicPr>
          <p:cNvPr id="21" name="Picture 20" descr="A picture containing text, clipart, vector graphics&#10;&#10;Description automatically generated">
            <a:extLst>
              <a:ext uri="{FF2B5EF4-FFF2-40B4-BE49-F238E27FC236}">
                <a16:creationId xmlns:a16="http://schemas.microsoft.com/office/drawing/2014/main" id="{49073B74-0C69-5046-8E1C-89E38A232C6E}"/>
              </a:ext>
            </a:extLst>
          </p:cNvPr>
          <p:cNvPicPr>
            <a:picLocks noChangeAspect="1"/>
          </p:cNvPicPr>
          <p:nvPr userDrawn="1"/>
        </p:nvPicPr>
        <p:blipFill>
          <a:blip r:embed="rId2"/>
          <a:stretch>
            <a:fillRect/>
          </a:stretch>
        </p:blipFill>
        <p:spPr>
          <a:xfrm>
            <a:off x="269397" y="3400082"/>
            <a:ext cx="469900" cy="482600"/>
          </a:xfrm>
          <a:prstGeom prst="rect">
            <a:avLst/>
          </a:prstGeom>
        </p:spPr>
      </p:pic>
      <p:pic>
        <p:nvPicPr>
          <p:cNvPr id="23" name="Picture 22" descr="Icon&#10;&#10;Description automatically generated">
            <a:extLst>
              <a:ext uri="{FF2B5EF4-FFF2-40B4-BE49-F238E27FC236}">
                <a16:creationId xmlns:a16="http://schemas.microsoft.com/office/drawing/2014/main" id="{0F06AABC-9E9D-A44A-8E5D-A74D27C55363}"/>
              </a:ext>
            </a:extLst>
          </p:cNvPr>
          <p:cNvPicPr>
            <a:picLocks noChangeAspect="1"/>
          </p:cNvPicPr>
          <p:nvPr userDrawn="1"/>
        </p:nvPicPr>
        <p:blipFill>
          <a:blip r:embed="rId3"/>
          <a:stretch>
            <a:fillRect/>
          </a:stretch>
        </p:blipFill>
        <p:spPr>
          <a:xfrm>
            <a:off x="6103945" y="3400082"/>
            <a:ext cx="482600" cy="482600"/>
          </a:xfrm>
          <a:prstGeom prst="rect">
            <a:avLst/>
          </a:prstGeom>
        </p:spPr>
      </p:pic>
      <p:pic>
        <p:nvPicPr>
          <p:cNvPr id="25" name="Picture 24" descr="Icon&#10;&#10;Description automatically generated">
            <a:extLst>
              <a:ext uri="{FF2B5EF4-FFF2-40B4-BE49-F238E27FC236}">
                <a16:creationId xmlns:a16="http://schemas.microsoft.com/office/drawing/2014/main" id="{BCD4EF5E-E8A9-C344-B8D7-1659C5F8ECB0}"/>
              </a:ext>
            </a:extLst>
          </p:cNvPr>
          <p:cNvPicPr>
            <a:picLocks noChangeAspect="1"/>
          </p:cNvPicPr>
          <p:nvPr userDrawn="1"/>
        </p:nvPicPr>
        <p:blipFill>
          <a:blip r:embed="rId4"/>
          <a:stretch>
            <a:fillRect/>
          </a:stretch>
        </p:blipFill>
        <p:spPr>
          <a:xfrm>
            <a:off x="275747" y="4720003"/>
            <a:ext cx="457200" cy="482600"/>
          </a:xfrm>
          <a:prstGeom prst="rect">
            <a:avLst/>
          </a:prstGeom>
        </p:spPr>
      </p:pic>
      <p:pic>
        <p:nvPicPr>
          <p:cNvPr id="27" name="Picture 26" descr="Icon&#10;&#10;Description automatically generated">
            <a:extLst>
              <a:ext uri="{FF2B5EF4-FFF2-40B4-BE49-F238E27FC236}">
                <a16:creationId xmlns:a16="http://schemas.microsoft.com/office/drawing/2014/main" id="{66E5F293-9A1C-174E-A6CB-0144DCCD2B67}"/>
              </a:ext>
            </a:extLst>
          </p:cNvPr>
          <p:cNvPicPr>
            <a:picLocks noChangeAspect="1"/>
          </p:cNvPicPr>
          <p:nvPr userDrawn="1"/>
        </p:nvPicPr>
        <p:blipFill>
          <a:blip r:embed="rId5"/>
          <a:stretch>
            <a:fillRect/>
          </a:stretch>
        </p:blipFill>
        <p:spPr>
          <a:xfrm>
            <a:off x="6103945" y="4720003"/>
            <a:ext cx="482600" cy="482600"/>
          </a:xfrm>
          <a:prstGeom prst="rect">
            <a:avLst/>
          </a:prstGeom>
        </p:spPr>
      </p:pic>
    </p:spTree>
    <p:extLst>
      <p:ext uri="{BB962C8B-B14F-4D97-AF65-F5344CB8AC3E}">
        <p14:creationId xmlns:p14="http://schemas.microsoft.com/office/powerpoint/2010/main" val="2299130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0625D7C4-04D3-AD40-B73C-A2EFE021BC41}"/>
              </a:ext>
            </a:extLst>
          </p:cNvPr>
          <p:cNvSpPr>
            <a:spLocks noGrp="1"/>
          </p:cNvSpPr>
          <p:nvPr>
            <p:ph sz="quarter" idx="10"/>
          </p:nvPr>
        </p:nvSpPr>
        <p:spPr>
          <a:xfrm>
            <a:off x="263524" y="653143"/>
            <a:ext cx="2717181" cy="424014"/>
          </a:xfrm>
        </p:spPr>
        <p:txBody>
          <a:bodyPr>
            <a:normAutofit/>
          </a:bodyPr>
          <a:lstStyle>
            <a:lvl1pPr>
              <a:lnSpc>
                <a:spcPct val="100000"/>
              </a:lnSpc>
              <a:defRPr sz="1600" b="0">
                <a:solidFill>
                  <a:srgbClr val="0277BD"/>
                </a:solidFill>
              </a:defRPr>
            </a:lvl1pPr>
          </a:lstStyle>
          <a:p>
            <a:pPr lvl="0"/>
            <a:endParaRPr lang="en-GB" dirty="0"/>
          </a:p>
        </p:txBody>
      </p:sp>
      <p:sp>
        <p:nvSpPr>
          <p:cNvPr id="9" name="Content Placeholder 8">
            <a:extLst>
              <a:ext uri="{FF2B5EF4-FFF2-40B4-BE49-F238E27FC236}">
                <a16:creationId xmlns:a16="http://schemas.microsoft.com/office/drawing/2014/main" id="{58660E31-9254-314F-9D21-2BEA7E2533E2}"/>
              </a:ext>
            </a:extLst>
          </p:cNvPr>
          <p:cNvSpPr>
            <a:spLocks noGrp="1"/>
          </p:cNvSpPr>
          <p:nvPr>
            <p:ph sz="quarter" idx="11"/>
          </p:nvPr>
        </p:nvSpPr>
        <p:spPr>
          <a:xfrm>
            <a:off x="263046" y="1176338"/>
            <a:ext cx="11736887" cy="524827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996247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BFF"/>
        </a:solidFill>
        <a:effectLst/>
      </p:bgPr>
    </p:bg>
    <p:spTree>
      <p:nvGrpSpPr>
        <p:cNvPr id="1" name=""/>
        <p:cNvGrpSpPr/>
        <p:nvPr/>
      </p:nvGrpSpPr>
      <p:grpSpPr>
        <a:xfrm>
          <a:off x="0" y="0"/>
          <a:ext cx="0" cy="0"/>
          <a:chOff x="0" y="0"/>
          <a:chExt cx="0" cy="0"/>
        </a:xfrm>
      </p:grpSpPr>
      <p:pic>
        <p:nvPicPr>
          <p:cNvPr id="3" name="Picture 2" descr="A picture containing text, gauge&#10;&#10;Description automatically generated">
            <a:extLst>
              <a:ext uri="{FF2B5EF4-FFF2-40B4-BE49-F238E27FC236}">
                <a16:creationId xmlns:a16="http://schemas.microsoft.com/office/drawing/2014/main" id="{2B7A83AC-536F-2047-82D4-5BD95B9F4A51}"/>
              </a:ext>
            </a:extLst>
          </p:cNvPr>
          <p:cNvPicPr>
            <a:picLocks noChangeAspect="1"/>
          </p:cNvPicPr>
          <p:nvPr userDrawn="1"/>
        </p:nvPicPr>
        <p:blipFill>
          <a:blip r:embed="rId5"/>
          <a:stretch>
            <a:fillRect/>
          </a:stretch>
        </p:blipFill>
        <p:spPr>
          <a:xfrm>
            <a:off x="0" y="0"/>
            <a:ext cx="12192000" cy="6858000"/>
          </a:xfrm>
          <a:prstGeom prst="rect">
            <a:avLst/>
          </a:prstGeom>
        </p:spPr>
      </p:pic>
    </p:spTree>
    <p:extLst>
      <p:ext uri="{BB962C8B-B14F-4D97-AF65-F5344CB8AC3E}">
        <p14:creationId xmlns:p14="http://schemas.microsoft.com/office/powerpoint/2010/main" val="4241947658"/>
      </p:ext>
    </p:extLst>
  </p:cSld>
  <p:clrMap bg1="lt1" tx1="dk1" bg2="lt2" tx2="dk2" accent1="accent1" accent2="accent2" accent3="accent3" accent4="accent4" accent5="accent5" accent6="accent6" hlink="hlink" folHlink="folHlink"/>
  <p:sldLayoutIdLst>
    <p:sldLayoutId id="2147483652" r:id="rId1"/>
    <p:sldLayoutId id="2147483658" r:id="rId2"/>
    <p:sldLayoutId id="2147483659"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8FBF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CBEBE5-5FBA-B348-89AC-94591443BFEF}"/>
              </a:ext>
            </a:extLst>
          </p:cNvPr>
          <p:cNvPicPr>
            <a:picLocks noChangeAspect="1"/>
          </p:cNvPicPr>
          <p:nvPr userDrawn="1"/>
        </p:nvPicPr>
        <p:blipFill>
          <a:blip r:embed="rId5"/>
          <a:stretch>
            <a:fillRect/>
          </a:stretch>
        </p:blipFill>
        <p:spPr>
          <a:xfrm>
            <a:off x="0" y="0"/>
            <a:ext cx="12192000" cy="406400"/>
          </a:xfrm>
          <a:prstGeom prst="rect">
            <a:avLst/>
          </a:prstGeom>
        </p:spPr>
      </p:pic>
      <p:sp>
        <p:nvSpPr>
          <p:cNvPr id="3" name="Text Placeholder 2">
            <a:extLst>
              <a:ext uri="{FF2B5EF4-FFF2-40B4-BE49-F238E27FC236}">
                <a16:creationId xmlns:a16="http://schemas.microsoft.com/office/drawing/2014/main" id="{D18BFE50-F6DB-F94A-A399-89895AAA64C5}"/>
              </a:ext>
            </a:extLst>
          </p:cNvPr>
          <p:cNvSpPr>
            <a:spLocks noGrp="1"/>
          </p:cNvSpPr>
          <p:nvPr>
            <p:ph type="body" idx="1"/>
          </p:nvPr>
        </p:nvSpPr>
        <p:spPr>
          <a:xfrm>
            <a:off x="263047" y="1077238"/>
            <a:ext cx="11736887" cy="509972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16" name="TextBox 15">
            <a:extLst>
              <a:ext uri="{FF2B5EF4-FFF2-40B4-BE49-F238E27FC236}">
                <a16:creationId xmlns:a16="http://schemas.microsoft.com/office/drawing/2014/main" id="{B1FC1E63-4073-3049-BA7F-C5B7B418C1A1}"/>
              </a:ext>
            </a:extLst>
          </p:cNvPr>
          <p:cNvSpPr txBox="1"/>
          <p:nvPr userDrawn="1"/>
        </p:nvSpPr>
        <p:spPr>
          <a:xfrm>
            <a:off x="263046" y="34941"/>
            <a:ext cx="1127977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a:solidFill>
                  <a:srgbClr val="0277BD"/>
                </a:solidFill>
                <a:latin typeface="Century Gothic" panose="020B0502020202020204" pitchFamily="34" charset="0"/>
              </a:rPr>
              <a:t>To know how to use a number line to 100 (2)</a:t>
            </a:r>
          </a:p>
        </p:txBody>
      </p:sp>
      <p:pic>
        <p:nvPicPr>
          <p:cNvPr id="6" name="Picture 5">
            <a:extLst>
              <a:ext uri="{FF2B5EF4-FFF2-40B4-BE49-F238E27FC236}">
                <a16:creationId xmlns:a16="http://schemas.microsoft.com/office/drawing/2014/main" id="{1D8B7A00-251E-8449-93BD-3A16B09DBB67}"/>
              </a:ext>
            </a:extLst>
          </p:cNvPr>
          <p:cNvPicPr>
            <a:picLocks noChangeAspect="1"/>
          </p:cNvPicPr>
          <p:nvPr userDrawn="1"/>
        </p:nvPicPr>
        <p:blipFill>
          <a:blip r:embed="rId6"/>
          <a:stretch>
            <a:fillRect/>
          </a:stretch>
        </p:blipFill>
        <p:spPr>
          <a:xfrm>
            <a:off x="83127" y="6638306"/>
            <a:ext cx="2137830" cy="180844"/>
          </a:xfrm>
          <a:prstGeom prst="rect">
            <a:avLst/>
          </a:prstGeom>
        </p:spPr>
      </p:pic>
    </p:spTree>
    <p:extLst>
      <p:ext uri="{BB962C8B-B14F-4D97-AF65-F5344CB8AC3E}">
        <p14:creationId xmlns:p14="http://schemas.microsoft.com/office/powerpoint/2010/main" val="1906738739"/>
      </p:ext>
    </p:extLst>
  </p:cSld>
  <p:clrMap bg1="lt1" tx1="dk1" bg2="lt2" tx2="dk2" accent1="accent1" accent2="accent2" accent3="accent3" accent4="accent4" accent5="accent5" accent6="accent6" hlink="hlink" folHlink="folHlink"/>
  <p:sldLayoutIdLst>
    <p:sldLayoutId id="2147483653" r:id="rId1"/>
    <p:sldLayoutId id="2147483657" r:id="rId2"/>
    <p:sldLayoutId id="2147483656" r:id="rId3"/>
  </p:sldLayoutIdLst>
  <p:txStyles>
    <p:titleStyle>
      <a:lvl1pPr algn="l" defTabSz="914400" rtl="0" eaLnBrk="1" latinLnBrk="0" hangingPunct="1">
        <a:lnSpc>
          <a:spcPct val="90000"/>
        </a:lnSpc>
        <a:spcBef>
          <a:spcPct val="0"/>
        </a:spcBef>
        <a:buNone/>
        <a:defRPr sz="1600" kern="1200">
          <a:solidFill>
            <a:srgbClr val="0277BD"/>
          </a:solidFill>
          <a:latin typeface="Century Gothic" panose="020B0502020202020204" pitchFamily="34" charset="0"/>
          <a:ea typeface="+mj-ea"/>
          <a:cs typeface="+mj-cs"/>
        </a:defRPr>
      </a:lvl1pPr>
    </p:titleStyle>
    <p:bodyStyle>
      <a:lvl1pPr marL="0" indent="0" algn="l" defTabSz="914400" rtl="0" eaLnBrk="1" latinLnBrk="0" hangingPunct="1">
        <a:lnSpc>
          <a:spcPct val="150000"/>
        </a:lnSpc>
        <a:spcBef>
          <a:spcPts val="1000"/>
        </a:spcBef>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4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2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A1B3845-CB0E-4842-85A8-E4EFC2A1CD11}"/>
              </a:ext>
            </a:extLst>
          </p:cNvPr>
          <p:cNvSpPr>
            <a:spLocks noGrp="1"/>
          </p:cNvSpPr>
          <p:nvPr>
            <p:ph sz="quarter" idx="11"/>
          </p:nvPr>
        </p:nvSpPr>
        <p:spPr/>
        <p:txBody>
          <a:bodyPr/>
          <a:lstStyle/>
          <a:p>
            <a:r>
              <a:rPr lang="en-GB" dirty="0"/>
              <a:t>Year 2</a:t>
            </a:r>
          </a:p>
        </p:txBody>
      </p:sp>
      <p:sp>
        <p:nvSpPr>
          <p:cNvPr id="4" name="Content Placeholder 3">
            <a:extLst>
              <a:ext uri="{FF2B5EF4-FFF2-40B4-BE49-F238E27FC236}">
                <a16:creationId xmlns:a16="http://schemas.microsoft.com/office/drawing/2014/main" id="{B699592D-F58A-1A4E-B320-C0CB29E035F9}"/>
              </a:ext>
            </a:extLst>
          </p:cNvPr>
          <p:cNvSpPr>
            <a:spLocks noGrp="1"/>
          </p:cNvSpPr>
          <p:nvPr>
            <p:ph sz="quarter" idx="12"/>
          </p:nvPr>
        </p:nvSpPr>
        <p:spPr/>
        <p:txBody>
          <a:bodyPr/>
          <a:lstStyle/>
          <a:p>
            <a:r>
              <a:rPr lang="en-GB" dirty="0"/>
              <a:t>Place Value</a:t>
            </a:r>
          </a:p>
        </p:txBody>
      </p:sp>
      <p:sp>
        <p:nvSpPr>
          <p:cNvPr id="5" name="Content Placeholder 4">
            <a:extLst>
              <a:ext uri="{FF2B5EF4-FFF2-40B4-BE49-F238E27FC236}">
                <a16:creationId xmlns:a16="http://schemas.microsoft.com/office/drawing/2014/main" id="{FD49CD48-E22B-3140-A72A-E06DA016B73A}"/>
              </a:ext>
            </a:extLst>
          </p:cNvPr>
          <p:cNvSpPr>
            <a:spLocks noGrp="1"/>
          </p:cNvSpPr>
          <p:nvPr>
            <p:ph sz="quarter" idx="13"/>
          </p:nvPr>
        </p:nvSpPr>
        <p:spPr>
          <a:xfrm>
            <a:off x="1880393" y="4574330"/>
            <a:ext cx="8431213" cy="587191"/>
          </a:xfrm>
        </p:spPr>
        <p:txBody>
          <a:bodyPr/>
          <a:lstStyle/>
          <a:p>
            <a:pPr algn="ctr">
              <a:lnSpc>
                <a:spcPct val="100000"/>
              </a:lnSpc>
            </a:pPr>
            <a:r>
              <a:rPr lang="en-GB" sz="2400" dirty="0"/>
              <a:t>To know how to use a number line to </a:t>
            </a:r>
            <a:r>
              <a:rPr lang="en-GB" sz="2400"/>
              <a:t>100 (2)</a:t>
            </a:r>
            <a:endParaRPr lang="en-GB" sz="2400" dirty="0"/>
          </a:p>
        </p:txBody>
      </p:sp>
    </p:spTree>
    <p:extLst>
      <p:ext uri="{BB962C8B-B14F-4D97-AF65-F5344CB8AC3E}">
        <p14:creationId xmlns:p14="http://schemas.microsoft.com/office/powerpoint/2010/main" val="1388747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714455"/>
          </a:xfrm>
        </p:spPr>
        <p:txBody>
          <a:bodyPr/>
          <a:lstStyle/>
          <a:p>
            <a:r>
              <a:rPr lang="en-GB" b="1" dirty="0"/>
              <a:t>Which Mathling is right?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sp>
        <p:nvSpPr>
          <p:cNvPr id="6" name="TextBox 5">
            <a:extLst>
              <a:ext uri="{FF2B5EF4-FFF2-40B4-BE49-F238E27FC236}">
                <a16:creationId xmlns:a16="http://schemas.microsoft.com/office/drawing/2014/main" id="{5ED62F29-E342-DB4E-B141-2432A1628E8B}"/>
              </a:ext>
            </a:extLst>
          </p:cNvPr>
          <p:cNvSpPr txBox="1"/>
          <p:nvPr/>
        </p:nvSpPr>
        <p:spPr>
          <a:xfrm>
            <a:off x="2869060" y="5680291"/>
            <a:ext cx="7797592" cy="455125"/>
          </a:xfrm>
          <a:prstGeom prst="rect">
            <a:avLst/>
          </a:prstGeom>
          <a:noFill/>
        </p:spPr>
        <p:txBody>
          <a:bodyPr wrap="square" rtlCol="0">
            <a:spAutoFit/>
          </a:bodyPr>
          <a:lstStyle/>
          <a:p>
            <a:pPr>
              <a:lnSpc>
                <a:spcPct val="150000"/>
              </a:lnSpc>
            </a:pPr>
            <a:r>
              <a:rPr lang="en-GB" dirty="0">
                <a:solidFill>
                  <a:srgbClr val="43A047"/>
                </a:solidFill>
                <a:latin typeface="Century Gothic" panose="020B0502020202020204" pitchFamily="34" charset="0"/>
              </a:rPr>
              <a:t>This Mathling is right. We can label the number line to help prove this.</a:t>
            </a:r>
          </a:p>
        </p:txBody>
      </p:sp>
      <p:grpSp>
        <p:nvGrpSpPr>
          <p:cNvPr id="4" name="Group 3">
            <a:extLst>
              <a:ext uri="{FF2B5EF4-FFF2-40B4-BE49-F238E27FC236}">
                <a16:creationId xmlns:a16="http://schemas.microsoft.com/office/drawing/2014/main" id="{B01C8D03-2E1E-4C42-A932-28BD32A6CCF9}"/>
              </a:ext>
            </a:extLst>
          </p:cNvPr>
          <p:cNvGrpSpPr/>
          <p:nvPr/>
        </p:nvGrpSpPr>
        <p:grpSpPr>
          <a:xfrm>
            <a:off x="1525348" y="1670365"/>
            <a:ext cx="9141304" cy="1506459"/>
            <a:chOff x="1525348" y="2026826"/>
            <a:chExt cx="9141304" cy="1506459"/>
          </a:xfrm>
        </p:grpSpPr>
        <p:grpSp>
          <p:nvGrpSpPr>
            <p:cNvPr id="7" name="Google Shape;328;p19">
              <a:extLst>
                <a:ext uri="{FF2B5EF4-FFF2-40B4-BE49-F238E27FC236}">
                  <a16:creationId xmlns:a16="http://schemas.microsoft.com/office/drawing/2014/main" id="{C03C812E-CF40-834E-BB17-B05C12A13B3E}"/>
                </a:ext>
              </a:extLst>
            </p:cNvPr>
            <p:cNvGrpSpPr/>
            <p:nvPr/>
          </p:nvGrpSpPr>
          <p:grpSpPr>
            <a:xfrm>
              <a:off x="1525348" y="2822524"/>
              <a:ext cx="9141304" cy="710761"/>
              <a:chOff x="-86082" y="2634211"/>
              <a:chExt cx="9465987" cy="840939"/>
            </a:xfrm>
          </p:grpSpPr>
          <p:pic>
            <p:nvPicPr>
              <p:cNvPr id="8" name="Google Shape;329;p19">
                <a:extLst>
                  <a:ext uri="{FF2B5EF4-FFF2-40B4-BE49-F238E27FC236}">
                    <a16:creationId xmlns:a16="http://schemas.microsoft.com/office/drawing/2014/main" id="{A820203E-71F0-C64B-83AF-A7B2A484F4C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C6BA3AA4-E22B-5240-A374-9074AB8C9B65}"/>
                  </a:ext>
                </a:extLst>
              </p:cNvPr>
              <p:cNvSpPr txBox="1"/>
              <p:nvPr/>
            </p:nvSpPr>
            <p:spPr>
              <a:xfrm>
                <a:off x="-86082"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20</a:t>
                </a:r>
                <a:endParaRPr sz="1800" dirty="0">
                  <a:latin typeface="Century Gothic" panose="020B0502020202020204" pitchFamily="34" charset="0"/>
                  <a:ea typeface="Nunito Sans"/>
                  <a:cs typeface="Nunito Sans"/>
                  <a:sym typeface="Nunito Sans"/>
                </a:endParaRPr>
              </a:p>
            </p:txBody>
          </p:sp>
          <p:sp>
            <p:nvSpPr>
              <p:cNvPr id="10" name="Google Shape;340;p19">
                <a:extLst>
                  <a:ext uri="{FF2B5EF4-FFF2-40B4-BE49-F238E27FC236}">
                    <a16:creationId xmlns:a16="http://schemas.microsoft.com/office/drawing/2014/main" id="{E669874B-4304-5047-9D2C-146CBD0DF731}"/>
                  </a:ext>
                </a:extLst>
              </p:cNvPr>
              <p:cNvSpPr txBox="1"/>
              <p:nvPr/>
            </p:nvSpPr>
            <p:spPr>
              <a:xfrm>
                <a:off x="8554752" y="2928850"/>
                <a:ext cx="82515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30</a:t>
                </a:r>
                <a:endParaRPr sz="1800" dirty="0">
                  <a:latin typeface="Century Gothic" panose="020B0502020202020204" pitchFamily="34" charset="0"/>
                  <a:ea typeface="Nunito Sans"/>
                  <a:cs typeface="Nunito Sans"/>
                  <a:sym typeface="Nunito Sans"/>
                </a:endParaRPr>
              </a:p>
            </p:txBody>
          </p:sp>
        </p:grpSp>
        <p:sp>
          <p:nvSpPr>
            <p:cNvPr id="11" name="Right Arrow 10">
              <a:extLst>
                <a:ext uri="{FF2B5EF4-FFF2-40B4-BE49-F238E27FC236}">
                  <a16:creationId xmlns:a16="http://schemas.microsoft.com/office/drawing/2014/main" id="{F43B123C-CC27-F144-8F2D-AECFD905B1BB}"/>
                </a:ext>
              </a:extLst>
            </p:cNvPr>
            <p:cNvSpPr/>
            <p:nvPr/>
          </p:nvSpPr>
          <p:spPr>
            <a:xfrm rot="5400000">
              <a:off x="7317098" y="2175291"/>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12" name="Google Shape;580;p36">
            <a:extLst>
              <a:ext uri="{FF2B5EF4-FFF2-40B4-BE49-F238E27FC236}">
                <a16:creationId xmlns:a16="http://schemas.microsoft.com/office/drawing/2014/main" id="{C6B5212D-A073-1147-9E58-C5AE485CF255}"/>
              </a:ext>
            </a:extLst>
          </p:cNvPr>
          <p:cNvPicPr preferRelativeResize="0"/>
          <p:nvPr/>
        </p:nvPicPr>
        <p:blipFill>
          <a:blip r:embed="rId4">
            <a:alphaModFix/>
          </a:blip>
          <a:stretch>
            <a:fillRect/>
          </a:stretch>
        </p:blipFill>
        <p:spPr>
          <a:xfrm>
            <a:off x="1950452" y="3342484"/>
            <a:ext cx="1400040" cy="1400035"/>
          </a:xfrm>
          <a:prstGeom prst="rect">
            <a:avLst/>
          </a:prstGeom>
          <a:noFill/>
          <a:ln>
            <a:noFill/>
          </a:ln>
        </p:spPr>
      </p:pic>
      <p:pic>
        <p:nvPicPr>
          <p:cNvPr id="13" name="Google Shape;581;p36">
            <a:extLst>
              <a:ext uri="{FF2B5EF4-FFF2-40B4-BE49-F238E27FC236}">
                <a16:creationId xmlns:a16="http://schemas.microsoft.com/office/drawing/2014/main" id="{5B14454E-9D29-0349-8C8C-2199117C4728}"/>
              </a:ext>
            </a:extLst>
          </p:cNvPr>
          <p:cNvPicPr preferRelativeResize="0"/>
          <p:nvPr/>
        </p:nvPicPr>
        <p:blipFill>
          <a:blip r:embed="rId5">
            <a:alphaModFix/>
          </a:blip>
          <a:stretch>
            <a:fillRect/>
          </a:stretch>
        </p:blipFill>
        <p:spPr>
          <a:xfrm>
            <a:off x="1405399" y="5196013"/>
            <a:ext cx="1245073" cy="1248525"/>
          </a:xfrm>
          <a:prstGeom prst="rect">
            <a:avLst/>
          </a:prstGeom>
          <a:noFill/>
          <a:ln>
            <a:noFill/>
          </a:ln>
        </p:spPr>
      </p:pic>
      <p:sp>
        <p:nvSpPr>
          <p:cNvPr id="14" name="Oval Callout 13">
            <a:extLst>
              <a:ext uri="{FF2B5EF4-FFF2-40B4-BE49-F238E27FC236}">
                <a16:creationId xmlns:a16="http://schemas.microsoft.com/office/drawing/2014/main" id="{F4AEF615-07CB-F741-BBC4-0E5C9BB31DE4}"/>
              </a:ext>
            </a:extLst>
          </p:cNvPr>
          <p:cNvSpPr/>
          <p:nvPr/>
        </p:nvSpPr>
        <p:spPr>
          <a:xfrm>
            <a:off x="3350492" y="3098801"/>
            <a:ext cx="4620030" cy="882728"/>
          </a:xfrm>
          <a:prstGeom prst="wedgeEllipseCallout">
            <a:avLst>
              <a:gd name="adj1" fmla="val -52332"/>
              <a:gd name="adj2" fmla="val 45986"/>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The arrow is pointing to 26.</a:t>
            </a:r>
          </a:p>
        </p:txBody>
      </p:sp>
      <p:sp>
        <p:nvSpPr>
          <p:cNvPr id="15" name="Oval Callout 14">
            <a:extLst>
              <a:ext uri="{FF2B5EF4-FFF2-40B4-BE49-F238E27FC236}">
                <a16:creationId xmlns:a16="http://schemas.microsoft.com/office/drawing/2014/main" id="{405723AF-2C2B-064C-8C1C-E695F94512E8}"/>
              </a:ext>
            </a:extLst>
          </p:cNvPr>
          <p:cNvSpPr/>
          <p:nvPr/>
        </p:nvSpPr>
        <p:spPr>
          <a:xfrm>
            <a:off x="2780649" y="4715568"/>
            <a:ext cx="4620030" cy="882728"/>
          </a:xfrm>
          <a:prstGeom prst="wedgeEllipseCallout">
            <a:avLst>
              <a:gd name="adj1" fmla="val -52332"/>
              <a:gd name="adj2" fmla="val 45986"/>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800" dirty="0">
                <a:solidFill>
                  <a:srgbClr val="222222"/>
                </a:solidFill>
                <a:latin typeface="Century Gothic" panose="020B0502020202020204" pitchFamily="34" charset="0"/>
              </a:rPr>
              <a:t>The arrow is pointing to 27.</a:t>
            </a:r>
          </a:p>
        </p:txBody>
      </p:sp>
      <p:grpSp>
        <p:nvGrpSpPr>
          <p:cNvPr id="25" name="Group 24">
            <a:extLst>
              <a:ext uri="{FF2B5EF4-FFF2-40B4-BE49-F238E27FC236}">
                <a16:creationId xmlns:a16="http://schemas.microsoft.com/office/drawing/2014/main" id="{68784B2A-F416-AF46-994E-D93478E2C369}"/>
              </a:ext>
            </a:extLst>
          </p:cNvPr>
          <p:cNvGrpSpPr/>
          <p:nvPr/>
        </p:nvGrpSpPr>
        <p:grpSpPr>
          <a:xfrm>
            <a:off x="2360030" y="2649779"/>
            <a:ext cx="7336702" cy="461732"/>
            <a:chOff x="2360030" y="2649779"/>
            <a:chExt cx="7336702" cy="461732"/>
          </a:xfrm>
        </p:grpSpPr>
        <p:sp>
          <p:nvSpPr>
            <p:cNvPr id="16" name="Google Shape;331;p19">
              <a:extLst>
                <a:ext uri="{FF2B5EF4-FFF2-40B4-BE49-F238E27FC236}">
                  <a16:creationId xmlns:a16="http://schemas.microsoft.com/office/drawing/2014/main" id="{5F273237-FA7C-184C-A8C5-A61BFC077B60}"/>
                </a:ext>
              </a:extLst>
            </p:cNvPr>
            <p:cNvSpPr txBox="1"/>
            <p:nvPr/>
          </p:nvSpPr>
          <p:spPr>
            <a:xfrm>
              <a:off x="2360030"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21</a:t>
              </a:r>
              <a:endParaRPr sz="1800" dirty="0">
                <a:solidFill>
                  <a:srgbClr val="43A047"/>
                </a:solidFill>
                <a:latin typeface="Century Gothic" panose="020B0502020202020204" pitchFamily="34" charset="0"/>
                <a:ea typeface="Nunito Sans"/>
                <a:cs typeface="Nunito Sans"/>
                <a:sym typeface="Nunito Sans"/>
              </a:endParaRPr>
            </a:p>
          </p:txBody>
        </p:sp>
        <p:sp>
          <p:nvSpPr>
            <p:cNvPr id="17" name="Google Shape;332;p19">
              <a:extLst>
                <a:ext uri="{FF2B5EF4-FFF2-40B4-BE49-F238E27FC236}">
                  <a16:creationId xmlns:a16="http://schemas.microsoft.com/office/drawing/2014/main" id="{5AC90296-FD29-FD43-8214-2BF2CE34D55E}"/>
                </a:ext>
              </a:extLst>
            </p:cNvPr>
            <p:cNvSpPr txBox="1"/>
            <p:nvPr/>
          </p:nvSpPr>
          <p:spPr>
            <a:xfrm>
              <a:off x="3230874"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22</a:t>
              </a:r>
              <a:endParaRPr sz="1800" dirty="0">
                <a:solidFill>
                  <a:srgbClr val="43A047"/>
                </a:solidFill>
                <a:latin typeface="Century Gothic" panose="020B0502020202020204" pitchFamily="34" charset="0"/>
                <a:ea typeface="Nunito Sans"/>
                <a:cs typeface="Nunito Sans"/>
                <a:sym typeface="Nunito Sans"/>
              </a:endParaRPr>
            </a:p>
          </p:txBody>
        </p:sp>
        <p:sp>
          <p:nvSpPr>
            <p:cNvPr id="18" name="Google Shape;333;p19">
              <a:extLst>
                <a:ext uri="{FF2B5EF4-FFF2-40B4-BE49-F238E27FC236}">
                  <a16:creationId xmlns:a16="http://schemas.microsoft.com/office/drawing/2014/main" id="{83F24463-C459-7A49-A59D-1757B0721484}"/>
                </a:ext>
              </a:extLst>
            </p:cNvPr>
            <p:cNvSpPr txBox="1"/>
            <p:nvPr/>
          </p:nvSpPr>
          <p:spPr>
            <a:xfrm>
              <a:off x="4069464"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23</a:t>
              </a:r>
              <a:endParaRPr sz="1800" dirty="0">
                <a:solidFill>
                  <a:srgbClr val="43A047"/>
                </a:solidFill>
                <a:latin typeface="Century Gothic" panose="020B0502020202020204" pitchFamily="34" charset="0"/>
                <a:ea typeface="Nunito Sans"/>
                <a:cs typeface="Nunito Sans"/>
                <a:sym typeface="Nunito Sans"/>
              </a:endParaRPr>
            </a:p>
          </p:txBody>
        </p:sp>
        <p:sp>
          <p:nvSpPr>
            <p:cNvPr id="19" name="Google Shape;334;p19">
              <a:extLst>
                <a:ext uri="{FF2B5EF4-FFF2-40B4-BE49-F238E27FC236}">
                  <a16:creationId xmlns:a16="http://schemas.microsoft.com/office/drawing/2014/main" id="{5826BF03-2531-AC4E-B231-D7E3742FE584}"/>
                </a:ext>
              </a:extLst>
            </p:cNvPr>
            <p:cNvSpPr txBox="1"/>
            <p:nvPr/>
          </p:nvSpPr>
          <p:spPr>
            <a:xfrm>
              <a:off x="4908053"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24</a:t>
              </a:r>
              <a:endParaRPr sz="1800" dirty="0">
                <a:solidFill>
                  <a:srgbClr val="43A047"/>
                </a:solidFill>
                <a:latin typeface="Century Gothic" panose="020B0502020202020204" pitchFamily="34" charset="0"/>
                <a:ea typeface="Nunito Sans"/>
                <a:cs typeface="Nunito Sans"/>
                <a:sym typeface="Nunito Sans"/>
              </a:endParaRPr>
            </a:p>
          </p:txBody>
        </p:sp>
        <p:sp>
          <p:nvSpPr>
            <p:cNvPr id="20" name="Google Shape;335;p19">
              <a:extLst>
                <a:ext uri="{FF2B5EF4-FFF2-40B4-BE49-F238E27FC236}">
                  <a16:creationId xmlns:a16="http://schemas.microsoft.com/office/drawing/2014/main" id="{DD37E268-2693-B043-8500-0D711BAE3817}"/>
                </a:ext>
              </a:extLst>
            </p:cNvPr>
            <p:cNvSpPr txBox="1"/>
            <p:nvPr/>
          </p:nvSpPr>
          <p:spPr>
            <a:xfrm>
              <a:off x="5788216"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25</a:t>
              </a:r>
              <a:endParaRPr sz="1800" dirty="0">
                <a:solidFill>
                  <a:srgbClr val="43A047"/>
                </a:solidFill>
                <a:latin typeface="Century Gothic" panose="020B0502020202020204" pitchFamily="34" charset="0"/>
                <a:ea typeface="Nunito Sans"/>
                <a:cs typeface="Nunito Sans"/>
                <a:sym typeface="Nunito Sans"/>
              </a:endParaRPr>
            </a:p>
          </p:txBody>
        </p:sp>
        <p:sp>
          <p:nvSpPr>
            <p:cNvPr id="21" name="Google Shape;336;p19">
              <a:extLst>
                <a:ext uri="{FF2B5EF4-FFF2-40B4-BE49-F238E27FC236}">
                  <a16:creationId xmlns:a16="http://schemas.microsoft.com/office/drawing/2014/main" id="{EECDE508-4B6F-9948-84C6-9AD7B3B6CB50}"/>
                </a:ext>
              </a:extLst>
            </p:cNvPr>
            <p:cNvSpPr txBox="1"/>
            <p:nvPr/>
          </p:nvSpPr>
          <p:spPr>
            <a:xfrm>
              <a:off x="6639699"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26</a:t>
              </a:r>
              <a:endParaRPr sz="1800" dirty="0">
                <a:solidFill>
                  <a:srgbClr val="43A047"/>
                </a:solidFill>
                <a:latin typeface="Century Gothic" panose="020B0502020202020204" pitchFamily="34" charset="0"/>
                <a:ea typeface="Nunito Sans"/>
                <a:cs typeface="Nunito Sans"/>
                <a:sym typeface="Nunito Sans"/>
              </a:endParaRPr>
            </a:p>
          </p:txBody>
        </p:sp>
        <p:sp>
          <p:nvSpPr>
            <p:cNvPr id="22" name="Google Shape;337;p19">
              <a:extLst>
                <a:ext uri="{FF2B5EF4-FFF2-40B4-BE49-F238E27FC236}">
                  <a16:creationId xmlns:a16="http://schemas.microsoft.com/office/drawing/2014/main" id="{BFA9069F-2518-5C4F-BD33-1136D369B830}"/>
                </a:ext>
              </a:extLst>
            </p:cNvPr>
            <p:cNvSpPr txBox="1"/>
            <p:nvPr/>
          </p:nvSpPr>
          <p:spPr>
            <a:xfrm>
              <a:off x="7491180"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27</a:t>
              </a:r>
              <a:endParaRPr sz="1800" dirty="0">
                <a:solidFill>
                  <a:srgbClr val="43A047"/>
                </a:solidFill>
                <a:latin typeface="Century Gothic" panose="020B0502020202020204" pitchFamily="34" charset="0"/>
                <a:ea typeface="Nunito Sans"/>
                <a:cs typeface="Nunito Sans"/>
                <a:sym typeface="Nunito Sans"/>
              </a:endParaRPr>
            </a:p>
          </p:txBody>
        </p:sp>
        <p:sp>
          <p:nvSpPr>
            <p:cNvPr id="23" name="Google Shape;338;p19">
              <a:extLst>
                <a:ext uri="{FF2B5EF4-FFF2-40B4-BE49-F238E27FC236}">
                  <a16:creationId xmlns:a16="http://schemas.microsoft.com/office/drawing/2014/main" id="{C99300AC-C9D4-544A-B503-5C96E689B90A}"/>
                </a:ext>
              </a:extLst>
            </p:cNvPr>
            <p:cNvSpPr txBox="1"/>
            <p:nvPr/>
          </p:nvSpPr>
          <p:spPr>
            <a:xfrm>
              <a:off x="8342662"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28</a:t>
              </a:r>
              <a:endParaRPr sz="1800" dirty="0">
                <a:solidFill>
                  <a:srgbClr val="43A047"/>
                </a:solidFill>
                <a:latin typeface="Century Gothic" panose="020B0502020202020204" pitchFamily="34" charset="0"/>
                <a:ea typeface="Nunito Sans"/>
                <a:cs typeface="Nunito Sans"/>
                <a:sym typeface="Nunito Sans"/>
              </a:endParaRPr>
            </a:p>
          </p:txBody>
        </p:sp>
        <p:sp>
          <p:nvSpPr>
            <p:cNvPr id="24" name="Google Shape;339;p19">
              <a:extLst>
                <a:ext uri="{FF2B5EF4-FFF2-40B4-BE49-F238E27FC236}">
                  <a16:creationId xmlns:a16="http://schemas.microsoft.com/office/drawing/2014/main" id="{52742BA5-9C7A-ED44-A201-A47309FAB35E}"/>
                </a:ext>
              </a:extLst>
            </p:cNvPr>
            <p:cNvSpPr txBox="1"/>
            <p:nvPr/>
          </p:nvSpPr>
          <p:spPr>
            <a:xfrm>
              <a:off x="9194144" y="264977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29</a:t>
              </a:r>
              <a:endParaRPr sz="1800" dirty="0">
                <a:solidFill>
                  <a:srgbClr val="43A047"/>
                </a:solidFill>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7467880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nextCondLst>
                <p:cond evt="onClick" delay="0">
                  <p:tgtEl>
                    <p:spTgt spid="5"/>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8" name="Picture 7" descr="Chart, timeline, box and whisker chart&#10;&#10;Description automatically generated">
            <a:extLst>
              <a:ext uri="{FF2B5EF4-FFF2-40B4-BE49-F238E27FC236}">
                <a16:creationId xmlns:a16="http://schemas.microsoft.com/office/drawing/2014/main" id="{8F1B63C3-3F7C-8449-A866-A1058CE61BB6}"/>
              </a:ext>
            </a:extLst>
          </p:cNvPr>
          <p:cNvPicPr>
            <a:picLocks noChangeAspect="1"/>
          </p:cNvPicPr>
          <p:nvPr/>
        </p:nvPicPr>
        <p:blipFill>
          <a:blip r:embed="rId3"/>
          <a:stretch>
            <a:fillRect/>
          </a:stretch>
        </p:blipFill>
        <p:spPr>
          <a:xfrm>
            <a:off x="263524" y="1077157"/>
            <a:ext cx="7848600" cy="370332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2266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116288"/>
          </a:xfrm>
        </p:spPr>
        <p:txBody>
          <a:bodyPr/>
          <a:lstStyle/>
          <a:p>
            <a:r>
              <a:rPr lang="en-GB" b="1" dirty="0"/>
              <a:t>Where would I put these numbers on the number line? </a:t>
            </a:r>
          </a:p>
          <a:p>
            <a:r>
              <a:rPr lang="en-GB" dirty="0"/>
              <a:t>How do you know?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4" name="Group 3">
            <a:extLst>
              <a:ext uri="{FF2B5EF4-FFF2-40B4-BE49-F238E27FC236}">
                <a16:creationId xmlns:a16="http://schemas.microsoft.com/office/drawing/2014/main" id="{930F9DD3-8312-D848-BCE5-9C02BD41E4E9}"/>
              </a:ext>
            </a:extLst>
          </p:cNvPr>
          <p:cNvGrpSpPr/>
          <p:nvPr/>
        </p:nvGrpSpPr>
        <p:grpSpPr>
          <a:xfrm>
            <a:off x="866618" y="3846081"/>
            <a:ext cx="10617746" cy="856553"/>
            <a:chOff x="866618" y="3594290"/>
            <a:chExt cx="10617746" cy="856553"/>
          </a:xfrm>
        </p:grpSpPr>
        <p:pic>
          <p:nvPicPr>
            <p:cNvPr id="29" name="Picture 28" descr="A picture containing text&#10;&#10;Description automatically generated">
              <a:extLst>
                <a:ext uri="{FF2B5EF4-FFF2-40B4-BE49-F238E27FC236}">
                  <a16:creationId xmlns:a16="http://schemas.microsoft.com/office/drawing/2014/main" id="{638B0F02-E50A-684C-B665-76C35418542A}"/>
                </a:ext>
              </a:extLst>
            </p:cNvPr>
            <p:cNvPicPr>
              <a:picLocks noChangeAspect="1"/>
            </p:cNvPicPr>
            <p:nvPr/>
          </p:nvPicPr>
          <p:blipFill>
            <a:blip r:embed="rId3"/>
            <a:stretch>
              <a:fillRect/>
            </a:stretch>
          </p:blipFill>
          <p:spPr>
            <a:xfrm>
              <a:off x="1117912" y="3594290"/>
              <a:ext cx="10115158" cy="389045"/>
            </a:xfrm>
            <a:prstGeom prst="rect">
              <a:avLst/>
            </a:prstGeom>
          </p:spPr>
        </p:pic>
        <p:sp>
          <p:nvSpPr>
            <p:cNvPr id="30" name="Google Shape;330;p19">
              <a:extLst>
                <a:ext uri="{FF2B5EF4-FFF2-40B4-BE49-F238E27FC236}">
                  <a16:creationId xmlns:a16="http://schemas.microsoft.com/office/drawing/2014/main" id="{3A633520-F4BE-B54E-A1F8-9907F472C033}"/>
                </a:ext>
              </a:extLst>
            </p:cNvPr>
            <p:cNvSpPr txBox="1"/>
            <p:nvPr/>
          </p:nvSpPr>
          <p:spPr>
            <a:xfrm>
              <a:off x="866618" y="3989111"/>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16</a:t>
              </a:r>
              <a:endParaRPr sz="1800" dirty="0">
                <a:latin typeface="Century Gothic" panose="020B0502020202020204" pitchFamily="34" charset="0"/>
                <a:ea typeface="Nunito Sans"/>
                <a:cs typeface="Nunito Sans"/>
                <a:sym typeface="Nunito Sans"/>
              </a:endParaRPr>
            </a:p>
          </p:txBody>
        </p:sp>
        <p:sp>
          <p:nvSpPr>
            <p:cNvPr id="31" name="Google Shape;331;p19">
              <a:extLst>
                <a:ext uri="{FF2B5EF4-FFF2-40B4-BE49-F238E27FC236}">
                  <a16:creationId xmlns:a16="http://schemas.microsoft.com/office/drawing/2014/main" id="{FFAD9E16-14AF-6644-9D51-3D76461F64B9}"/>
                </a:ext>
              </a:extLst>
            </p:cNvPr>
            <p:cNvSpPr txBox="1"/>
            <p:nvPr/>
          </p:nvSpPr>
          <p:spPr>
            <a:xfrm>
              <a:off x="10981776"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36</a:t>
              </a:r>
              <a:endParaRPr sz="1800" dirty="0">
                <a:latin typeface="Century Gothic" panose="020B0502020202020204" pitchFamily="34" charset="0"/>
                <a:ea typeface="Nunito Sans"/>
                <a:cs typeface="Nunito Sans"/>
                <a:sym typeface="Nunito Sans"/>
              </a:endParaRPr>
            </a:p>
          </p:txBody>
        </p:sp>
      </p:grpSp>
      <p:grpSp>
        <p:nvGrpSpPr>
          <p:cNvPr id="51" name="Group 50">
            <a:extLst>
              <a:ext uri="{FF2B5EF4-FFF2-40B4-BE49-F238E27FC236}">
                <a16:creationId xmlns:a16="http://schemas.microsoft.com/office/drawing/2014/main" id="{E42B6C3F-EB51-D245-A5F6-6D5D12CACB3E}"/>
              </a:ext>
            </a:extLst>
          </p:cNvPr>
          <p:cNvGrpSpPr/>
          <p:nvPr/>
        </p:nvGrpSpPr>
        <p:grpSpPr>
          <a:xfrm>
            <a:off x="1369206" y="4235126"/>
            <a:ext cx="9605047" cy="461732"/>
            <a:chOff x="1369206" y="3983335"/>
            <a:chExt cx="9605047" cy="461732"/>
          </a:xfrm>
        </p:grpSpPr>
        <p:sp>
          <p:nvSpPr>
            <p:cNvPr id="32" name="Google Shape;330;p19">
              <a:extLst>
                <a:ext uri="{FF2B5EF4-FFF2-40B4-BE49-F238E27FC236}">
                  <a16:creationId xmlns:a16="http://schemas.microsoft.com/office/drawing/2014/main" id="{38158F1B-AC98-F747-8FDF-B4D4F1D092FD}"/>
                </a:ext>
              </a:extLst>
            </p:cNvPr>
            <p:cNvSpPr txBox="1"/>
            <p:nvPr/>
          </p:nvSpPr>
          <p:spPr>
            <a:xfrm>
              <a:off x="1369206"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17</a:t>
              </a:r>
              <a:endParaRPr sz="1800" dirty="0">
                <a:solidFill>
                  <a:srgbClr val="43A047"/>
                </a:solidFill>
                <a:latin typeface="Century Gothic" panose="020B0502020202020204" pitchFamily="34" charset="0"/>
                <a:ea typeface="Nunito Sans"/>
                <a:cs typeface="Nunito Sans"/>
                <a:sym typeface="Nunito Sans"/>
              </a:endParaRPr>
            </a:p>
          </p:txBody>
        </p:sp>
        <p:sp>
          <p:nvSpPr>
            <p:cNvPr id="33" name="Google Shape;330;p19">
              <a:extLst>
                <a:ext uri="{FF2B5EF4-FFF2-40B4-BE49-F238E27FC236}">
                  <a16:creationId xmlns:a16="http://schemas.microsoft.com/office/drawing/2014/main" id="{EF9EE76B-7E38-3143-9ACC-E46ABFFE2D33}"/>
                </a:ext>
              </a:extLst>
            </p:cNvPr>
            <p:cNvSpPr txBox="1"/>
            <p:nvPr/>
          </p:nvSpPr>
          <p:spPr>
            <a:xfrm>
              <a:off x="1871794" y="3983335"/>
              <a:ext cx="50258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18</a:t>
              </a:r>
              <a:endParaRPr sz="1800" dirty="0">
                <a:solidFill>
                  <a:srgbClr val="43A047"/>
                </a:solidFill>
                <a:latin typeface="Century Gothic" panose="020B0502020202020204" pitchFamily="34" charset="0"/>
                <a:ea typeface="Nunito Sans"/>
                <a:cs typeface="Nunito Sans"/>
                <a:sym typeface="Nunito Sans"/>
              </a:endParaRPr>
            </a:p>
          </p:txBody>
        </p:sp>
        <p:sp>
          <p:nvSpPr>
            <p:cNvPr id="34" name="Google Shape;330;p19">
              <a:extLst>
                <a:ext uri="{FF2B5EF4-FFF2-40B4-BE49-F238E27FC236}">
                  <a16:creationId xmlns:a16="http://schemas.microsoft.com/office/drawing/2014/main" id="{34F01F19-1739-D34B-AE2A-A3A37E5F6BB2}"/>
                </a:ext>
              </a:extLst>
            </p:cNvPr>
            <p:cNvSpPr txBox="1"/>
            <p:nvPr/>
          </p:nvSpPr>
          <p:spPr>
            <a:xfrm>
              <a:off x="2388882"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19</a:t>
              </a:r>
              <a:endParaRPr sz="1800" dirty="0">
                <a:solidFill>
                  <a:srgbClr val="43A047"/>
                </a:solidFill>
                <a:latin typeface="Century Gothic" panose="020B0502020202020204" pitchFamily="34" charset="0"/>
                <a:ea typeface="Nunito Sans"/>
                <a:cs typeface="Nunito Sans"/>
                <a:sym typeface="Nunito Sans"/>
              </a:endParaRPr>
            </a:p>
          </p:txBody>
        </p:sp>
        <p:sp>
          <p:nvSpPr>
            <p:cNvPr id="35" name="Google Shape;330;p19">
              <a:extLst>
                <a:ext uri="{FF2B5EF4-FFF2-40B4-BE49-F238E27FC236}">
                  <a16:creationId xmlns:a16="http://schemas.microsoft.com/office/drawing/2014/main" id="{949E029A-ACF2-F346-BEFD-0672F92F7686}"/>
                </a:ext>
              </a:extLst>
            </p:cNvPr>
            <p:cNvSpPr txBox="1"/>
            <p:nvPr/>
          </p:nvSpPr>
          <p:spPr>
            <a:xfrm>
              <a:off x="2905970"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20</a:t>
              </a:r>
              <a:endParaRPr sz="1800" dirty="0">
                <a:solidFill>
                  <a:srgbClr val="43A047"/>
                </a:solidFill>
                <a:latin typeface="Century Gothic" panose="020B0502020202020204" pitchFamily="34" charset="0"/>
                <a:ea typeface="Nunito Sans"/>
                <a:cs typeface="Nunito Sans"/>
                <a:sym typeface="Nunito Sans"/>
              </a:endParaRPr>
            </a:p>
          </p:txBody>
        </p:sp>
        <p:sp>
          <p:nvSpPr>
            <p:cNvPr id="36" name="Google Shape;330;p19">
              <a:extLst>
                <a:ext uri="{FF2B5EF4-FFF2-40B4-BE49-F238E27FC236}">
                  <a16:creationId xmlns:a16="http://schemas.microsoft.com/office/drawing/2014/main" id="{C1BA991D-EC6D-4048-A870-B655225262DC}"/>
                </a:ext>
              </a:extLst>
            </p:cNvPr>
            <p:cNvSpPr txBox="1"/>
            <p:nvPr/>
          </p:nvSpPr>
          <p:spPr>
            <a:xfrm>
              <a:off x="3408558"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21</a:t>
              </a:r>
              <a:endParaRPr sz="1800" dirty="0">
                <a:solidFill>
                  <a:srgbClr val="43A047"/>
                </a:solidFill>
                <a:latin typeface="Century Gothic" panose="020B0502020202020204" pitchFamily="34" charset="0"/>
                <a:ea typeface="Nunito Sans"/>
                <a:cs typeface="Nunito Sans"/>
                <a:sym typeface="Nunito Sans"/>
              </a:endParaRPr>
            </a:p>
          </p:txBody>
        </p:sp>
        <p:sp>
          <p:nvSpPr>
            <p:cNvPr id="37" name="Google Shape;330;p19">
              <a:extLst>
                <a:ext uri="{FF2B5EF4-FFF2-40B4-BE49-F238E27FC236}">
                  <a16:creationId xmlns:a16="http://schemas.microsoft.com/office/drawing/2014/main" id="{2C87D428-8095-0F4A-A472-65DB8A5CE33C}"/>
                </a:ext>
              </a:extLst>
            </p:cNvPr>
            <p:cNvSpPr txBox="1"/>
            <p:nvPr/>
          </p:nvSpPr>
          <p:spPr>
            <a:xfrm>
              <a:off x="3912394"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22</a:t>
              </a:r>
              <a:endParaRPr sz="1800" dirty="0">
                <a:solidFill>
                  <a:srgbClr val="43A047"/>
                </a:solidFill>
                <a:latin typeface="Century Gothic" panose="020B0502020202020204" pitchFamily="34" charset="0"/>
                <a:ea typeface="Nunito Sans"/>
                <a:cs typeface="Nunito Sans"/>
                <a:sym typeface="Nunito Sans"/>
              </a:endParaRPr>
            </a:p>
          </p:txBody>
        </p:sp>
        <p:sp>
          <p:nvSpPr>
            <p:cNvPr id="38" name="Google Shape;330;p19">
              <a:extLst>
                <a:ext uri="{FF2B5EF4-FFF2-40B4-BE49-F238E27FC236}">
                  <a16:creationId xmlns:a16="http://schemas.microsoft.com/office/drawing/2014/main" id="{C39214FC-7A25-354F-9B13-5B83280BBF69}"/>
                </a:ext>
              </a:extLst>
            </p:cNvPr>
            <p:cNvSpPr txBox="1"/>
            <p:nvPr/>
          </p:nvSpPr>
          <p:spPr>
            <a:xfrm>
              <a:off x="4400482"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23</a:t>
              </a:r>
              <a:endParaRPr sz="1800" dirty="0">
                <a:solidFill>
                  <a:srgbClr val="43A047"/>
                </a:solidFill>
                <a:latin typeface="Century Gothic" panose="020B0502020202020204" pitchFamily="34" charset="0"/>
                <a:ea typeface="Nunito Sans"/>
                <a:cs typeface="Nunito Sans"/>
                <a:sym typeface="Nunito Sans"/>
              </a:endParaRPr>
            </a:p>
          </p:txBody>
        </p:sp>
        <p:sp>
          <p:nvSpPr>
            <p:cNvPr id="39" name="Google Shape;330;p19">
              <a:extLst>
                <a:ext uri="{FF2B5EF4-FFF2-40B4-BE49-F238E27FC236}">
                  <a16:creationId xmlns:a16="http://schemas.microsoft.com/office/drawing/2014/main" id="{2AA9F132-9326-A54F-B85D-45624A3A8351}"/>
                </a:ext>
              </a:extLst>
            </p:cNvPr>
            <p:cNvSpPr txBox="1"/>
            <p:nvPr/>
          </p:nvSpPr>
          <p:spPr>
            <a:xfrm>
              <a:off x="4903070"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24</a:t>
              </a:r>
              <a:endParaRPr sz="1800" dirty="0">
                <a:solidFill>
                  <a:srgbClr val="43A047"/>
                </a:solidFill>
                <a:latin typeface="Century Gothic" panose="020B0502020202020204" pitchFamily="34" charset="0"/>
                <a:ea typeface="Nunito Sans"/>
                <a:cs typeface="Nunito Sans"/>
                <a:sym typeface="Nunito Sans"/>
              </a:endParaRPr>
            </a:p>
          </p:txBody>
        </p:sp>
        <p:sp>
          <p:nvSpPr>
            <p:cNvPr id="40" name="Google Shape;330;p19">
              <a:extLst>
                <a:ext uri="{FF2B5EF4-FFF2-40B4-BE49-F238E27FC236}">
                  <a16:creationId xmlns:a16="http://schemas.microsoft.com/office/drawing/2014/main" id="{EBBFDA1B-4E4A-264C-A58F-7E2377E7AA04}"/>
                </a:ext>
              </a:extLst>
            </p:cNvPr>
            <p:cNvSpPr txBox="1"/>
            <p:nvPr/>
          </p:nvSpPr>
          <p:spPr>
            <a:xfrm>
              <a:off x="5420158"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25</a:t>
              </a:r>
              <a:endParaRPr sz="1800" dirty="0">
                <a:solidFill>
                  <a:srgbClr val="43A047"/>
                </a:solidFill>
                <a:latin typeface="Century Gothic" panose="020B0502020202020204" pitchFamily="34" charset="0"/>
                <a:ea typeface="Nunito Sans"/>
                <a:cs typeface="Nunito Sans"/>
                <a:sym typeface="Nunito Sans"/>
              </a:endParaRPr>
            </a:p>
          </p:txBody>
        </p:sp>
        <p:sp>
          <p:nvSpPr>
            <p:cNvPr id="41" name="Google Shape;330;p19">
              <a:extLst>
                <a:ext uri="{FF2B5EF4-FFF2-40B4-BE49-F238E27FC236}">
                  <a16:creationId xmlns:a16="http://schemas.microsoft.com/office/drawing/2014/main" id="{204BF967-61B7-954E-B3EE-C158D38949FE}"/>
                </a:ext>
              </a:extLst>
            </p:cNvPr>
            <p:cNvSpPr txBox="1"/>
            <p:nvPr/>
          </p:nvSpPr>
          <p:spPr>
            <a:xfrm>
              <a:off x="5937246"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26</a:t>
              </a:r>
              <a:endParaRPr sz="1800" dirty="0">
                <a:solidFill>
                  <a:srgbClr val="43A047"/>
                </a:solidFill>
                <a:latin typeface="Century Gothic" panose="020B0502020202020204" pitchFamily="34" charset="0"/>
                <a:ea typeface="Nunito Sans"/>
                <a:cs typeface="Nunito Sans"/>
                <a:sym typeface="Nunito Sans"/>
              </a:endParaRPr>
            </a:p>
          </p:txBody>
        </p:sp>
        <p:sp>
          <p:nvSpPr>
            <p:cNvPr id="42" name="Google Shape;330;p19">
              <a:extLst>
                <a:ext uri="{FF2B5EF4-FFF2-40B4-BE49-F238E27FC236}">
                  <a16:creationId xmlns:a16="http://schemas.microsoft.com/office/drawing/2014/main" id="{AD9EB5B1-B507-AB4A-90D7-6112581F4C5A}"/>
                </a:ext>
              </a:extLst>
            </p:cNvPr>
            <p:cNvSpPr txBox="1"/>
            <p:nvPr/>
          </p:nvSpPr>
          <p:spPr>
            <a:xfrm>
              <a:off x="6439834"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27</a:t>
              </a:r>
              <a:endParaRPr sz="1800" dirty="0">
                <a:solidFill>
                  <a:srgbClr val="43A047"/>
                </a:solidFill>
                <a:latin typeface="Century Gothic" panose="020B0502020202020204" pitchFamily="34" charset="0"/>
                <a:ea typeface="Nunito Sans"/>
                <a:cs typeface="Nunito Sans"/>
                <a:sym typeface="Nunito Sans"/>
              </a:endParaRPr>
            </a:p>
          </p:txBody>
        </p:sp>
        <p:sp>
          <p:nvSpPr>
            <p:cNvPr id="43" name="Google Shape;330;p19">
              <a:extLst>
                <a:ext uri="{FF2B5EF4-FFF2-40B4-BE49-F238E27FC236}">
                  <a16:creationId xmlns:a16="http://schemas.microsoft.com/office/drawing/2014/main" id="{6CF1DF2C-895E-F343-954E-0B17BA79868E}"/>
                </a:ext>
              </a:extLst>
            </p:cNvPr>
            <p:cNvSpPr txBox="1"/>
            <p:nvPr/>
          </p:nvSpPr>
          <p:spPr>
            <a:xfrm>
              <a:off x="6943670"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28</a:t>
              </a:r>
              <a:endParaRPr sz="1800" dirty="0">
                <a:solidFill>
                  <a:srgbClr val="43A047"/>
                </a:solidFill>
                <a:latin typeface="Century Gothic" panose="020B0502020202020204" pitchFamily="34" charset="0"/>
                <a:ea typeface="Nunito Sans"/>
                <a:cs typeface="Nunito Sans"/>
                <a:sym typeface="Nunito Sans"/>
              </a:endParaRPr>
            </a:p>
          </p:txBody>
        </p:sp>
        <p:sp>
          <p:nvSpPr>
            <p:cNvPr id="44" name="Google Shape;330;p19">
              <a:extLst>
                <a:ext uri="{FF2B5EF4-FFF2-40B4-BE49-F238E27FC236}">
                  <a16:creationId xmlns:a16="http://schemas.microsoft.com/office/drawing/2014/main" id="{37CDDC8A-E4C0-F644-98C3-ABBA7F90D5EF}"/>
                </a:ext>
              </a:extLst>
            </p:cNvPr>
            <p:cNvSpPr txBox="1"/>
            <p:nvPr/>
          </p:nvSpPr>
          <p:spPr>
            <a:xfrm>
              <a:off x="7432164"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29</a:t>
              </a:r>
              <a:endParaRPr sz="1800" dirty="0">
                <a:solidFill>
                  <a:srgbClr val="43A047"/>
                </a:solidFill>
                <a:latin typeface="Century Gothic" panose="020B0502020202020204" pitchFamily="34" charset="0"/>
                <a:ea typeface="Nunito Sans"/>
                <a:cs typeface="Nunito Sans"/>
                <a:sym typeface="Nunito Sans"/>
              </a:endParaRPr>
            </a:p>
          </p:txBody>
        </p:sp>
        <p:sp>
          <p:nvSpPr>
            <p:cNvPr id="45" name="Google Shape;330;p19">
              <a:extLst>
                <a:ext uri="{FF2B5EF4-FFF2-40B4-BE49-F238E27FC236}">
                  <a16:creationId xmlns:a16="http://schemas.microsoft.com/office/drawing/2014/main" id="{AF1A2543-A45B-3E4F-AED4-8B1C99689EF0}"/>
                </a:ext>
              </a:extLst>
            </p:cNvPr>
            <p:cNvSpPr txBox="1"/>
            <p:nvPr/>
          </p:nvSpPr>
          <p:spPr>
            <a:xfrm>
              <a:off x="7934752"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30</a:t>
              </a:r>
              <a:endParaRPr sz="1800" dirty="0">
                <a:solidFill>
                  <a:srgbClr val="43A047"/>
                </a:solidFill>
                <a:latin typeface="Century Gothic" panose="020B0502020202020204" pitchFamily="34" charset="0"/>
                <a:ea typeface="Nunito Sans"/>
                <a:cs typeface="Nunito Sans"/>
                <a:sym typeface="Nunito Sans"/>
              </a:endParaRPr>
            </a:p>
          </p:txBody>
        </p:sp>
        <p:sp>
          <p:nvSpPr>
            <p:cNvPr id="46" name="Google Shape;330;p19">
              <a:extLst>
                <a:ext uri="{FF2B5EF4-FFF2-40B4-BE49-F238E27FC236}">
                  <a16:creationId xmlns:a16="http://schemas.microsoft.com/office/drawing/2014/main" id="{A7EC6E56-90C0-8F40-855D-0E920621EFCC}"/>
                </a:ext>
              </a:extLst>
            </p:cNvPr>
            <p:cNvSpPr txBox="1"/>
            <p:nvPr/>
          </p:nvSpPr>
          <p:spPr>
            <a:xfrm>
              <a:off x="8451840"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31</a:t>
              </a:r>
              <a:endParaRPr sz="1800" dirty="0">
                <a:solidFill>
                  <a:srgbClr val="43A047"/>
                </a:solidFill>
                <a:latin typeface="Century Gothic" panose="020B0502020202020204" pitchFamily="34" charset="0"/>
                <a:ea typeface="Nunito Sans"/>
                <a:cs typeface="Nunito Sans"/>
                <a:sym typeface="Nunito Sans"/>
              </a:endParaRPr>
            </a:p>
          </p:txBody>
        </p:sp>
        <p:sp>
          <p:nvSpPr>
            <p:cNvPr id="47" name="Google Shape;330;p19">
              <a:extLst>
                <a:ext uri="{FF2B5EF4-FFF2-40B4-BE49-F238E27FC236}">
                  <a16:creationId xmlns:a16="http://schemas.microsoft.com/office/drawing/2014/main" id="{C9EF0467-D186-6A40-BBFA-65E7F0334EB1}"/>
                </a:ext>
              </a:extLst>
            </p:cNvPr>
            <p:cNvSpPr txBox="1"/>
            <p:nvPr/>
          </p:nvSpPr>
          <p:spPr>
            <a:xfrm>
              <a:off x="8968928"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32</a:t>
              </a:r>
              <a:endParaRPr sz="1800" dirty="0">
                <a:solidFill>
                  <a:srgbClr val="43A047"/>
                </a:solidFill>
                <a:latin typeface="Century Gothic" panose="020B0502020202020204" pitchFamily="34" charset="0"/>
                <a:ea typeface="Nunito Sans"/>
                <a:cs typeface="Nunito Sans"/>
                <a:sym typeface="Nunito Sans"/>
              </a:endParaRPr>
            </a:p>
          </p:txBody>
        </p:sp>
        <p:sp>
          <p:nvSpPr>
            <p:cNvPr id="48" name="Google Shape;330;p19">
              <a:extLst>
                <a:ext uri="{FF2B5EF4-FFF2-40B4-BE49-F238E27FC236}">
                  <a16:creationId xmlns:a16="http://schemas.microsoft.com/office/drawing/2014/main" id="{1B25BF4E-0D4D-EF49-9E35-0D4273C3F532}"/>
                </a:ext>
              </a:extLst>
            </p:cNvPr>
            <p:cNvSpPr txBox="1"/>
            <p:nvPr/>
          </p:nvSpPr>
          <p:spPr>
            <a:xfrm>
              <a:off x="9471516"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33</a:t>
              </a:r>
              <a:endParaRPr sz="1800" dirty="0">
                <a:solidFill>
                  <a:srgbClr val="43A047"/>
                </a:solidFill>
                <a:latin typeface="Century Gothic" panose="020B0502020202020204" pitchFamily="34" charset="0"/>
                <a:ea typeface="Nunito Sans"/>
                <a:cs typeface="Nunito Sans"/>
                <a:sym typeface="Nunito Sans"/>
              </a:endParaRPr>
            </a:p>
          </p:txBody>
        </p:sp>
        <p:sp>
          <p:nvSpPr>
            <p:cNvPr id="49" name="Google Shape;330;p19">
              <a:extLst>
                <a:ext uri="{FF2B5EF4-FFF2-40B4-BE49-F238E27FC236}">
                  <a16:creationId xmlns:a16="http://schemas.microsoft.com/office/drawing/2014/main" id="{89C4DE62-1BC7-304D-8BA0-ABE3FB2950B6}"/>
                </a:ext>
              </a:extLst>
            </p:cNvPr>
            <p:cNvSpPr txBox="1"/>
            <p:nvPr/>
          </p:nvSpPr>
          <p:spPr>
            <a:xfrm>
              <a:off x="9975352"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34</a:t>
              </a:r>
              <a:endParaRPr sz="1800" dirty="0">
                <a:solidFill>
                  <a:srgbClr val="43A047"/>
                </a:solidFill>
                <a:latin typeface="Century Gothic" panose="020B0502020202020204" pitchFamily="34" charset="0"/>
                <a:ea typeface="Nunito Sans"/>
                <a:cs typeface="Nunito Sans"/>
                <a:sym typeface="Nunito Sans"/>
              </a:endParaRPr>
            </a:p>
          </p:txBody>
        </p:sp>
        <p:sp>
          <p:nvSpPr>
            <p:cNvPr id="50" name="Google Shape;330;p19">
              <a:extLst>
                <a:ext uri="{FF2B5EF4-FFF2-40B4-BE49-F238E27FC236}">
                  <a16:creationId xmlns:a16="http://schemas.microsoft.com/office/drawing/2014/main" id="{328C7B23-0A1E-7E48-8C79-6588B5580A96}"/>
                </a:ext>
              </a:extLst>
            </p:cNvPr>
            <p:cNvSpPr txBox="1"/>
            <p:nvPr/>
          </p:nvSpPr>
          <p:spPr>
            <a:xfrm>
              <a:off x="10471665" y="3983335"/>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35</a:t>
              </a:r>
              <a:endParaRPr sz="1800" dirty="0">
                <a:solidFill>
                  <a:srgbClr val="43A047"/>
                </a:solidFill>
                <a:latin typeface="Century Gothic" panose="020B0502020202020204" pitchFamily="34" charset="0"/>
                <a:ea typeface="Nunito Sans"/>
                <a:cs typeface="Nunito Sans"/>
                <a:sym typeface="Nunito Sans"/>
              </a:endParaRPr>
            </a:p>
          </p:txBody>
        </p:sp>
      </p:grpSp>
      <p:sp>
        <p:nvSpPr>
          <p:cNvPr id="52" name="Rounded Rectangle 51">
            <a:extLst>
              <a:ext uri="{FF2B5EF4-FFF2-40B4-BE49-F238E27FC236}">
                <a16:creationId xmlns:a16="http://schemas.microsoft.com/office/drawing/2014/main" id="{26B9B9F5-3877-E74A-BEDD-BC726CA5105C}"/>
              </a:ext>
            </a:extLst>
          </p:cNvPr>
          <p:cNvSpPr/>
          <p:nvPr/>
        </p:nvSpPr>
        <p:spPr>
          <a:xfrm>
            <a:off x="3017431" y="1918206"/>
            <a:ext cx="893715" cy="652716"/>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26</a:t>
            </a:r>
          </a:p>
        </p:txBody>
      </p:sp>
      <p:sp>
        <p:nvSpPr>
          <p:cNvPr id="53" name="Rounded Rectangle 52">
            <a:extLst>
              <a:ext uri="{FF2B5EF4-FFF2-40B4-BE49-F238E27FC236}">
                <a16:creationId xmlns:a16="http://schemas.microsoft.com/office/drawing/2014/main" id="{5C120510-0A3A-7A4F-9B87-C5444C47B75B}"/>
              </a:ext>
            </a:extLst>
          </p:cNvPr>
          <p:cNvSpPr/>
          <p:nvPr/>
        </p:nvSpPr>
        <p:spPr>
          <a:xfrm>
            <a:off x="5684631" y="1918206"/>
            <a:ext cx="893715" cy="652716"/>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20</a:t>
            </a:r>
          </a:p>
        </p:txBody>
      </p:sp>
      <p:sp>
        <p:nvSpPr>
          <p:cNvPr id="54" name="Rounded Rectangle 53">
            <a:extLst>
              <a:ext uri="{FF2B5EF4-FFF2-40B4-BE49-F238E27FC236}">
                <a16:creationId xmlns:a16="http://schemas.microsoft.com/office/drawing/2014/main" id="{FD8EEA70-E505-274E-B537-0FF802854DD5}"/>
              </a:ext>
            </a:extLst>
          </p:cNvPr>
          <p:cNvSpPr/>
          <p:nvPr/>
        </p:nvSpPr>
        <p:spPr>
          <a:xfrm>
            <a:off x="8351831" y="1944711"/>
            <a:ext cx="893715" cy="652716"/>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33</a:t>
            </a:r>
          </a:p>
        </p:txBody>
      </p:sp>
      <p:grpSp>
        <p:nvGrpSpPr>
          <p:cNvPr id="62" name="Group 61">
            <a:extLst>
              <a:ext uri="{FF2B5EF4-FFF2-40B4-BE49-F238E27FC236}">
                <a16:creationId xmlns:a16="http://schemas.microsoft.com/office/drawing/2014/main" id="{FBF62ED3-66E9-D945-9081-11B8A20D17D2}"/>
              </a:ext>
            </a:extLst>
          </p:cNvPr>
          <p:cNvGrpSpPr/>
          <p:nvPr/>
        </p:nvGrpSpPr>
        <p:grpSpPr>
          <a:xfrm>
            <a:off x="5853370" y="2659870"/>
            <a:ext cx="670339" cy="1186211"/>
            <a:chOff x="5853370" y="2659870"/>
            <a:chExt cx="670339" cy="1186211"/>
          </a:xfrm>
        </p:grpSpPr>
        <p:sp>
          <p:nvSpPr>
            <p:cNvPr id="55" name="Right Arrow 54">
              <a:extLst>
                <a:ext uri="{FF2B5EF4-FFF2-40B4-BE49-F238E27FC236}">
                  <a16:creationId xmlns:a16="http://schemas.microsoft.com/office/drawing/2014/main" id="{24B5EAB2-2AE2-B74C-81A0-436AC9273ADB}"/>
                </a:ext>
              </a:extLst>
            </p:cNvPr>
            <p:cNvSpPr/>
            <p:nvPr/>
          </p:nvSpPr>
          <p:spPr>
            <a:xfrm rot="5400000">
              <a:off x="5767453" y="3278997"/>
              <a:ext cx="801889" cy="332280"/>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Rounded Rectangle 57">
              <a:extLst>
                <a:ext uri="{FF2B5EF4-FFF2-40B4-BE49-F238E27FC236}">
                  <a16:creationId xmlns:a16="http://schemas.microsoft.com/office/drawing/2014/main" id="{1A4BC7F4-F9B1-D945-968C-F455257AE742}"/>
                </a:ext>
              </a:extLst>
            </p:cNvPr>
            <p:cNvSpPr/>
            <p:nvPr/>
          </p:nvSpPr>
          <p:spPr>
            <a:xfrm>
              <a:off x="5853370" y="2659870"/>
              <a:ext cx="670339" cy="43069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26</a:t>
              </a:r>
            </a:p>
          </p:txBody>
        </p:sp>
      </p:grpSp>
      <p:grpSp>
        <p:nvGrpSpPr>
          <p:cNvPr id="63" name="Group 62">
            <a:extLst>
              <a:ext uri="{FF2B5EF4-FFF2-40B4-BE49-F238E27FC236}">
                <a16:creationId xmlns:a16="http://schemas.microsoft.com/office/drawing/2014/main" id="{BAA4ACF8-4B40-8640-A285-F0EE957BB9CF}"/>
              </a:ext>
            </a:extLst>
          </p:cNvPr>
          <p:cNvGrpSpPr/>
          <p:nvPr/>
        </p:nvGrpSpPr>
        <p:grpSpPr>
          <a:xfrm>
            <a:off x="2822094" y="2659870"/>
            <a:ext cx="670339" cy="1186211"/>
            <a:chOff x="2822094" y="2659870"/>
            <a:chExt cx="670339" cy="1186211"/>
          </a:xfrm>
        </p:grpSpPr>
        <p:sp>
          <p:nvSpPr>
            <p:cNvPr id="57" name="Right Arrow 56">
              <a:extLst>
                <a:ext uri="{FF2B5EF4-FFF2-40B4-BE49-F238E27FC236}">
                  <a16:creationId xmlns:a16="http://schemas.microsoft.com/office/drawing/2014/main" id="{8F713666-1FE8-A843-BA82-6869F556B1BF}"/>
                </a:ext>
              </a:extLst>
            </p:cNvPr>
            <p:cNvSpPr/>
            <p:nvPr/>
          </p:nvSpPr>
          <p:spPr>
            <a:xfrm rot="5400000">
              <a:off x="2736177" y="3278997"/>
              <a:ext cx="801889" cy="332280"/>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Rounded Rectangle 58">
              <a:extLst>
                <a:ext uri="{FF2B5EF4-FFF2-40B4-BE49-F238E27FC236}">
                  <a16:creationId xmlns:a16="http://schemas.microsoft.com/office/drawing/2014/main" id="{4C84F8E0-D3FA-7242-A2CD-BC8735E7385E}"/>
                </a:ext>
              </a:extLst>
            </p:cNvPr>
            <p:cNvSpPr/>
            <p:nvPr/>
          </p:nvSpPr>
          <p:spPr>
            <a:xfrm>
              <a:off x="2822094" y="2659870"/>
              <a:ext cx="670339" cy="43069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20</a:t>
              </a:r>
            </a:p>
          </p:txBody>
        </p:sp>
      </p:grpSp>
      <p:grpSp>
        <p:nvGrpSpPr>
          <p:cNvPr id="61" name="Group 60">
            <a:extLst>
              <a:ext uri="{FF2B5EF4-FFF2-40B4-BE49-F238E27FC236}">
                <a16:creationId xmlns:a16="http://schemas.microsoft.com/office/drawing/2014/main" id="{468C57F0-4624-204D-8AF5-1938BFF4ED87}"/>
              </a:ext>
            </a:extLst>
          </p:cNvPr>
          <p:cNvGrpSpPr/>
          <p:nvPr/>
        </p:nvGrpSpPr>
        <p:grpSpPr>
          <a:xfrm>
            <a:off x="9369906" y="2655148"/>
            <a:ext cx="670339" cy="1190933"/>
            <a:chOff x="9369906" y="2655148"/>
            <a:chExt cx="670339" cy="1190933"/>
          </a:xfrm>
        </p:grpSpPr>
        <p:sp>
          <p:nvSpPr>
            <p:cNvPr id="56" name="Right Arrow 55">
              <a:extLst>
                <a:ext uri="{FF2B5EF4-FFF2-40B4-BE49-F238E27FC236}">
                  <a16:creationId xmlns:a16="http://schemas.microsoft.com/office/drawing/2014/main" id="{9B95E623-75A1-1348-9F9F-EB7AF701E80B}"/>
                </a:ext>
              </a:extLst>
            </p:cNvPr>
            <p:cNvSpPr/>
            <p:nvPr/>
          </p:nvSpPr>
          <p:spPr>
            <a:xfrm rot="5400000">
              <a:off x="9287348" y="3278997"/>
              <a:ext cx="801889" cy="332280"/>
            </a:xfrm>
            <a:prstGeom prst="rightArrow">
              <a:avLst/>
            </a:prstGeom>
            <a:solidFill>
              <a:srgbClr val="43A0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Rounded Rectangle 59">
              <a:extLst>
                <a:ext uri="{FF2B5EF4-FFF2-40B4-BE49-F238E27FC236}">
                  <a16:creationId xmlns:a16="http://schemas.microsoft.com/office/drawing/2014/main" id="{3C7EF43A-19C0-BD40-B8B9-699EDCE75AEB}"/>
                </a:ext>
              </a:extLst>
            </p:cNvPr>
            <p:cNvSpPr/>
            <p:nvPr/>
          </p:nvSpPr>
          <p:spPr>
            <a:xfrm>
              <a:off x="9369906" y="2655148"/>
              <a:ext cx="670339" cy="43069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43A047"/>
                  </a:solidFill>
                  <a:latin typeface="Century Gothic" panose="020B0502020202020204" pitchFamily="34" charset="0"/>
                </a:rPr>
                <a:t>33</a:t>
              </a:r>
            </a:p>
          </p:txBody>
        </p:sp>
      </p:grpSp>
    </p:spTree>
    <p:extLst>
      <p:ext uri="{BB962C8B-B14F-4D97-AF65-F5344CB8AC3E}">
        <p14:creationId xmlns:p14="http://schemas.microsoft.com/office/powerpoint/2010/main" val="536155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par>
                                <p:cTn id="8" presetID="10"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par>
                                <p:cTn id="11" presetID="10" presetClass="entr" presetSubtype="0" fill="hold"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500"/>
                                        <p:tgtEl>
                                          <p:spTgt spid="51"/>
                                        </p:tgtEl>
                                      </p:cBhvr>
                                    </p:animEffect>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9" name="Picture 8" descr="Chart&#10;&#10;Description automatically generated">
            <a:extLst>
              <a:ext uri="{FF2B5EF4-FFF2-40B4-BE49-F238E27FC236}">
                <a16:creationId xmlns:a16="http://schemas.microsoft.com/office/drawing/2014/main" id="{DF4D06EC-56F7-FD42-83B0-B542B486D114}"/>
              </a:ext>
            </a:extLst>
          </p:cNvPr>
          <p:cNvPicPr>
            <a:picLocks noChangeAspect="1"/>
          </p:cNvPicPr>
          <p:nvPr/>
        </p:nvPicPr>
        <p:blipFill>
          <a:blip r:embed="rId3"/>
          <a:stretch>
            <a:fillRect/>
          </a:stretch>
        </p:blipFill>
        <p:spPr>
          <a:xfrm>
            <a:off x="263524" y="1077157"/>
            <a:ext cx="7848600" cy="22098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029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Reflect</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88566"/>
          </a:xfrm>
        </p:spPr>
        <p:txBody>
          <a:bodyPr/>
          <a:lstStyle/>
          <a:p>
            <a:r>
              <a:rPr lang="en-GB" dirty="0"/>
              <a:t>Fill in the first two numbers on the number line for a partner. </a:t>
            </a:r>
          </a:p>
          <a:p>
            <a:r>
              <a:rPr lang="en-GB" b="1" dirty="0"/>
              <a:t>Can they complete the number line you have started? </a:t>
            </a:r>
          </a:p>
        </p:txBody>
      </p:sp>
      <p:pic>
        <p:nvPicPr>
          <p:cNvPr id="8" name="Google Shape;329;p19">
            <a:extLst>
              <a:ext uri="{FF2B5EF4-FFF2-40B4-BE49-F238E27FC236}">
                <a16:creationId xmlns:a16="http://schemas.microsoft.com/office/drawing/2014/main" id="{DCD431CC-5928-F14F-ACB3-B2FD3D160FA6}"/>
              </a:ext>
            </a:extLst>
          </p:cNvPr>
          <p:cNvPicPr preferRelativeResize="0"/>
          <p:nvPr/>
        </p:nvPicPr>
        <p:blipFill>
          <a:blip r:embed="rId3">
            <a:alphaModFix/>
          </a:blip>
          <a:stretch>
            <a:fillRect/>
          </a:stretch>
        </p:blipFill>
        <p:spPr>
          <a:xfrm>
            <a:off x="1827992" y="3715394"/>
            <a:ext cx="8536016" cy="249030"/>
          </a:xfrm>
          <a:prstGeom prst="rect">
            <a:avLst/>
          </a:prstGeom>
          <a:noFill/>
          <a:ln>
            <a:noFill/>
          </a:ln>
        </p:spPr>
      </p:pic>
    </p:spTree>
    <p:extLst>
      <p:ext uri="{BB962C8B-B14F-4D97-AF65-F5344CB8AC3E}">
        <p14:creationId xmlns:p14="http://schemas.microsoft.com/office/powerpoint/2010/main" val="2314658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7EEC1-B085-D449-BE76-00E35C90ABF0}"/>
              </a:ext>
            </a:extLst>
          </p:cNvPr>
          <p:cNvSpPr>
            <a:spLocks noGrp="1"/>
          </p:cNvSpPr>
          <p:nvPr>
            <p:ph type="title"/>
          </p:nvPr>
        </p:nvSpPr>
        <p:spPr/>
        <p:txBody>
          <a:bodyPr/>
          <a:lstStyle/>
          <a:p>
            <a:pPr>
              <a:lnSpc>
                <a:spcPct val="150000"/>
              </a:lnSpc>
            </a:pPr>
            <a:r>
              <a:rPr lang="en-GB" sz="2400" dirty="0">
                <a:latin typeface="Century Gothic" panose="020B0502020202020204" pitchFamily="34" charset="0"/>
              </a:rPr>
              <a:t>The following slides are based on:</a:t>
            </a:r>
            <a:br>
              <a:rPr lang="en-GB" sz="2400" dirty="0">
                <a:latin typeface="Century Gothic" panose="020B0502020202020204" pitchFamily="34" charset="0"/>
              </a:rPr>
            </a:br>
            <a:r>
              <a:rPr lang="en-GB" sz="2400" dirty="0">
                <a:latin typeface="Century Gothic" panose="020B0502020202020204" pitchFamily="34" charset="0"/>
              </a:rPr>
              <a:t>Counting in ones across a ten</a:t>
            </a:r>
            <a:endParaRPr lang="en-GB" sz="2400" b="1" dirty="0">
              <a:latin typeface="Century Gothic" panose="020B0502020202020204" pitchFamily="34" charset="0"/>
            </a:endParaRPr>
          </a:p>
        </p:txBody>
      </p:sp>
    </p:spTree>
    <p:extLst>
      <p:ext uri="{BB962C8B-B14F-4D97-AF65-F5344CB8AC3E}">
        <p14:creationId xmlns:p14="http://schemas.microsoft.com/office/powerpoint/2010/main" val="326973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Which number comes next? </a:t>
            </a:r>
          </a:p>
        </p:txBody>
      </p:sp>
      <p:sp>
        <p:nvSpPr>
          <p:cNvPr id="4" name="Rounded Rectangle 3">
            <a:extLst>
              <a:ext uri="{FF2B5EF4-FFF2-40B4-BE49-F238E27FC236}">
                <a16:creationId xmlns:a16="http://schemas.microsoft.com/office/drawing/2014/main" id="{EA34C9F9-1B8A-F549-BD2E-B481B40A23DA}"/>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27" name="Group 26">
            <a:extLst>
              <a:ext uri="{FF2B5EF4-FFF2-40B4-BE49-F238E27FC236}">
                <a16:creationId xmlns:a16="http://schemas.microsoft.com/office/drawing/2014/main" id="{06840D1A-6B62-3249-B2A7-91EC57D876B5}"/>
              </a:ext>
            </a:extLst>
          </p:cNvPr>
          <p:cNvGrpSpPr/>
          <p:nvPr/>
        </p:nvGrpSpPr>
        <p:grpSpPr>
          <a:xfrm>
            <a:off x="976199" y="1273196"/>
            <a:ext cx="1878807" cy="2176612"/>
            <a:chOff x="393103" y="1495643"/>
            <a:chExt cx="1878807" cy="2176612"/>
          </a:xfrm>
        </p:grpSpPr>
        <p:pic>
          <p:nvPicPr>
            <p:cNvPr id="6" name="Google Shape;127;p10">
              <a:extLst>
                <a:ext uri="{FF2B5EF4-FFF2-40B4-BE49-F238E27FC236}">
                  <a16:creationId xmlns:a16="http://schemas.microsoft.com/office/drawing/2014/main" id="{5F59E609-4202-3840-A8A7-ED3C976A4D41}"/>
                </a:ext>
              </a:extLst>
            </p:cNvPr>
            <p:cNvPicPr preferRelativeResize="0"/>
            <p:nvPr/>
          </p:nvPicPr>
          <p:blipFill>
            <a:blip r:embed="rId3">
              <a:alphaModFix/>
            </a:blip>
            <a:stretch>
              <a:fillRect/>
            </a:stretch>
          </p:blipFill>
          <p:spPr>
            <a:xfrm>
              <a:off x="1352898" y="2293735"/>
              <a:ext cx="919012" cy="1378520"/>
            </a:xfrm>
            <a:prstGeom prst="rect">
              <a:avLst/>
            </a:prstGeom>
            <a:noFill/>
            <a:ln>
              <a:noFill/>
            </a:ln>
          </p:spPr>
        </p:pic>
        <p:pic>
          <p:nvPicPr>
            <p:cNvPr id="11" name="Google Shape;132;p10">
              <a:extLst>
                <a:ext uri="{FF2B5EF4-FFF2-40B4-BE49-F238E27FC236}">
                  <a16:creationId xmlns:a16="http://schemas.microsoft.com/office/drawing/2014/main" id="{FB0D0057-F79C-0C41-8244-22167BD60DB4}"/>
                </a:ext>
              </a:extLst>
            </p:cNvPr>
            <p:cNvPicPr preferRelativeResize="0"/>
            <p:nvPr/>
          </p:nvPicPr>
          <p:blipFill>
            <a:blip r:embed="rId4">
              <a:alphaModFix/>
            </a:blip>
            <a:stretch>
              <a:fillRect/>
            </a:stretch>
          </p:blipFill>
          <p:spPr>
            <a:xfrm>
              <a:off x="393103" y="1495643"/>
              <a:ext cx="870644" cy="2176612"/>
            </a:xfrm>
            <a:prstGeom prst="rect">
              <a:avLst/>
            </a:prstGeom>
            <a:noFill/>
            <a:ln>
              <a:noFill/>
            </a:ln>
          </p:spPr>
        </p:pic>
      </p:grpSp>
      <p:grpSp>
        <p:nvGrpSpPr>
          <p:cNvPr id="26" name="Group 25">
            <a:extLst>
              <a:ext uri="{FF2B5EF4-FFF2-40B4-BE49-F238E27FC236}">
                <a16:creationId xmlns:a16="http://schemas.microsoft.com/office/drawing/2014/main" id="{271D87A2-0D87-EE49-BE17-BB760366C949}"/>
              </a:ext>
            </a:extLst>
          </p:cNvPr>
          <p:cNvGrpSpPr/>
          <p:nvPr/>
        </p:nvGrpSpPr>
        <p:grpSpPr>
          <a:xfrm>
            <a:off x="4509501" y="1273196"/>
            <a:ext cx="1878807" cy="2176612"/>
            <a:chOff x="3926405" y="1495643"/>
            <a:chExt cx="1878807" cy="2176612"/>
          </a:xfrm>
        </p:grpSpPr>
        <p:pic>
          <p:nvPicPr>
            <p:cNvPr id="7" name="Google Shape;128;p10">
              <a:extLst>
                <a:ext uri="{FF2B5EF4-FFF2-40B4-BE49-F238E27FC236}">
                  <a16:creationId xmlns:a16="http://schemas.microsoft.com/office/drawing/2014/main" id="{AA5D177F-B588-3B4B-ADE8-4A0F7BEA8F3D}"/>
                </a:ext>
              </a:extLst>
            </p:cNvPr>
            <p:cNvPicPr preferRelativeResize="0"/>
            <p:nvPr/>
          </p:nvPicPr>
          <p:blipFill>
            <a:blip r:embed="rId5">
              <a:alphaModFix/>
            </a:blip>
            <a:stretch>
              <a:fillRect/>
            </a:stretch>
          </p:blipFill>
          <p:spPr>
            <a:xfrm>
              <a:off x="4886200" y="2293735"/>
              <a:ext cx="919012" cy="1378520"/>
            </a:xfrm>
            <a:prstGeom prst="rect">
              <a:avLst/>
            </a:prstGeom>
            <a:noFill/>
            <a:ln>
              <a:noFill/>
            </a:ln>
          </p:spPr>
        </p:pic>
        <p:pic>
          <p:nvPicPr>
            <p:cNvPr id="12" name="Google Shape;132;p10">
              <a:extLst>
                <a:ext uri="{FF2B5EF4-FFF2-40B4-BE49-F238E27FC236}">
                  <a16:creationId xmlns:a16="http://schemas.microsoft.com/office/drawing/2014/main" id="{E87BD8D7-1194-894A-AF3C-13679C666959}"/>
                </a:ext>
              </a:extLst>
            </p:cNvPr>
            <p:cNvPicPr preferRelativeResize="0"/>
            <p:nvPr/>
          </p:nvPicPr>
          <p:blipFill>
            <a:blip r:embed="rId4">
              <a:alphaModFix/>
            </a:blip>
            <a:stretch>
              <a:fillRect/>
            </a:stretch>
          </p:blipFill>
          <p:spPr>
            <a:xfrm>
              <a:off x="3926405" y="1495643"/>
              <a:ext cx="870644" cy="2176612"/>
            </a:xfrm>
            <a:prstGeom prst="rect">
              <a:avLst/>
            </a:prstGeom>
            <a:noFill/>
            <a:ln>
              <a:noFill/>
            </a:ln>
          </p:spPr>
        </p:pic>
      </p:grpSp>
      <p:grpSp>
        <p:nvGrpSpPr>
          <p:cNvPr id="25" name="Group 24">
            <a:extLst>
              <a:ext uri="{FF2B5EF4-FFF2-40B4-BE49-F238E27FC236}">
                <a16:creationId xmlns:a16="http://schemas.microsoft.com/office/drawing/2014/main" id="{19C9F65B-283D-5F4C-A980-4185868B9B81}"/>
              </a:ext>
            </a:extLst>
          </p:cNvPr>
          <p:cNvGrpSpPr/>
          <p:nvPr/>
        </p:nvGrpSpPr>
        <p:grpSpPr>
          <a:xfrm>
            <a:off x="8042804" y="1273196"/>
            <a:ext cx="1887419" cy="2176612"/>
            <a:chOff x="7459708" y="1495643"/>
            <a:chExt cx="1887419" cy="2176612"/>
          </a:xfrm>
        </p:grpSpPr>
        <p:pic>
          <p:nvPicPr>
            <p:cNvPr id="8" name="Google Shape;129;p10">
              <a:extLst>
                <a:ext uri="{FF2B5EF4-FFF2-40B4-BE49-F238E27FC236}">
                  <a16:creationId xmlns:a16="http://schemas.microsoft.com/office/drawing/2014/main" id="{694899D3-A401-4647-96BE-5F586B0BBB36}"/>
                </a:ext>
              </a:extLst>
            </p:cNvPr>
            <p:cNvPicPr preferRelativeResize="0"/>
            <p:nvPr/>
          </p:nvPicPr>
          <p:blipFill>
            <a:blip r:embed="rId6">
              <a:alphaModFix/>
            </a:blip>
            <a:stretch>
              <a:fillRect/>
            </a:stretch>
          </p:blipFill>
          <p:spPr>
            <a:xfrm>
              <a:off x="8428115" y="1831596"/>
              <a:ext cx="919012" cy="1838028"/>
            </a:xfrm>
            <a:prstGeom prst="rect">
              <a:avLst/>
            </a:prstGeom>
            <a:noFill/>
            <a:ln>
              <a:noFill/>
            </a:ln>
          </p:spPr>
        </p:pic>
        <p:pic>
          <p:nvPicPr>
            <p:cNvPr id="13" name="Google Shape;132;p10">
              <a:extLst>
                <a:ext uri="{FF2B5EF4-FFF2-40B4-BE49-F238E27FC236}">
                  <a16:creationId xmlns:a16="http://schemas.microsoft.com/office/drawing/2014/main" id="{6087B3D4-FE14-2D47-AF2B-7A61CFA1E3DE}"/>
                </a:ext>
              </a:extLst>
            </p:cNvPr>
            <p:cNvPicPr preferRelativeResize="0"/>
            <p:nvPr/>
          </p:nvPicPr>
          <p:blipFill>
            <a:blip r:embed="rId4">
              <a:alphaModFix/>
            </a:blip>
            <a:stretch>
              <a:fillRect/>
            </a:stretch>
          </p:blipFill>
          <p:spPr>
            <a:xfrm>
              <a:off x="7459708" y="1495643"/>
              <a:ext cx="870644" cy="2176612"/>
            </a:xfrm>
            <a:prstGeom prst="rect">
              <a:avLst/>
            </a:prstGeom>
            <a:noFill/>
            <a:ln>
              <a:noFill/>
            </a:ln>
          </p:spPr>
        </p:pic>
      </p:grpSp>
      <p:grpSp>
        <p:nvGrpSpPr>
          <p:cNvPr id="24" name="Group 23">
            <a:extLst>
              <a:ext uri="{FF2B5EF4-FFF2-40B4-BE49-F238E27FC236}">
                <a16:creationId xmlns:a16="http://schemas.microsoft.com/office/drawing/2014/main" id="{4A2A3D3B-F76A-B848-A816-72A36BD4B93D}"/>
              </a:ext>
            </a:extLst>
          </p:cNvPr>
          <p:cNvGrpSpPr/>
          <p:nvPr/>
        </p:nvGrpSpPr>
        <p:grpSpPr>
          <a:xfrm>
            <a:off x="8042804" y="4278540"/>
            <a:ext cx="1887419" cy="2176612"/>
            <a:chOff x="7459708" y="4500987"/>
            <a:chExt cx="1887419" cy="2176612"/>
          </a:xfrm>
        </p:grpSpPr>
        <p:pic>
          <p:nvPicPr>
            <p:cNvPr id="9" name="Google Shape;130;p10">
              <a:extLst>
                <a:ext uri="{FF2B5EF4-FFF2-40B4-BE49-F238E27FC236}">
                  <a16:creationId xmlns:a16="http://schemas.microsoft.com/office/drawing/2014/main" id="{3AEF133C-F7BE-694C-B970-CE5BB6B2CB54}"/>
                </a:ext>
              </a:extLst>
            </p:cNvPr>
            <p:cNvPicPr preferRelativeResize="0"/>
            <p:nvPr/>
          </p:nvPicPr>
          <p:blipFill>
            <a:blip r:embed="rId7">
              <a:alphaModFix/>
            </a:blip>
            <a:stretch>
              <a:fillRect/>
            </a:stretch>
          </p:blipFill>
          <p:spPr>
            <a:xfrm>
              <a:off x="8428115" y="4839571"/>
              <a:ext cx="919012" cy="1838028"/>
            </a:xfrm>
            <a:prstGeom prst="rect">
              <a:avLst/>
            </a:prstGeom>
            <a:noFill/>
            <a:ln>
              <a:noFill/>
            </a:ln>
          </p:spPr>
        </p:pic>
        <p:pic>
          <p:nvPicPr>
            <p:cNvPr id="14" name="Google Shape;132;p10">
              <a:extLst>
                <a:ext uri="{FF2B5EF4-FFF2-40B4-BE49-F238E27FC236}">
                  <a16:creationId xmlns:a16="http://schemas.microsoft.com/office/drawing/2014/main" id="{DA972909-2B4E-3B4A-9725-4A45CF62BD3C}"/>
                </a:ext>
              </a:extLst>
            </p:cNvPr>
            <p:cNvPicPr preferRelativeResize="0"/>
            <p:nvPr/>
          </p:nvPicPr>
          <p:blipFill>
            <a:blip r:embed="rId4">
              <a:alphaModFix/>
            </a:blip>
            <a:stretch>
              <a:fillRect/>
            </a:stretch>
          </p:blipFill>
          <p:spPr>
            <a:xfrm>
              <a:off x="7459708" y="4500987"/>
              <a:ext cx="870644" cy="2176612"/>
            </a:xfrm>
            <a:prstGeom prst="rect">
              <a:avLst/>
            </a:prstGeom>
            <a:noFill/>
            <a:ln>
              <a:noFill/>
            </a:ln>
          </p:spPr>
        </p:pic>
      </p:grpSp>
      <p:sp>
        <p:nvSpPr>
          <p:cNvPr id="15" name="Right Arrow 14">
            <a:extLst>
              <a:ext uri="{FF2B5EF4-FFF2-40B4-BE49-F238E27FC236}">
                <a16:creationId xmlns:a16="http://schemas.microsoft.com/office/drawing/2014/main" id="{933591B3-A11B-004C-AD14-1C9B02B61A3B}"/>
              </a:ext>
            </a:extLst>
          </p:cNvPr>
          <p:cNvSpPr/>
          <p:nvPr/>
        </p:nvSpPr>
        <p:spPr>
          <a:xfrm>
            <a:off x="3153401" y="2468312"/>
            <a:ext cx="801889" cy="504959"/>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ight Arrow 15">
            <a:extLst>
              <a:ext uri="{FF2B5EF4-FFF2-40B4-BE49-F238E27FC236}">
                <a16:creationId xmlns:a16="http://schemas.microsoft.com/office/drawing/2014/main" id="{3AB13C39-008D-BA4B-98E3-0C35D2E2BC1B}"/>
              </a:ext>
            </a:extLst>
          </p:cNvPr>
          <p:cNvSpPr/>
          <p:nvPr/>
        </p:nvSpPr>
        <p:spPr>
          <a:xfrm>
            <a:off x="6814611" y="2468312"/>
            <a:ext cx="801889" cy="504959"/>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ight Arrow 16">
            <a:extLst>
              <a:ext uri="{FF2B5EF4-FFF2-40B4-BE49-F238E27FC236}">
                <a16:creationId xmlns:a16="http://schemas.microsoft.com/office/drawing/2014/main" id="{1EB3AA27-C66D-5646-94F0-17D3BD9577BB}"/>
              </a:ext>
            </a:extLst>
          </p:cNvPr>
          <p:cNvSpPr/>
          <p:nvPr/>
        </p:nvSpPr>
        <p:spPr>
          <a:xfrm rot="5400000">
            <a:off x="8740450" y="3708208"/>
            <a:ext cx="801889" cy="504959"/>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ight Arrow 18">
            <a:extLst>
              <a:ext uri="{FF2B5EF4-FFF2-40B4-BE49-F238E27FC236}">
                <a16:creationId xmlns:a16="http://schemas.microsoft.com/office/drawing/2014/main" id="{EEDF73A8-7257-3E49-9155-E35D922351AD}"/>
              </a:ext>
            </a:extLst>
          </p:cNvPr>
          <p:cNvSpPr/>
          <p:nvPr/>
        </p:nvSpPr>
        <p:spPr>
          <a:xfrm flipH="1">
            <a:off x="6814610" y="5283658"/>
            <a:ext cx="801889" cy="504959"/>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ounded Rectangle 19">
            <a:extLst>
              <a:ext uri="{FF2B5EF4-FFF2-40B4-BE49-F238E27FC236}">
                <a16:creationId xmlns:a16="http://schemas.microsoft.com/office/drawing/2014/main" id="{BDCA293B-7C6E-DE4B-8FC7-1F1DB3AA3E92}"/>
              </a:ext>
            </a:extLst>
          </p:cNvPr>
          <p:cNvSpPr/>
          <p:nvPr/>
        </p:nvSpPr>
        <p:spPr>
          <a:xfrm>
            <a:off x="817489" y="3730208"/>
            <a:ext cx="2420499" cy="2622264"/>
          </a:xfrm>
          <a:prstGeom prst="roundRect">
            <a:avLst/>
          </a:prstGeom>
          <a:no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222222"/>
              </a:solidFill>
              <a:latin typeface="Century Gothic" panose="020B0502020202020204" pitchFamily="34" charset="0"/>
            </a:endParaRPr>
          </a:p>
        </p:txBody>
      </p:sp>
      <p:grpSp>
        <p:nvGrpSpPr>
          <p:cNvPr id="2" name="Group 1">
            <a:extLst>
              <a:ext uri="{FF2B5EF4-FFF2-40B4-BE49-F238E27FC236}">
                <a16:creationId xmlns:a16="http://schemas.microsoft.com/office/drawing/2014/main" id="{55DBD7B9-806D-7A4C-AEBB-7D04D78D0393}"/>
              </a:ext>
            </a:extLst>
          </p:cNvPr>
          <p:cNvGrpSpPr/>
          <p:nvPr/>
        </p:nvGrpSpPr>
        <p:grpSpPr>
          <a:xfrm>
            <a:off x="4560567" y="4195352"/>
            <a:ext cx="1892060" cy="2176612"/>
            <a:chOff x="3974386" y="4275700"/>
            <a:chExt cx="1892060" cy="2176612"/>
          </a:xfrm>
        </p:grpSpPr>
        <p:pic>
          <p:nvPicPr>
            <p:cNvPr id="21" name="Google Shape;132;p10">
              <a:extLst>
                <a:ext uri="{FF2B5EF4-FFF2-40B4-BE49-F238E27FC236}">
                  <a16:creationId xmlns:a16="http://schemas.microsoft.com/office/drawing/2014/main" id="{FA61D87E-3CDC-374C-B4CD-049BA9933E1F}"/>
                </a:ext>
              </a:extLst>
            </p:cNvPr>
            <p:cNvPicPr preferRelativeResize="0"/>
            <p:nvPr/>
          </p:nvPicPr>
          <p:blipFill>
            <a:blip r:embed="rId4">
              <a:alphaModFix/>
            </a:blip>
            <a:stretch>
              <a:fillRect/>
            </a:stretch>
          </p:blipFill>
          <p:spPr>
            <a:xfrm>
              <a:off x="3974386" y="4275700"/>
              <a:ext cx="870644" cy="2176612"/>
            </a:xfrm>
            <a:prstGeom prst="rect">
              <a:avLst/>
            </a:prstGeom>
            <a:noFill/>
            <a:ln>
              <a:noFill/>
            </a:ln>
          </p:spPr>
        </p:pic>
        <p:pic>
          <p:nvPicPr>
            <p:cNvPr id="22" name="Google Shape;131;p10">
              <a:extLst>
                <a:ext uri="{FF2B5EF4-FFF2-40B4-BE49-F238E27FC236}">
                  <a16:creationId xmlns:a16="http://schemas.microsoft.com/office/drawing/2014/main" id="{DEDC733A-84CE-BF4B-95A5-6C592D636079}"/>
                </a:ext>
              </a:extLst>
            </p:cNvPr>
            <p:cNvPicPr preferRelativeResize="0"/>
            <p:nvPr/>
          </p:nvPicPr>
          <p:blipFill>
            <a:blip r:embed="rId8">
              <a:alphaModFix/>
            </a:blip>
            <a:stretch>
              <a:fillRect/>
            </a:stretch>
          </p:blipFill>
          <p:spPr>
            <a:xfrm>
              <a:off x="4995802" y="4275700"/>
              <a:ext cx="870644" cy="2176612"/>
            </a:xfrm>
            <a:prstGeom prst="rect">
              <a:avLst/>
            </a:prstGeom>
            <a:noFill/>
            <a:ln>
              <a:noFill/>
            </a:ln>
          </p:spPr>
        </p:pic>
      </p:grpSp>
      <p:sp>
        <p:nvSpPr>
          <p:cNvPr id="23" name="Right Arrow 22">
            <a:extLst>
              <a:ext uri="{FF2B5EF4-FFF2-40B4-BE49-F238E27FC236}">
                <a16:creationId xmlns:a16="http://schemas.microsoft.com/office/drawing/2014/main" id="{026218A5-9028-7944-985C-401229C19B1B}"/>
              </a:ext>
            </a:extLst>
          </p:cNvPr>
          <p:cNvSpPr/>
          <p:nvPr/>
        </p:nvSpPr>
        <p:spPr>
          <a:xfrm flipH="1">
            <a:off x="3498333" y="5283657"/>
            <a:ext cx="801889" cy="504959"/>
          </a:xfrm>
          <a:prstGeom prst="rightArrow">
            <a:avLst/>
          </a:prstGeom>
          <a:solidFill>
            <a:srgbClr val="CCD4F4"/>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id="{B29091A9-A650-7E47-AEEA-F4BFB7D99166}"/>
              </a:ext>
            </a:extLst>
          </p:cNvPr>
          <p:cNvGrpSpPr/>
          <p:nvPr/>
        </p:nvGrpSpPr>
        <p:grpSpPr>
          <a:xfrm>
            <a:off x="1065350" y="3953034"/>
            <a:ext cx="1874537" cy="2176612"/>
            <a:chOff x="482254" y="4175481"/>
            <a:chExt cx="1874537" cy="2176612"/>
          </a:xfrm>
        </p:grpSpPr>
        <p:pic>
          <p:nvPicPr>
            <p:cNvPr id="28" name="Google Shape;132;p10">
              <a:extLst>
                <a:ext uri="{FF2B5EF4-FFF2-40B4-BE49-F238E27FC236}">
                  <a16:creationId xmlns:a16="http://schemas.microsoft.com/office/drawing/2014/main" id="{60E055DD-23C6-D14E-AB1E-71792F47DE46}"/>
                </a:ext>
              </a:extLst>
            </p:cNvPr>
            <p:cNvPicPr preferRelativeResize="0"/>
            <p:nvPr/>
          </p:nvPicPr>
          <p:blipFill>
            <a:blip r:embed="rId4">
              <a:alphaModFix/>
            </a:blip>
            <a:stretch>
              <a:fillRect/>
            </a:stretch>
          </p:blipFill>
          <p:spPr>
            <a:xfrm>
              <a:off x="482254" y="4175481"/>
              <a:ext cx="870644" cy="2176612"/>
            </a:xfrm>
            <a:prstGeom prst="rect">
              <a:avLst/>
            </a:prstGeom>
            <a:noFill/>
            <a:ln>
              <a:noFill/>
            </a:ln>
          </p:spPr>
        </p:pic>
        <p:pic>
          <p:nvPicPr>
            <p:cNvPr id="29" name="Google Shape;132;p10">
              <a:extLst>
                <a:ext uri="{FF2B5EF4-FFF2-40B4-BE49-F238E27FC236}">
                  <a16:creationId xmlns:a16="http://schemas.microsoft.com/office/drawing/2014/main" id="{D969BB61-E375-3F43-92F7-1237DA969559}"/>
                </a:ext>
              </a:extLst>
            </p:cNvPr>
            <p:cNvPicPr preferRelativeResize="0"/>
            <p:nvPr/>
          </p:nvPicPr>
          <p:blipFill>
            <a:blip r:embed="rId4">
              <a:alphaModFix/>
            </a:blip>
            <a:stretch>
              <a:fillRect/>
            </a:stretch>
          </p:blipFill>
          <p:spPr>
            <a:xfrm>
              <a:off x="1486147" y="4175481"/>
              <a:ext cx="870644" cy="2176612"/>
            </a:xfrm>
            <a:prstGeom prst="rect">
              <a:avLst/>
            </a:prstGeom>
            <a:noFill/>
            <a:ln>
              <a:noFill/>
            </a:ln>
          </p:spPr>
        </p:pic>
      </p:grpSp>
    </p:spTree>
    <p:extLst>
      <p:ext uri="{BB962C8B-B14F-4D97-AF65-F5344CB8AC3E}">
        <p14:creationId xmlns:p14="http://schemas.microsoft.com/office/powerpoint/2010/main" val="283455153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childTnLst>
                    </p:cTn>
                  </p:par>
                </p:childTnLst>
              </p:cTn>
              <p:nextCondLst>
                <p:cond evt="onClick" delay="0">
                  <p:tgtEl>
                    <p:spTgt spid="4"/>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AF755D-9ACF-C143-A323-0FC01C229A6B}"/>
              </a:ext>
            </a:extLst>
          </p:cNvPr>
          <p:cNvSpPr>
            <a:spLocks noGrp="1"/>
          </p:cNvSpPr>
          <p:nvPr>
            <p:ph sz="quarter" idx="11"/>
          </p:nvPr>
        </p:nvSpPr>
        <p:spPr>
          <a:xfrm>
            <a:off x="263046" y="700644"/>
            <a:ext cx="11736887" cy="514599"/>
          </a:xfrm>
        </p:spPr>
        <p:txBody>
          <a:bodyPr/>
          <a:lstStyle/>
          <a:p>
            <a:r>
              <a:rPr lang="en-GB" b="1" dirty="0"/>
              <a:t>Which number is missing? </a:t>
            </a:r>
          </a:p>
        </p:txBody>
      </p:sp>
      <p:sp>
        <p:nvSpPr>
          <p:cNvPr id="4" name="Rounded Rectangle 3">
            <a:extLst>
              <a:ext uri="{FF2B5EF4-FFF2-40B4-BE49-F238E27FC236}">
                <a16:creationId xmlns:a16="http://schemas.microsoft.com/office/drawing/2014/main" id="{C8D590E7-D9D4-EE40-B018-A495C0ABE5C1}"/>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aphicFrame>
        <p:nvGraphicFramePr>
          <p:cNvPr id="2" name="Table 6">
            <a:extLst>
              <a:ext uri="{FF2B5EF4-FFF2-40B4-BE49-F238E27FC236}">
                <a16:creationId xmlns:a16="http://schemas.microsoft.com/office/drawing/2014/main" id="{C94BB75B-3667-A749-B4D9-92AD81B7BE17}"/>
              </a:ext>
            </a:extLst>
          </p:cNvPr>
          <p:cNvGraphicFramePr>
            <a:graphicFrameLocks noGrp="1"/>
          </p:cNvGraphicFramePr>
          <p:nvPr>
            <p:extLst>
              <p:ext uri="{D42A27DB-BD31-4B8C-83A1-F6EECF244321}">
                <p14:modId xmlns:p14="http://schemas.microsoft.com/office/powerpoint/2010/main" val="2618492295"/>
              </p:ext>
            </p:extLst>
          </p:nvPr>
        </p:nvGraphicFramePr>
        <p:xfrm>
          <a:off x="297176" y="1634063"/>
          <a:ext cx="11597648" cy="3786073"/>
        </p:xfrm>
        <a:graphic>
          <a:graphicData uri="http://schemas.openxmlformats.org/drawingml/2006/table">
            <a:tbl>
              <a:tblPr firstRow="1" bandRow="1">
                <a:tableStyleId>{5C22544A-7EE6-4342-B048-85BDC9FD1C3A}</a:tableStyleId>
              </a:tblPr>
              <a:tblGrid>
                <a:gridCol w="1449706">
                  <a:extLst>
                    <a:ext uri="{9D8B030D-6E8A-4147-A177-3AD203B41FA5}">
                      <a16:colId xmlns:a16="http://schemas.microsoft.com/office/drawing/2014/main" val="1243071112"/>
                    </a:ext>
                  </a:extLst>
                </a:gridCol>
                <a:gridCol w="1449706">
                  <a:extLst>
                    <a:ext uri="{9D8B030D-6E8A-4147-A177-3AD203B41FA5}">
                      <a16:colId xmlns:a16="http://schemas.microsoft.com/office/drawing/2014/main" val="3153461654"/>
                    </a:ext>
                  </a:extLst>
                </a:gridCol>
                <a:gridCol w="1449706">
                  <a:extLst>
                    <a:ext uri="{9D8B030D-6E8A-4147-A177-3AD203B41FA5}">
                      <a16:colId xmlns:a16="http://schemas.microsoft.com/office/drawing/2014/main" val="2883367415"/>
                    </a:ext>
                  </a:extLst>
                </a:gridCol>
                <a:gridCol w="1449706">
                  <a:extLst>
                    <a:ext uri="{9D8B030D-6E8A-4147-A177-3AD203B41FA5}">
                      <a16:colId xmlns:a16="http://schemas.microsoft.com/office/drawing/2014/main" val="29083378"/>
                    </a:ext>
                  </a:extLst>
                </a:gridCol>
                <a:gridCol w="1449706">
                  <a:extLst>
                    <a:ext uri="{9D8B030D-6E8A-4147-A177-3AD203B41FA5}">
                      <a16:colId xmlns:a16="http://schemas.microsoft.com/office/drawing/2014/main" val="3804809653"/>
                    </a:ext>
                  </a:extLst>
                </a:gridCol>
                <a:gridCol w="1449706">
                  <a:extLst>
                    <a:ext uri="{9D8B030D-6E8A-4147-A177-3AD203B41FA5}">
                      <a16:colId xmlns:a16="http://schemas.microsoft.com/office/drawing/2014/main" val="2035861397"/>
                    </a:ext>
                  </a:extLst>
                </a:gridCol>
                <a:gridCol w="1449706">
                  <a:extLst>
                    <a:ext uri="{9D8B030D-6E8A-4147-A177-3AD203B41FA5}">
                      <a16:colId xmlns:a16="http://schemas.microsoft.com/office/drawing/2014/main" val="1522480873"/>
                    </a:ext>
                  </a:extLst>
                </a:gridCol>
                <a:gridCol w="1449706">
                  <a:extLst>
                    <a:ext uri="{9D8B030D-6E8A-4147-A177-3AD203B41FA5}">
                      <a16:colId xmlns:a16="http://schemas.microsoft.com/office/drawing/2014/main" val="3823503816"/>
                    </a:ext>
                  </a:extLst>
                </a:gridCol>
              </a:tblGrid>
              <a:tr h="764577">
                <a:tc>
                  <a:txBody>
                    <a:bodyPr/>
                    <a:lstStyle/>
                    <a:p>
                      <a:pPr algn="ctr"/>
                      <a:r>
                        <a:rPr lang="en-GB" b="0" dirty="0">
                          <a:solidFill>
                            <a:srgbClr val="222222"/>
                          </a:solidFill>
                          <a:latin typeface="Century Gothic" panose="020B0502020202020204" pitchFamily="34" charset="0"/>
                        </a:rPr>
                        <a:t>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62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b="0" dirty="0">
                          <a:solidFill>
                            <a:srgbClr val="222222"/>
                          </a:solidFill>
                          <a:latin typeface="Century Gothic" panose="020B0502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1581401"/>
                  </a:ext>
                </a:extLst>
              </a:tr>
              <a:tr h="3021496">
                <a:tc>
                  <a:txBody>
                    <a:bodyPr/>
                    <a:lstStyle/>
                    <a:p>
                      <a:endParaRPr lang="en-GB" b="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b="0" dirty="0">
                        <a:solidFill>
                          <a:srgbClr val="222222"/>
                        </a:solidFill>
                        <a:latin typeface="Century Gothic" panose="020B0502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40280228"/>
                  </a:ext>
                </a:extLst>
              </a:tr>
            </a:tbl>
          </a:graphicData>
        </a:graphic>
      </p:graphicFrame>
      <p:grpSp>
        <p:nvGrpSpPr>
          <p:cNvPr id="53" name="Group 52">
            <a:extLst>
              <a:ext uri="{FF2B5EF4-FFF2-40B4-BE49-F238E27FC236}">
                <a16:creationId xmlns:a16="http://schemas.microsoft.com/office/drawing/2014/main" id="{8FCA717B-B51F-6847-B708-CA2C9FDF0CA9}"/>
              </a:ext>
            </a:extLst>
          </p:cNvPr>
          <p:cNvGrpSpPr/>
          <p:nvPr/>
        </p:nvGrpSpPr>
        <p:grpSpPr>
          <a:xfrm>
            <a:off x="4760079" y="2445953"/>
            <a:ext cx="1186325" cy="2505539"/>
            <a:chOff x="4760079" y="2207417"/>
            <a:chExt cx="1186325" cy="2505539"/>
          </a:xfrm>
        </p:grpSpPr>
        <p:pic>
          <p:nvPicPr>
            <p:cNvPr id="47" name="Google Shape;93;p9">
              <a:extLst>
                <a:ext uri="{FF2B5EF4-FFF2-40B4-BE49-F238E27FC236}">
                  <a16:creationId xmlns:a16="http://schemas.microsoft.com/office/drawing/2014/main" id="{071D9586-7402-014A-83C0-91173802E724}"/>
                </a:ext>
              </a:extLst>
            </p:cNvPr>
            <p:cNvPicPr preferRelativeResize="0"/>
            <p:nvPr/>
          </p:nvPicPr>
          <p:blipFill>
            <a:blip r:embed="rId3">
              <a:alphaModFix/>
            </a:blip>
            <a:stretch>
              <a:fillRect/>
            </a:stretch>
          </p:blipFill>
          <p:spPr>
            <a:xfrm>
              <a:off x="4760079" y="2207418"/>
              <a:ext cx="207169" cy="1221581"/>
            </a:xfrm>
            <a:prstGeom prst="rect">
              <a:avLst/>
            </a:prstGeom>
            <a:noFill/>
            <a:ln>
              <a:noFill/>
            </a:ln>
          </p:spPr>
        </p:pic>
        <p:pic>
          <p:nvPicPr>
            <p:cNvPr id="48" name="Google Shape;93;p9">
              <a:extLst>
                <a:ext uri="{FF2B5EF4-FFF2-40B4-BE49-F238E27FC236}">
                  <a16:creationId xmlns:a16="http://schemas.microsoft.com/office/drawing/2014/main" id="{208E3CBA-0EFA-A944-BD6D-7AD39E28F5B2}"/>
                </a:ext>
              </a:extLst>
            </p:cNvPr>
            <p:cNvPicPr preferRelativeResize="0"/>
            <p:nvPr/>
          </p:nvPicPr>
          <p:blipFill>
            <a:blip r:embed="rId3">
              <a:alphaModFix/>
            </a:blip>
            <a:stretch>
              <a:fillRect/>
            </a:stretch>
          </p:blipFill>
          <p:spPr>
            <a:xfrm>
              <a:off x="5004868" y="2207417"/>
              <a:ext cx="207169" cy="1221581"/>
            </a:xfrm>
            <a:prstGeom prst="rect">
              <a:avLst/>
            </a:prstGeom>
            <a:noFill/>
            <a:ln>
              <a:noFill/>
            </a:ln>
          </p:spPr>
        </p:pic>
        <p:pic>
          <p:nvPicPr>
            <p:cNvPr id="49" name="Google Shape;93;p9">
              <a:extLst>
                <a:ext uri="{FF2B5EF4-FFF2-40B4-BE49-F238E27FC236}">
                  <a16:creationId xmlns:a16="http://schemas.microsoft.com/office/drawing/2014/main" id="{3C81069D-C117-6D46-96F2-F56E4F59D9DD}"/>
                </a:ext>
              </a:extLst>
            </p:cNvPr>
            <p:cNvPicPr preferRelativeResize="0"/>
            <p:nvPr/>
          </p:nvPicPr>
          <p:blipFill>
            <a:blip r:embed="rId3">
              <a:alphaModFix/>
            </a:blip>
            <a:stretch>
              <a:fillRect/>
            </a:stretch>
          </p:blipFill>
          <p:spPr>
            <a:xfrm>
              <a:off x="5249657" y="2207418"/>
              <a:ext cx="207169" cy="1221581"/>
            </a:xfrm>
            <a:prstGeom prst="rect">
              <a:avLst/>
            </a:prstGeom>
            <a:noFill/>
            <a:ln>
              <a:noFill/>
            </a:ln>
          </p:spPr>
        </p:pic>
        <p:pic>
          <p:nvPicPr>
            <p:cNvPr id="50" name="Google Shape;93;p9">
              <a:extLst>
                <a:ext uri="{FF2B5EF4-FFF2-40B4-BE49-F238E27FC236}">
                  <a16:creationId xmlns:a16="http://schemas.microsoft.com/office/drawing/2014/main" id="{17CD5BCD-7189-A447-9DBC-268457E53D39}"/>
                </a:ext>
              </a:extLst>
            </p:cNvPr>
            <p:cNvPicPr preferRelativeResize="0"/>
            <p:nvPr/>
          </p:nvPicPr>
          <p:blipFill>
            <a:blip r:embed="rId3">
              <a:alphaModFix/>
            </a:blip>
            <a:stretch>
              <a:fillRect/>
            </a:stretch>
          </p:blipFill>
          <p:spPr>
            <a:xfrm>
              <a:off x="5494446" y="2207417"/>
              <a:ext cx="207169" cy="1221581"/>
            </a:xfrm>
            <a:prstGeom prst="rect">
              <a:avLst/>
            </a:prstGeom>
            <a:noFill/>
            <a:ln>
              <a:noFill/>
            </a:ln>
          </p:spPr>
        </p:pic>
        <p:pic>
          <p:nvPicPr>
            <p:cNvPr id="51" name="Google Shape;93;p9">
              <a:extLst>
                <a:ext uri="{FF2B5EF4-FFF2-40B4-BE49-F238E27FC236}">
                  <a16:creationId xmlns:a16="http://schemas.microsoft.com/office/drawing/2014/main" id="{B7B66797-2D4B-DF41-A8C5-A78BF0D8DC5E}"/>
                </a:ext>
              </a:extLst>
            </p:cNvPr>
            <p:cNvPicPr preferRelativeResize="0"/>
            <p:nvPr/>
          </p:nvPicPr>
          <p:blipFill>
            <a:blip r:embed="rId3">
              <a:alphaModFix/>
            </a:blip>
            <a:stretch>
              <a:fillRect/>
            </a:stretch>
          </p:blipFill>
          <p:spPr>
            <a:xfrm>
              <a:off x="5739235" y="2207417"/>
              <a:ext cx="207169" cy="1221581"/>
            </a:xfrm>
            <a:prstGeom prst="rect">
              <a:avLst/>
            </a:prstGeom>
            <a:noFill/>
            <a:ln>
              <a:noFill/>
            </a:ln>
          </p:spPr>
        </p:pic>
        <p:pic>
          <p:nvPicPr>
            <p:cNvPr id="52" name="Google Shape;93;p9">
              <a:extLst>
                <a:ext uri="{FF2B5EF4-FFF2-40B4-BE49-F238E27FC236}">
                  <a16:creationId xmlns:a16="http://schemas.microsoft.com/office/drawing/2014/main" id="{B84FFFD9-3BB6-5B41-AEF7-2EFDAEE76940}"/>
                </a:ext>
              </a:extLst>
            </p:cNvPr>
            <p:cNvPicPr preferRelativeResize="0"/>
            <p:nvPr/>
          </p:nvPicPr>
          <p:blipFill>
            <a:blip r:embed="rId3">
              <a:alphaModFix/>
            </a:blip>
            <a:stretch>
              <a:fillRect/>
            </a:stretch>
          </p:blipFill>
          <p:spPr>
            <a:xfrm>
              <a:off x="4760079" y="3491375"/>
              <a:ext cx="207169" cy="1221581"/>
            </a:xfrm>
            <a:prstGeom prst="rect">
              <a:avLst/>
            </a:prstGeom>
            <a:noFill/>
            <a:ln>
              <a:noFill/>
            </a:ln>
          </p:spPr>
        </p:pic>
      </p:grpSp>
      <p:sp>
        <p:nvSpPr>
          <p:cNvPr id="54" name="TextBox 53">
            <a:extLst>
              <a:ext uri="{FF2B5EF4-FFF2-40B4-BE49-F238E27FC236}">
                <a16:creationId xmlns:a16="http://schemas.microsoft.com/office/drawing/2014/main" id="{3BB94718-5ACA-034D-A39A-F332A7A78BBD}"/>
              </a:ext>
            </a:extLst>
          </p:cNvPr>
          <p:cNvSpPr txBox="1"/>
          <p:nvPr/>
        </p:nvSpPr>
        <p:spPr>
          <a:xfrm>
            <a:off x="4863663" y="1749746"/>
            <a:ext cx="980681" cy="455125"/>
          </a:xfrm>
          <a:prstGeom prst="rect">
            <a:avLst/>
          </a:prstGeom>
          <a:noFill/>
        </p:spPr>
        <p:txBody>
          <a:bodyPr wrap="square" rtlCol="0">
            <a:spAutoFit/>
          </a:bodyPr>
          <a:lstStyle/>
          <a:p>
            <a:pPr algn="ctr">
              <a:lnSpc>
                <a:spcPct val="150000"/>
              </a:lnSpc>
            </a:pPr>
            <a:r>
              <a:rPr lang="en-GB" dirty="0">
                <a:solidFill>
                  <a:srgbClr val="43A047"/>
                </a:solidFill>
                <a:latin typeface="Century Gothic" panose="020B0502020202020204" pitchFamily="34" charset="0"/>
              </a:rPr>
              <a:t>60</a:t>
            </a:r>
          </a:p>
        </p:txBody>
      </p:sp>
      <p:grpSp>
        <p:nvGrpSpPr>
          <p:cNvPr id="69" name="Group 68">
            <a:extLst>
              <a:ext uri="{FF2B5EF4-FFF2-40B4-BE49-F238E27FC236}">
                <a16:creationId xmlns:a16="http://schemas.microsoft.com/office/drawing/2014/main" id="{ABCEB718-FA87-CD4D-8B56-F6FB39135EEF}"/>
              </a:ext>
            </a:extLst>
          </p:cNvPr>
          <p:cNvGrpSpPr/>
          <p:nvPr/>
        </p:nvGrpSpPr>
        <p:grpSpPr>
          <a:xfrm>
            <a:off x="438381" y="2445954"/>
            <a:ext cx="1186325" cy="2734138"/>
            <a:chOff x="438381" y="2207418"/>
            <a:chExt cx="1186325" cy="2734138"/>
          </a:xfrm>
        </p:grpSpPr>
        <p:pic>
          <p:nvPicPr>
            <p:cNvPr id="7" name="Google Shape;92;p9">
              <a:extLst>
                <a:ext uri="{FF2B5EF4-FFF2-40B4-BE49-F238E27FC236}">
                  <a16:creationId xmlns:a16="http://schemas.microsoft.com/office/drawing/2014/main" id="{8E3066C7-14A2-F845-AB1D-9DAD8641D767}"/>
                </a:ext>
              </a:extLst>
            </p:cNvPr>
            <p:cNvPicPr preferRelativeResize="0"/>
            <p:nvPr/>
          </p:nvPicPr>
          <p:blipFill>
            <a:blip r:embed="rId4">
              <a:alphaModFix/>
            </a:blip>
            <a:stretch>
              <a:fillRect/>
            </a:stretch>
          </p:blipFill>
          <p:spPr>
            <a:xfrm>
              <a:off x="668248" y="4712956"/>
              <a:ext cx="207169" cy="228600"/>
            </a:xfrm>
            <a:prstGeom prst="rect">
              <a:avLst/>
            </a:prstGeom>
            <a:noFill/>
            <a:ln>
              <a:noFill/>
            </a:ln>
          </p:spPr>
        </p:pic>
        <p:pic>
          <p:nvPicPr>
            <p:cNvPr id="8" name="Google Shape;93;p9">
              <a:extLst>
                <a:ext uri="{FF2B5EF4-FFF2-40B4-BE49-F238E27FC236}">
                  <a16:creationId xmlns:a16="http://schemas.microsoft.com/office/drawing/2014/main" id="{C9FE094B-14B8-2E4C-859C-831DB49C5DC8}"/>
                </a:ext>
              </a:extLst>
            </p:cNvPr>
            <p:cNvPicPr preferRelativeResize="0"/>
            <p:nvPr/>
          </p:nvPicPr>
          <p:blipFill>
            <a:blip r:embed="rId3">
              <a:alphaModFix/>
            </a:blip>
            <a:stretch>
              <a:fillRect/>
            </a:stretch>
          </p:blipFill>
          <p:spPr>
            <a:xfrm>
              <a:off x="438381" y="2207419"/>
              <a:ext cx="207169" cy="1221581"/>
            </a:xfrm>
            <a:prstGeom prst="rect">
              <a:avLst/>
            </a:prstGeom>
            <a:noFill/>
            <a:ln>
              <a:noFill/>
            </a:ln>
          </p:spPr>
        </p:pic>
        <p:pic>
          <p:nvPicPr>
            <p:cNvPr id="9" name="Google Shape;93;p9">
              <a:extLst>
                <a:ext uri="{FF2B5EF4-FFF2-40B4-BE49-F238E27FC236}">
                  <a16:creationId xmlns:a16="http://schemas.microsoft.com/office/drawing/2014/main" id="{8E35AB8E-3539-1E4E-B53E-A2290FE27BE0}"/>
                </a:ext>
              </a:extLst>
            </p:cNvPr>
            <p:cNvPicPr preferRelativeResize="0"/>
            <p:nvPr/>
          </p:nvPicPr>
          <p:blipFill>
            <a:blip r:embed="rId3">
              <a:alphaModFix/>
            </a:blip>
            <a:stretch>
              <a:fillRect/>
            </a:stretch>
          </p:blipFill>
          <p:spPr>
            <a:xfrm>
              <a:off x="683170" y="2207418"/>
              <a:ext cx="207169" cy="1221581"/>
            </a:xfrm>
            <a:prstGeom prst="rect">
              <a:avLst/>
            </a:prstGeom>
            <a:noFill/>
            <a:ln>
              <a:noFill/>
            </a:ln>
          </p:spPr>
        </p:pic>
        <p:pic>
          <p:nvPicPr>
            <p:cNvPr id="10" name="Google Shape;93;p9">
              <a:extLst>
                <a:ext uri="{FF2B5EF4-FFF2-40B4-BE49-F238E27FC236}">
                  <a16:creationId xmlns:a16="http://schemas.microsoft.com/office/drawing/2014/main" id="{79D9A21B-C305-944E-BD0D-7393C83BDEFE}"/>
                </a:ext>
              </a:extLst>
            </p:cNvPr>
            <p:cNvPicPr preferRelativeResize="0"/>
            <p:nvPr/>
          </p:nvPicPr>
          <p:blipFill>
            <a:blip r:embed="rId3">
              <a:alphaModFix/>
            </a:blip>
            <a:stretch>
              <a:fillRect/>
            </a:stretch>
          </p:blipFill>
          <p:spPr>
            <a:xfrm>
              <a:off x="927959" y="2207419"/>
              <a:ext cx="207169" cy="1221581"/>
            </a:xfrm>
            <a:prstGeom prst="rect">
              <a:avLst/>
            </a:prstGeom>
            <a:noFill/>
            <a:ln>
              <a:noFill/>
            </a:ln>
          </p:spPr>
        </p:pic>
        <p:pic>
          <p:nvPicPr>
            <p:cNvPr id="11" name="Google Shape;93;p9">
              <a:extLst>
                <a:ext uri="{FF2B5EF4-FFF2-40B4-BE49-F238E27FC236}">
                  <a16:creationId xmlns:a16="http://schemas.microsoft.com/office/drawing/2014/main" id="{4C80F236-6448-6B41-A4B3-D7C43A2D327A}"/>
                </a:ext>
              </a:extLst>
            </p:cNvPr>
            <p:cNvPicPr preferRelativeResize="0"/>
            <p:nvPr/>
          </p:nvPicPr>
          <p:blipFill>
            <a:blip r:embed="rId3">
              <a:alphaModFix/>
            </a:blip>
            <a:stretch>
              <a:fillRect/>
            </a:stretch>
          </p:blipFill>
          <p:spPr>
            <a:xfrm>
              <a:off x="1172748" y="2207418"/>
              <a:ext cx="207169" cy="1221581"/>
            </a:xfrm>
            <a:prstGeom prst="rect">
              <a:avLst/>
            </a:prstGeom>
            <a:noFill/>
            <a:ln>
              <a:noFill/>
            </a:ln>
          </p:spPr>
        </p:pic>
        <p:pic>
          <p:nvPicPr>
            <p:cNvPr id="12" name="Google Shape;93;p9">
              <a:extLst>
                <a:ext uri="{FF2B5EF4-FFF2-40B4-BE49-F238E27FC236}">
                  <a16:creationId xmlns:a16="http://schemas.microsoft.com/office/drawing/2014/main" id="{E5FEF8EA-6679-1E4A-9418-5D3FD52C3BAF}"/>
                </a:ext>
              </a:extLst>
            </p:cNvPr>
            <p:cNvPicPr preferRelativeResize="0"/>
            <p:nvPr/>
          </p:nvPicPr>
          <p:blipFill>
            <a:blip r:embed="rId3">
              <a:alphaModFix/>
            </a:blip>
            <a:stretch>
              <a:fillRect/>
            </a:stretch>
          </p:blipFill>
          <p:spPr>
            <a:xfrm>
              <a:off x="1417537" y="2207418"/>
              <a:ext cx="207169" cy="1221581"/>
            </a:xfrm>
            <a:prstGeom prst="rect">
              <a:avLst/>
            </a:prstGeom>
            <a:noFill/>
            <a:ln>
              <a:noFill/>
            </a:ln>
          </p:spPr>
        </p:pic>
        <p:pic>
          <p:nvPicPr>
            <p:cNvPr id="55" name="Google Shape;92;p9">
              <a:extLst>
                <a:ext uri="{FF2B5EF4-FFF2-40B4-BE49-F238E27FC236}">
                  <a16:creationId xmlns:a16="http://schemas.microsoft.com/office/drawing/2014/main" id="{85073C1D-B9B4-9347-B9F8-ACD82CF90316}"/>
                </a:ext>
              </a:extLst>
            </p:cNvPr>
            <p:cNvPicPr preferRelativeResize="0"/>
            <p:nvPr/>
          </p:nvPicPr>
          <p:blipFill>
            <a:blip r:embed="rId4">
              <a:alphaModFix/>
            </a:blip>
            <a:stretch>
              <a:fillRect/>
            </a:stretch>
          </p:blipFill>
          <p:spPr>
            <a:xfrm>
              <a:off x="965579" y="4712956"/>
              <a:ext cx="207169" cy="228600"/>
            </a:xfrm>
            <a:prstGeom prst="rect">
              <a:avLst/>
            </a:prstGeom>
            <a:noFill/>
            <a:ln>
              <a:noFill/>
            </a:ln>
          </p:spPr>
        </p:pic>
        <p:pic>
          <p:nvPicPr>
            <p:cNvPr id="56" name="Google Shape;92;p9">
              <a:extLst>
                <a:ext uri="{FF2B5EF4-FFF2-40B4-BE49-F238E27FC236}">
                  <a16:creationId xmlns:a16="http://schemas.microsoft.com/office/drawing/2014/main" id="{3E65C58B-0127-2941-A23C-A513B20F6686}"/>
                </a:ext>
              </a:extLst>
            </p:cNvPr>
            <p:cNvPicPr preferRelativeResize="0"/>
            <p:nvPr/>
          </p:nvPicPr>
          <p:blipFill>
            <a:blip r:embed="rId4">
              <a:alphaModFix/>
            </a:blip>
            <a:stretch>
              <a:fillRect/>
            </a:stretch>
          </p:blipFill>
          <p:spPr>
            <a:xfrm>
              <a:off x="665722" y="4075472"/>
              <a:ext cx="207169" cy="228600"/>
            </a:xfrm>
            <a:prstGeom prst="rect">
              <a:avLst/>
            </a:prstGeom>
            <a:noFill/>
            <a:ln>
              <a:noFill/>
            </a:ln>
          </p:spPr>
        </p:pic>
        <p:pic>
          <p:nvPicPr>
            <p:cNvPr id="57" name="Google Shape;92;p9">
              <a:extLst>
                <a:ext uri="{FF2B5EF4-FFF2-40B4-BE49-F238E27FC236}">
                  <a16:creationId xmlns:a16="http://schemas.microsoft.com/office/drawing/2014/main" id="{780E5B9A-D740-AD49-AC74-A8C419368145}"/>
                </a:ext>
              </a:extLst>
            </p:cNvPr>
            <p:cNvPicPr preferRelativeResize="0"/>
            <p:nvPr/>
          </p:nvPicPr>
          <p:blipFill>
            <a:blip r:embed="rId4">
              <a:alphaModFix/>
            </a:blip>
            <a:stretch>
              <a:fillRect/>
            </a:stretch>
          </p:blipFill>
          <p:spPr>
            <a:xfrm>
              <a:off x="668248" y="4394214"/>
              <a:ext cx="207169" cy="228600"/>
            </a:xfrm>
            <a:prstGeom prst="rect">
              <a:avLst/>
            </a:prstGeom>
            <a:noFill/>
            <a:ln>
              <a:noFill/>
            </a:ln>
          </p:spPr>
        </p:pic>
        <p:pic>
          <p:nvPicPr>
            <p:cNvPr id="58" name="Google Shape;92;p9">
              <a:extLst>
                <a:ext uri="{FF2B5EF4-FFF2-40B4-BE49-F238E27FC236}">
                  <a16:creationId xmlns:a16="http://schemas.microsoft.com/office/drawing/2014/main" id="{ECBA7113-2CA9-9048-85B1-62E4CE4D0660}"/>
                </a:ext>
              </a:extLst>
            </p:cNvPr>
            <p:cNvPicPr preferRelativeResize="0"/>
            <p:nvPr/>
          </p:nvPicPr>
          <p:blipFill>
            <a:blip r:embed="rId4">
              <a:alphaModFix/>
            </a:blip>
            <a:stretch>
              <a:fillRect/>
            </a:stretch>
          </p:blipFill>
          <p:spPr>
            <a:xfrm>
              <a:off x="965579" y="4394214"/>
              <a:ext cx="207169" cy="228600"/>
            </a:xfrm>
            <a:prstGeom prst="rect">
              <a:avLst/>
            </a:prstGeom>
            <a:noFill/>
            <a:ln>
              <a:noFill/>
            </a:ln>
          </p:spPr>
        </p:pic>
        <p:pic>
          <p:nvPicPr>
            <p:cNvPr id="59" name="Google Shape;92;p9">
              <a:extLst>
                <a:ext uri="{FF2B5EF4-FFF2-40B4-BE49-F238E27FC236}">
                  <a16:creationId xmlns:a16="http://schemas.microsoft.com/office/drawing/2014/main" id="{07ED5D11-C2A4-6C40-9CBF-D31EC9556795}"/>
                </a:ext>
              </a:extLst>
            </p:cNvPr>
            <p:cNvPicPr preferRelativeResize="0"/>
            <p:nvPr/>
          </p:nvPicPr>
          <p:blipFill>
            <a:blip r:embed="rId4">
              <a:alphaModFix/>
            </a:blip>
            <a:stretch>
              <a:fillRect/>
            </a:stretch>
          </p:blipFill>
          <p:spPr>
            <a:xfrm>
              <a:off x="665722" y="3756730"/>
              <a:ext cx="207169" cy="228600"/>
            </a:xfrm>
            <a:prstGeom prst="rect">
              <a:avLst/>
            </a:prstGeom>
            <a:noFill/>
            <a:ln>
              <a:noFill/>
            </a:ln>
          </p:spPr>
        </p:pic>
        <p:pic>
          <p:nvPicPr>
            <p:cNvPr id="60" name="Google Shape;92;p9">
              <a:extLst>
                <a:ext uri="{FF2B5EF4-FFF2-40B4-BE49-F238E27FC236}">
                  <a16:creationId xmlns:a16="http://schemas.microsoft.com/office/drawing/2014/main" id="{6AAC3CB5-17ED-5E4A-9B15-E13A8F9F5D64}"/>
                </a:ext>
              </a:extLst>
            </p:cNvPr>
            <p:cNvPicPr preferRelativeResize="0"/>
            <p:nvPr/>
          </p:nvPicPr>
          <p:blipFill>
            <a:blip r:embed="rId4">
              <a:alphaModFix/>
            </a:blip>
            <a:stretch>
              <a:fillRect/>
            </a:stretch>
          </p:blipFill>
          <p:spPr>
            <a:xfrm>
              <a:off x="965579" y="4075472"/>
              <a:ext cx="207169" cy="228600"/>
            </a:xfrm>
            <a:prstGeom prst="rect">
              <a:avLst/>
            </a:prstGeom>
            <a:noFill/>
            <a:ln>
              <a:noFill/>
            </a:ln>
          </p:spPr>
        </p:pic>
      </p:grpSp>
      <p:grpSp>
        <p:nvGrpSpPr>
          <p:cNvPr id="79" name="Group 78">
            <a:extLst>
              <a:ext uri="{FF2B5EF4-FFF2-40B4-BE49-F238E27FC236}">
                <a16:creationId xmlns:a16="http://schemas.microsoft.com/office/drawing/2014/main" id="{0CA0A650-10E5-F64F-AC41-4993C209844B}"/>
              </a:ext>
            </a:extLst>
          </p:cNvPr>
          <p:cNvGrpSpPr/>
          <p:nvPr/>
        </p:nvGrpSpPr>
        <p:grpSpPr>
          <a:xfrm>
            <a:off x="1856363" y="2445954"/>
            <a:ext cx="1186325" cy="2734138"/>
            <a:chOff x="1856363" y="2207418"/>
            <a:chExt cx="1186325" cy="2734138"/>
          </a:xfrm>
        </p:grpSpPr>
        <p:pic>
          <p:nvPicPr>
            <p:cNvPr id="13" name="Google Shape;93;p9">
              <a:extLst>
                <a:ext uri="{FF2B5EF4-FFF2-40B4-BE49-F238E27FC236}">
                  <a16:creationId xmlns:a16="http://schemas.microsoft.com/office/drawing/2014/main" id="{4A2A5505-D586-E447-B937-31E1590C7CB2}"/>
                </a:ext>
              </a:extLst>
            </p:cNvPr>
            <p:cNvPicPr preferRelativeResize="0"/>
            <p:nvPr/>
          </p:nvPicPr>
          <p:blipFill>
            <a:blip r:embed="rId3">
              <a:alphaModFix/>
            </a:blip>
            <a:stretch>
              <a:fillRect/>
            </a:stretch>
          </p:blipFill>
          <p:spPr>
            <a:xfrm>
              <a:off x="1856363" y="2207419"/>
              <a:ext cx="207169" cy="1221581"/>
            </a:xfrm>
            <a:prstGeom prst="rect">
              <a:avLst/>
            </a:prstGeom>
            <a:noFill/>
            <a:ln>
              <a:noFill/>
            </a:ln>
          </p:spPr>
        </p:pic>
        <p:pic>
          <p:nvPicPr>
            <p:cNvPr id="14" name="Google Shape;93;p9">
              <a:extLst>
                <a:ext uri="{FF2B5EF4-FFF2-40B4-BE49-F238E27FC236}">
                  <a16:creationId xmlns:a16="http://schemas.microsoft.com/office/drawing/2014/main" id="{52C9D924-CB88-1D4A-85A2-B4F8FCBF3749}"/>
                </a:ext>
              </a:extLst>
            </p:cNvPr>
            <p:cNvPicPr preferRelativeResize="0"/>
            <p:nvPr/>
          </p:nvPicPr>
          <p:blipFill>
            <a:blip r:embed="rId3">
              <a:alphaModFix/>
            </a:blip>
            <a:stretch>
              <a:fillRect/>
            </a:stretch>
          </p:blipFill>
          <p:spPr>
            <a:xfrm>
              <a:off x="2101152" y="2207418"/>
              <a:ext cx="207169" cy="1221581"/>
            </a:xfrm>
            <a:prstGeom prst="rect">
              <a:avLst/>
            </a:prstGeom>
            <a:noFill/>
            <a:ln>
              <a:noFill/>
            </a:ln>
          </p:spPr>
        </p:pic>
        <p:pic>
          <p:nvPicPr>
            <p:cNvPr id="15" name="Google Shape;93;p9">
              <a:extLst>
                <a:ext uri="{FF2B5EF4-FFF2-40B4-BE49-F238E27FC236}">
                  <a16:creationId xmlns:a16="http://schemas.microsoft.com/office/drawing/2014/main" id="{0F43F243-F059-C54B-BDF4-EF4F0CE2EC08}"/>
                </a:ext>
              </a:extLst>
            </p:cNvPr>
            <p:cNvPicPr preferRelativeResize="0"/>
            <p:nvPr/>
          </p:nvPicPr>
          <p:blipFill>
            <a:blip r:embed="rId3">
              <a:alphaModFix/>
            </a:blip>
            <a:stretch>
              <a:fillRect/>
            </a:stretch>
          </p:blipFill>
          <p:spPr>
            <a:xfrm>
              <a:off x="2345941" y="2207419"/>
              <a:ext cx="207169" cy="1221581"/>
            </a:xfrm>
            <a:prstGeom prst="rect">
              <a:avLst/>
            </a:prstGeom>
            <a:noFill/>
            <a:ln>
              <a:noFill/>
            </a:ln>
          </p:spPr>
        </p:pic>
        <p:pic>
          <p:nvPicPr>
            <p:cNvPr id="16" name="Google Shape;93;p9">
              <a:extLst>
                <a:ext uri="{FF2B5EF4-FFF2-40B4-BE49-F238E27FC236}">
                  <a16:creationId xmlns:a16="http://schemas.microsoft.com/office/drawing/2014/main" id="{3674FB62-FEB5-5149-8312-17093DD871A2}"/>
                </a:ext>
              </a:extLst>
            </p:cNvPr>
            <p:cNvPicPr preferRelativeResize="0"/>
            <p:nvPr/>
          </p:nvPicPr>
          <p:blipFill>
            <a:blip r:embed="rId3">
              <a:alphaModFix/>
            </a:blip>
            <a:stretch>
              <a:fillRect/>
            </a:stretch>
          </p:blipFill>
          <p:spPr>
            <a:xfrm>
              <a:off x="2590730" y="2207418"/>
              <a:ext cx="207169" cy="1221581"/>
            </a:xfrm>
            <a:prstGeom prst="rect">
              <a:avLst/>
            </a:prstGeom>
            <a:noFill/>
            <a:ln>
              <a:noFill/>
            </a:ln>
          </p:spPr>
        </p:pic>
        <p:pic>
          <p:nvPicPr>
            <p:cNvPr id="17" name="Google Shape;93;p9">
              <a:extLst>
                <a:ext uri="{FF2B5EF4-FFF2-40B4-BE49-F238E27FC236}">
                  <a16:creationId xmlns:a16="http://schemas.microsoft.com/office/drawing/2014/main" id="{F00DDB1C-770B-934D-A144-894DBB460256}"/>
                </a:ext>
              </a:extLst>
            </p:cNvPr>
            <p:cNvPicPr preferRelativeResize="0"/>
            <p:nvPr/>
          </p:nvPicPr>
          <p:blipFill>
            <a:blip r:embed="rId3">
              <a:alphaModFix/>
            </a:blip>
            <a:stretch>
              <a:fillRect/>
            </a:stretch>
          </p:blipFill>
          <p:spPr>
            <a:xfrm>
              <a:off x="2835519" y="2207418"/>
              <a:ext cx="207169" cy="1221581"/>
            </a:xfrm>
            <a:prstGeom prst="rect">
              <a:avLst/>
            </a:prstGeom>
            <a:noFill/>
            <a:ln>
              <a:noFill/>
            </a:ln>
          </p:spPr>
        </p:pic>
        <p:pic>
          <p:nvPicPr>
            <p:cNvPr id="61" name="Google Shape;92;p9">
              <a:extLst>
                <a:ext uri="{FF2B5EF4-FFF2-40B4-BE49-F238E27FC236}">
                  <a16:creationId xmlns:a16="http://schemas.microsoft.com/office/drawing/2014/main" id="{5CE75897-D304-724C-8CCF-43493D39E302}"/>
                </a:ext>
              </a:extLst>
            </p:cNvPr>
            <p:cNvPicPr preferRelativeResize="0"/>
            <p:nvPr/>
          </p:nvPicPr>
          <p:blipFill>
            <a:blip r:embed="rId4">
              <a:alphaModFix/>
            </a:blip>
            <a:stretch>
              <a:fillRect/>
            </a:stretch>
          </p:blipFill>
          <p:spPr>
            <a:xfrm>
              <a:off x="2064642" y="4712956"/>
              <a:ext cx="207169" cy="228600"/>
            </a:xfrm>
            <a:prstGeom prst="rect">
              <a:avLst/>
            </a:prstGeom>
            <a:noFill/>
            <a:ln>
              <a:noFill/>
            </a:ln>
          </p:spPr>
        </p:pic>
        <p:pic>
          <p:nvPicPr>
            <p:cNvPr id="62" name="Google Shape;92;p9">
              <a:extLst>
                <a:ext uri="{FF2B5EF4-FFF2-40B4-BE49-F238E27FC236}">
                  <a16:creationId xmlns:a16="http://schemas.microsoft.com/office/drawing/2014/main" id="{5640A714-EEE4-5848-86D6-F9AD84F100C2}"/>
                </a:ext>
              </a:extLst>
            </p:cNvPr>
            <p:cNvPicPr preferRelativeResize="0"/>
            <p:nvPr/>
          </p:nvPicPr>
          <p:blipFill>
            <a:blip r:embed="rId4">
              <a:alphaModFix/>
            </a:blip>
            <a:stretch>
              <a:fillRect/>
            </a:stretch>
          </p:blipFill>
          <p:spPr>
            <a:xfrm>
              <a:off x="2361973" y="4712956"/>
              <a:ext cx="207169" cy="228600"/>
            </a:xfrm>
            <a:prstGeom prst="rect">
              <a:avLst/>
            </a:prstGeom>
            <a:noFill/>
            <a:ln>
              <a:noFill/>
            </a:ln>
          </p:spPr>
        </p:pic>
        <p:pic>
          <p:nvPicPr>
            <p:cNvPr id="63" name="Google Shape;92;p9">
              <a:extLst>
                <a:ext uri="{FF2B5EF4-FFF2-40B4-BE49-F238E27FC236}">
                  <a16:creationId xmlns:a16="http://schemas.microsoft.com/office/drawing/2014/main" id="{C459E24E-3C52-F741-A9E4-87DD78505DEA}"/>
                </a:ext>
              </a:extLst>
            </p:cNvPr>
            <p:cNvPicPr preferRelativeResize="0"/>
            <p:nvPr/>
          </p:nvPicPr>
          <p:blipFill>
            <a:blip r:embed="rId4">
              <a:alphaModFix/>
            </a:blip>
            <a:stretch>
              <a:fillRect/>
            </a:stretch>
          </p:blipFill>
          <p:spPr>
            <a:xfrm>
              <a:off x="2063532" y="3756730"/>
              <a:ext cx="207169" cy="228600"/>
            </a:xfrm>
            <a:prstGeom prst="rect">
              <a:avLst/>
            </a:prstGeom>
            <a:noFill/>
            <a:ln>
              <a:noFill/>
            </a:ln>
          </p:spPr>
        </p:pic>
        <p:pic>
          <p:nvPicPr>
            <p:cNvPr id="64" name="Google Shape;92;p9">
              <a:extLst>
                <a:ext uri="{FF2B5EF4-FFF2-40B4-BE49-F238E27FC236}">
                  <a16:creationId xmlns:a16="http://schemas.microsoft.com/office/drawing/2014/main" id="{AAA68169-CEE4-634F-A46E-DEED914260A6}"/>
                </a:ext>
              </a:extLst>
            </p:cNvPr>
            <p:cNvPicPr preferRelativeResize="0"/>
            <p:nvPr/>
          </p:nvPicPr>
          <p:blipFill>
            <a:blip r:embed="rId4">
              <a:alphaModFix/>
            </a:blip>
            <a:stretch>
              <a:fillRect/>
            </a:stretch>
          </p:blipFill>
          <p:spPr>
            <a:xfrm>
              <a:off x="2064642" y="4394214"/>
              <a:ext cx="207169" cy="228600"/>
            </a:xfrm>
            <a:prstGeom prst="rect">
              <a:avLst/>
            </a:prstGeom>
            <a:noFill/>
            <a:ln>
              <a:noFill/>
            </a:ln>
          </p:spPr>
        </p:pic>
        <p:pic>
          <p:nvPicPr>
            <p:cNvPr id="65" name="Google Shape;92;p9">
              <a:extLst>
                <a:ext uri="{FF2B5EF4-FFF2-40B4-BE49-F238E27FC236}">
                  <a16:creationId xmlns:a16="http://schemas.microsoft.com/office/drawing/2014/main" id="{DE3B7C3C-3EAA-4847-A9CE-53E4D329CB57}"/>
                </a:ext>
              </a:extLst>
            </p:cNvPr>
            <p:cNvPicPr preferRelativeResize="0"/>
            <p:nvPr/>
          </p:nvPicPr>
          <p:blipFill>
            <a:blip r:embed="rId4">
              <a:alphaModFix/>
            </a:blip>
            <a:stretch>
              <a:fillRect/>
            </a:stretch>
          </p:blipFill>
          <p:spPr>
            <a:xfrm>
              <a:off x="2361973" y="4394214"/>
              <a:ext cx="207169" cy="228600"/>
            </a:xfrm>
            <a:prstGeom prst="rect">
              <a:avLst/>
            </a:prstGeom>
            <a:noFill/>
            <a:ln>
              <a:noFill/>
            </a:ln>
          </p:spPr>
        </p:pic>
        <p:pic>
          <p:nvPicPr>
            <p:cNvPr id="66" name="Google Shape;92;p9">
              <a:extLst>
                <a:ext uri="{FF2B5EF4-FFF2-40B4-BE49-F238E27FC236}">
                  <a16:creationId xmlns:a16="http://schemas.microsoft.com/office/drawing/2014/main" id="{5D318EA0-C4E0-3D40-891A-9BA10862FD7E}"/>
                </a:ext>
              </a:extLst>
            </p:cNvPr>
            <p:cNvPicPr preferRelativeResize="0"/>
            <p:nvPr/>
          </p:nvPicPr>
          <p:blipFill>
            <a:blip r:embed="rId4">
              <a:alphaModFix/>
            </a:blip>
            <a:stretch>
              <a:fillRect/>
            </a:stretch>
          </p:blipFill>
          <p:spPr>
            <a:xfrm>
              <a:off x="2361972" y="3756730"/>
              <a:ext cx="207169" cy="228600"/>
            </a:xfrm>
            <a:prstGeom prst="rect">
              <a:avLst/>
            </a:prstGeom>
            <a:noFill/>
            <a:ln>
              <a:noFill/>
            </a:ln>
          </p:spPr>
        </p:pic>
        <p:pic>
          <p:nvPicPr>
            <p:cNvPr id="67" name="Google Shape;92;p9">
              <a:extLst>
                <a:ext uri="{FF2B5EF4-FFF2-40B4-BE49-F238E27FC236}">
                  <a16:creationId xmlns:a16="http://schemas.microsoft.com/office/drawing/2014/main" id="{64A9F01B-50BF-6846-9B40-1BF2307F531D}"/>
                </a:ext>
              </a:extLst>
            </p:cNvPr>
            <p:cNvPicPr preferRelativeResize="0"/>
            <p:nvPr/>
          </p:nvPicPr>
          <p:blipFill>
            <a:blip r:embed="rId4">
              <a:alphaModFix/>
            </a:blip>
            <a:stretch>
              <a:fillRect/>
            </a:stretch>
          </p:blipFill>
          <p:spPr>
            <a:xfrm>
              <a:off x="2361973" y="4075472"/>
              <a:ext cx="207169" cy="228600"/>
            </a:xfrm>
            <a:prstGeom prst="rect">
              <a:avLst/>
            </a:prstGeom>
            <a:noFill/>
            <a:ln>
              <a:noFill/>
            </a:ln>
          </p:spPr>
        </p:pic>
        <p:pic>
          <p:nvPicPr>
            <p:cNvPr id="68" name="Google Shape;92;p9">
              <a:extLst>
                <a:ext uri="{FF2B5EF4-FFF2-40B4-BE49-F238E27FC236}">
                  <a16:creationId xmlns:a16="http://schemas.microsoft.com/office/drawing/2014/main" id="{CEACF8F4-86E9-6E48-88E5-399FCADFA1E4}"/>
                </a:ext>
              </a:extLst>
            </p:cNvPr>
            <p:cNvPicPr preferRelativeResize="0"/>
            <p:nvPr/>
          </p:nvPicPr>
          <p:blipFill>
            <a:blip r:embed="rId4">
              <a:alphaModFix/>
            </a:blip>
            <a:stretch>
              <a:fillRect/>
            </a:stretch>
          </p:blipFill>
          <p:spPr>
            <a:xfrm>
              <a:off x="2065923" y="4075472"/>
              <a:ext cx="207169" cy="228600"/>
            </a:xfrm>
            <a:prstGeom prst="rect">
              <a:avLst/>
            </a:prstGeom>
            <a:noFill/>
            <a:ln>
              <a:noFill/>
            </a:ln>
          </p:spPr>
        </p:pic>
      </p:grpSp>
      <p:grpSp>
        <p:nvGrpSpPr>
          <p:cNvPr id="81" name="Group 80">
            <a:extLst>
              <a:ext uri="{FF2B5EF4-FFF2-40B4-BE49-F238E27FC236}">
                <a16:creationId xmlns:a16="http://schemas.microsoft.com/office/drawing/2014/main" id="{7B46BECA-1C72-9141-8779-112630EC6288}"/>
              </a:ext>
            </a:extLst>
          </p:cNvPr>
          <p:cNvGrpSpPr/>
          <p:nvPr/>
        </p:nvGrpSpPr>
        <p:grpSpPr>
          <a:xfrm>
            <a:off x="3292130" y="2445954"/>
            <a:ext cx="1186325" cy="2734138"/>
            <a:chOff x="3292130" y="2207418"/>
            <a:chExt cx="1186325" cy="2734138"/>
          </a:xfrm>
        </p:grpSpPr>
        <p:pic>
          <p:nvPicPr>
            <p:cNvPr id="18" name="Google Shape;93;p9">
              <a:extLst>
                <a:ext uri="{FF2B5EF4-FFF2-40B4-BE49-F238E27FC236}">
                  <a16:creationId xmlns:a16="http://schemas.microsoft.com/office/drawing/2014/main" id="{D786DBBD-0249-F641-859D-E9BCC8E93278}"/>
                </a:ext>
              </a:extLst>
            </p:cNvPr>
            <p:cNvPicPr preferRelativeResize="0"/>
            <p:nvPr/>
          </p:nvPicPr>
          <p:blipFill>
            <a:blip r:embed="rId3">
              <a:alphaModFix/>
            </a:blip>
            <a:stretch>
              <a:fillRect/>
            </a:stretch>
          </p:blipFill>
          <p:spPr>
            <a:xfrm>
              <a:off x="3292130" y="2207419"/>
              <a:ext cx="207169" cy="1221581"/>
            </a:xfrm>
            <a:prstGeom prst="rect">
              <a:avLst/>
            </a:prstGeom>
            <a:noFill/>
            <a:ln>
              <a:noFill/>
            </a:ln>
          </p:spPr>
        </p:pic>
        <p:pic>
          <p:nvPicPr>
            <p:cNvPr id="19" name="Google Shape;93;p9">
              <a:extLst>
                <a:ext uri="{FF2B5EF4-FFF2-40B4-BE49-F238E27FC236}">
                  <a16:creationId xmlns:a16="http://schemas.microsoft.com/office/drawing/2014/main" id="{C8B63414-6088-D648-A2A4-E5ECFDB56F74}"/>
                </a:ext>
              </a:extLst>
            </p:cNvPr>
            <p:cNvPicPr preferRelativeResize="0"/>
            <p:nvPr/>
          </p:nvPicPr>
          <p:blipFill>
            <a:blip r:embed="rId3">
              <a:alphaModFix/>
            </a:blip>
            <a:stretch>
              <a:fillRect/>
            </a:stretch>
          </p:blipFill>
          <p:spPr>
            <a:xfrm>
              <a:off x="3536919" y="2207418"/>
              <a:ext cx="207169" cy="1221581"/>
            </a:xfrm>
            <a:prstGeom prst="rect">
              <a:avLst/>
            </a:prstGeom>
            <a:noFill/>
            <a:ln>
              <a:noFill/>
            </a:ln>
          </p:spPr>
        </p:pic>
        <p:pic>
          <p:nvPicPr>
            <p:cNvPr id="20" name="Google Shape;93;p9">
              <a:extLst>
                <a:ext uri="{FF2B5EF4-FFF2-40B4-BE49-F238E27FC236}">
                  <a16:creationId xmlns:a16="http://schemas.microsoft.com/office/drawing/2014/main" id="{15F27C4D-0462-1344-A15E-6DD30F7DBEB6}"/>
                </a:ext>
              </a:extLst>
            </p:cNvPr>
            <p:cNvPicPr preferRelativeResize="0"/>
            <p:nvPr/>
          </p:nvPicPr>
          <p:blipFill>
            <a:blip r:embed="rId3">
              <a:alphaModFix/>
            </a:blip>
            <a:stretch>
              <a:fillRect/>
            </a:stretch>
          </p:blipFill>
          <p:spPr>
            <a:xfrm>
              <a:off x="3781708" y="2207419"/>
              <a:ext cx="207169" cy="1221581"/>
            </a:xfrm>
            <a:prstGeom prst="rect">
              <a:avLst/>
            </a:prstGeom>
            <a:noFill/>
            <a:ln>
              <a:noFill/>
            </a:ln>
          </p:spPr>
        </p:pic>
        <p:pic>
          <p:nvPicPr>
            <p:cNvPr id="21" name="Google Shape;93;p9">
              <a:extLst>
                <a:ext uri="{FF2B5EF4-FFF2-40B4-BE49-F238E27FC236}">
                  <a16:creationId xmlns:a16="http://schemas.microsoft.com/office/drawing/2014/main" id="{71ADBB73-59CD-064D-8CF7-0CE52AD8A4FB}"/>
                </a:ext>
              </a:extLst>
            </p:cNvPr>
            <p:cNvPicPr preferRelativeResize="0"/>
            <p:nvPr/>
          </p:nvPicPr>
          <p:blipFill>
            <a:blip r:embed="rId3">
              <a:alphaModFix/>
            </a:blip>
            <a:stretch>
              <a:fillRect/>
            </a:stretch>
          </p:blipFill>
          <p:spPr>
            <a:xfrm>
              <a:off x="4026497" y="2207418"/>
              <a:ext cx="207169" cy="1221581"/>
            </a:xfrm>
            <a:prstGeom prst="rect">
              <a:avLst/>
            </a:prstGeom>
            <a:noFill/>
            <a:ln>
              <a:noFill/>
            </a:ln>
          </p:spPr>
        </p:pic>
        <p:pic>
          <p:nvPicPr>
            <p:cNvPr id="22" name="Google Shape;93;p9">
              <a:extLst>
                <a:ext uri="{FF2B5EF4-FFF2-40B4-BE49-F238E27FC236}">
                  <a16:creationId xmlns:a16="http://schemas.microsoft.com/office/drawing/2014/main" id="{5EAC47AF-A0B0-5C4F-9638-68FD04FE33F6}"/>
                </a:ext>
              </a:extLst>
            </p:cNvPr>
            <p:cNvPicPr preferRelativeResize="0"/>
            <p:nvPr/>
          </p:nvPicPr>
          <p:blipFill>
            <a:blip r:embed="rId3">
              <a:alphaModFix/>
            </a:blip>
            <a:stretch>
              <a:fillRect/>
            </a:stretch>
          </p:blipFill>
          <p:spPr>
            <a:xfrm>
              <a:off x="4271286" y="2207418"/>
              <a:ext cx="207169" cy="1221581"/>
            </a:xfrm>
            <a:prstGeom prst="rect">
              <a:avLst/>
            </a:prstGeom>
            <a:noFill/>
            <a:ln>
              <a:noFill/>
            </a:ln>
          </p:spPr>
        </p:pic>
        <p:pic>
          <p:nvPicPr>
            <p:cNvPr id="70" name="Google Shape;92;p9">
              <a:extLst>
                <a:ext uri="{FF2B5EF4-FFF2-40B4-BE49-F238E27FC236}">
                  <a16:creationId xmlns:a16="http://schemas.microsoft.com/office/drawing/2014/main" id="{A2700F2D-B94E-DA45-8767-7A33A4DE3CCC}"/>
                </a:ext>
              </a:extLst>
            </p:cNvPr>
            <p:cNvPicPr preferRelativeResize="0"/>
            <p:nvPr/>
          </p:nvPicPr>
          <p:blipFill>
            <a:blip r:embed="rId4">
              <a:alphaModFix/>
            </a:blip>
            <a:stretch>
              <a:fillRect/>
            </a:stretch>
          </p:blipFill>
          <p:spPr>
            <a:xfrm>
              <a:off x="3523386" y="4712956"/>
              <a:ext cx="207169" cy="228600"/>
            </a:xfrm>
            <a:prstGeom prst="rect">
              <a:avLst/>
            </a:prstGeom>
            <a:noFill/>
            <a:ln>
              <a:noFill/>
            </a:ln>
          </p:spPr>
        </p:pic>
        <p:pic>
          <p:nvPicPr>
            <p:cNvPr id="71" name="Google Shape;92;p9">
              <a:extLst>
                <a:ext uri="{FF2B5EF4-FFF2-40B4-BE49-F238E27FC236}">
                  <a16:creationId xmlns:a16="http://schemas.microsoft.com/office/drawing/2014/main" id="{9E369950-2DB9-9A40-8AAD-9F89C8362062}"/>
                </a:ext>
              </a:extLst>
            </p:cNvPr>
            <p:cNvPicPr preferRelativeResize="0"/>
            <p:nvPr/>
          </p:nvPicPr>
          <p:blipFill>
            <a:blip r:embed="rId4">
              <a:alphaModFix/>
            </a:blip>
            <a:stretch>
              <a:fillRect/>
            </a:stretch>
          </p:blipFill>
          <p:spPr>
            <a:xfrm>
              <a:off x="3820717" y="4712956"/>
              <a:ext cx="207169" cy="228600"/>
            </a:xfrm>
            <a:prstGeom prst="rect">
              <a:avLst/>
            </a:prstGeom>
            <a:noFill/>
            <a:ln>
              <a:noFill/>
            </a:ln>
          </p:spPr>
        </p:pic>
        <p:pic>
          <p:nvPicPr>
            <p:cNvPr id="72" name="Google Shape;92;p9">
              <a:extLst>
                <a:ext uri="{FF2B5EF4-FFF2-40B4-BE49-F238E27FC236}">
                  <a16:creationId xmlns:a16="http://schemas.microsoft.com/office/drawing/2014/main" id="{E824664C-6DDD-6841-AEBE-526434DE3917}"/>
                </a:ext>
              </a:extLst>
            </p:cNvPr>
            <p:cNvPicPr preferRelativeResize="0"/>
            <p:nvPr/>
          </p:nvPicPr>
          <p:blipFill>
            <a:blip r:embed="rId4">
              <a:alphaModFix/>
            </a:blip>
            <a:stretch>
              <a:fillRect/>
            </a:stretch>
          </p:blipFill>
          <p:spPr>
            <a:xfrm>
              <a:off x="3814369" y="3756730"/>
              <a:ext cx="207169" cy="228600"/>
            </a:xfrm>
            <a:prstGeom prst="rect">
              <a:avLst/>
            </a:prstGeom>
            <a:noFill/>
            <a:ln>
              <a:noFill/>
            </a:ln>
          </p:spPr>
        </p:pic>
        <p:pic>
          <p:nvPicPr>
            <p:cNvPr id="73" name="Google Shape;92;p9">
              <a:extLst>
                <a:ext uri="{FF2B5EF4-FFF2-40B4-BE49-F238E27FC236}">
                  <a16:creationId xmlns:a16="http://schemas.microsoft.com/office/drawing/2014/main" id="{396849E0-49FB-0D43-AEAD-005EE5989488}"/>
                </a:ext>
              </a:extLst>
            </p:cNvPr>
            <p:cNvPicPr preferRelativeResize="0"/>
            <p:nvPr/>
          </p:nvPicPr>
          <p:blipFill>
            <a:blip r:embed="rId4">
              <a:alphaModFix/>
            </a:blip>
            <a:stretch>
              <a:fillRect/>
            </a:stretch>
          </p:blipFill>
          <p:spPr>
            <a:xfrm>
              <a:off x="3523386" y="4394214"/>
              <a:ext cx="207169" cy="228600"/>
            </a:xfrm>
            <a:prstGeom prst="rect">
              <a:avLst/>
            </a:prstGeom>
            <a:noFill/>
            <a:ln>
              <a:noFill/>
            </a:ln>
          </p:spPr>
        </p:pic>
        <p:pic>
          <p:nvPicPr>
            <p:cNvPr id="74" name="Google Shape;92;p9">
              <a:extLst>
                <a:ext uri="{FF2B5EF4-FFF2-40B4-BE49-F238E27FC236}">
                  <a16:creationId xmlns:a16="http://schemas.microsoft.com/office/drawing/2014/main" id="{5CB00F4B-2C57-0841-91B1-2228BFFD2536}"/>
                </a:ext>
              </a:extLst>
            </p:cNvPr>
            <p:cNvPicPr preferRelativeResize="0"/>
            <p:nvPr/>
          </p:nvPicPr>
          <p:blipFill>
            <a:blip r:embed="rId4">
              <a:alphaModFix/>
            </a:blip>
            <a:stretch>
              <a:fillRect/>
            </a:stretch>
          </p:blipFill>
          <p:spPr>
            <a:xfrm>
              <a:off x="3820717" y="4394214"/>
              <a:ext cx="207169" cy="228600"/>
            </a:xfrm>
            <a:prstGeom prst="rect">
              <a:avLst/>
            </a:prstGeom>
            <a:noFill/>
            <a:ln>
              <a:noFill/>
            </a:ln>
          </p:spPr>
        </p:pic>
        <p:pic>
          <p:nvPicPr>
            <p:cNvPr id="75" name="Google Shape;92;p9">
              <a:extLst>
                <a:ext uri="{FF2B5EF4-FFF2-40B4-BE49-F238E27FC236}">
                  <a16:creationId xmlns:a16="http://schemas.microsoft.com/office/drawing/2014/main" id="{D7C63DA0-82CD-4548-A58E-FCC86A081C20}"/>
                </a:ext>
              </a:extLst>
            </p:cNvPr>
            <p:cNvPicPr preferRelativeResize="0"/>
            <p:nvPr/>
          </p:nvPicPr>
          <p:blipFill>
            <a:blip r:embed="rId4">
              <a:alphaModFix/>
            </a:blip>
            <a:stretch>
              <a:fillRect/>
            </a:stretch>
          </p:blipFill>
          <p:spPr>
            <a:xfrm>
              <a:off x="3522360" y="3762451"/>
              <a:ext cx="207169" cy="228600"/>
            </a:xfrm>
            <a:prstGeom prst="rect">
              <a:avLst/>
            </a:prstGeom>
            <a:noFill/>
            <a:ln>
              <a:noFill/>
            </a:ln>
          </p:spPr>
        </p:pic>
        <p:pic>
          <p:nvPicPr>
            <p:cNvPr id="76" name="Google Shape;92;p9">
              <a:extLst>
                <a:ext uri="{FF2B5EF4-FFF2-40B4-BE49-F238E27FC236}">
                  <a16:creationId xmlns:a16="http://schemas.microsoft.com/office/drawing/2014/main" id="{2C1ED564-EC6F-8B47-89AA-A5C077380358}"/>
                </a:ext>
              </a:extLst>
            </p:cNvPr>
            <p:cNvPicPr preferRelativeResize="0"/>
            <p:nvPr/>
          </p:nvPicPr>
          <p:blipFill>
            <a:blip r:embed="rId4">
              <a:alphaModFix/>
            </a:blip>
            <a:stretch>
              <a:fillRect/>
            </a:stretch>
          </p:blipFill>
          <p:spPr>
            <a:xfrm>
              <a:off x="3820717" y="4075472"/>
              <a:ext cx="207169" cy="228600"/>
            </a:xfrm>
            <a:prstGeom prst="rect">
              <a:avLst/>
            </a:prstGeom>
            <a:noFill/>
            <a:ln>
              <a:noFill/>
            </a:ln>
          </p:spPr>
        </p:pic>
        <p:pic>
          <p:nvPicPr>
            <p:cNvPr id="77" name="Google Shape;92;p9">
              <a:extLst>
                <a:ext uri="{FF2B5EF4-FFF2-40B4-BE49-F238E27FC236}">
                  <a16:creationId xmlns:a16="http://schemas.microsoft.com/office/drawing/2014/main" id="{6D4E792B-9808-204D-AC4E-4E6DC9A1F5F4}"/>
                </a:ext>
              </a:extLst>
            </p:cNvPr>
            <p:cNvPicPr preferRelativeResize="0"/>
            <p:nvPr/>
          </p:nvPicPr>
          <p:blipFill>
            <a:blip r:embed="rId4">
              <a:alphaModFix/>
            </a:blip>
            <a:stretch>
              <a:fillRect/>
            </a:stretch>
          </p:blipFill>
          <p:spPr>
            <a:xfrm>
              <a:off x="3524667" y="4075472"/>
              <a:ext cx="207169" cy="228600"/>
            </a:xfrm>
            <a:prstGeom prst="rect">
              <a:avLst/>
            </a:prstGeom>
            <a:noFill/>
            <a:ln>
              <a:noFill/>
            </a:ln>
          </p:spPr>
        </p:pic>
        <p:pic>
          <p:nvPicPr>
            <p:cNvPr id="78" name="Google Shape;92;p9">
              <a:extLst>
                <a:ext uri="{FF2B5EF4-FFF2-40B4-BE49-F238E27FC236}">
                  <a16:creationId xmlns:a16="http://schemas.microsoft.com/office/drawing/2014/main" id="{0D140418-3121-B745-AC0A-274E62F0C35E}"/>
                </a:ext>
              </a:extLst>
            </p:cNvPr>
            <p:cNvPicPr preferRelativeResize="0"/>
            <p:nvPr/>
          </p:nvPicPr>
          <p:blipFill>
            <a:blip r:embed="rId4">
              <a:alphaModFix/>
            </a:blip>
            <a:stretch>
              <a:fillRect/>
            </a:stretch>
          </p:blipFill>
          <p:spPr>
            <a:xfrm>
              <a:off x="3522360" y="3484286"/>
              <a:ext cx="207169" cy="228600"/>
            </a:xfrm>
            <a:prstGeom prst="rect">
              <a:avLst/>
            </a:prstGeom>
            <a:noFill/>
            <a:ln>
              <a:noFill/>
            </a:ln>
          </p:spPr>
        </p:pic>
      </p:grpSp>
      <p:grpSp>
        <p:nvGrpSpPr>
          <p:cNvPr id="84" name="Group 83">
            <a:extLst>
              <a:ext uri="{FF2B5EF4-FFF2-40B4-BE49-F238E27FC236}">
                <a16:creationId xmlns:a16="http://schemas.microsoft.com/office/drawing/2014/main" id="{C71E9E1B-CE3B-264C-8383-046659135C99}"/>
              </a:ext>
            </a:extLst>
          </p:cNvPr>
          <p:cNvGrpSpPr/>
          <p:nvPr/>
        </p:nvGrpSpPr>
        <p:grpSpPr>
          <a:xfrm>
            <a:off x="6222355" y="2445953"/>
            <a:ext cx="1186325" cy="2505539"/>
            <a:chOff x="6222355" y="2207417"/>
            <a:chExt cx="1186325" cy="2505539"/>
          </a:xfrm>
        </p:grpSpPr>
        <p:pic>
          <p:nvPicPr>
            <p:cNvPr id="23" name="Google Shape;93;p9">
              <a:extLst>
                <a:ext uri="{FF2B5EF4-FFF2-40B4-BE49-F238E27FC236}">
                  <a16:creationId xmlns:a16="http://schemas.microsoft.com/office/drawing/2014/main" id="{4118914E-D82F-E847-8CC4-BB3FEA8B2775}"/>
                </a:ext>
              </a:extLst>
            </p:cNvPr>
            <p:cNvPicPr preferRelativeResize="0"/>
            <p:nvPr/>
          </p:nvPicPr>
          <p:blipFill>
            <a:blip r:embed="rId3">
              <a:alphaModFix/>
            </a:blip>
            <a:stretch>
              <a:fillRect/>
            </a:stretch>
          </p:blipFill>
          <p:spPr>
            <a:xfrm>
              <a:off x="6222355" y="2207418"/>
              <a:ext cx="207169" cy="1221581"/>
            </a:xfrm>
            <a:prstGeom prst="rect">
              <a:avLst/>
            </a:prstGeom>
            <a:noFill/>
            <a:ln>
              <a:noFill/>
            </a:ln>
          </p:spPr>
        </p:pic>
        <p:pic>
          <p:nvPicPr>
            <p:cNvPr id="24" name="Google Shape;93;p9">
              <a:extLst>
                <a:ext uri="{FF2B5EF4-FFF2-40B4-BE49-F238E27FC236}">
                  <a16:creationId xmlns:a16="http://schemas.microsoft.com/office/drawing/2014/main" id="{D98DABCA-EC5E-A047-A15A-0F2BB4CA9D1F}"/>
                </a:ext>
              </a:extLst>
            </p:cNvPr>
            <p:cNvPicPr preferRelativeResize="0"/>
            <p:nvPr/>
          </p:nvPicPr>
          <p:blipFill>
            <a:blip r:embed="rId3">
              <a:alphaModFix/>
            </a:blip>
            <a:stretch>
              <a:fillRect/>
            </a:stretch>
          </p:blipFill>
          <p:spPr>
            <a:xfrm>
              <a:off x="6467144" y="2207417"/>
              <a:ext cx="207169" cy="1221581"/>
            </a:xfrm>
            <a:prstGeom prst="rect">
              <a:avLst/>
            </a:prstGeom>
            <a:noFill/>
            <a:ln>
              <a:noFill/>
            </a:ln>
          </p:spPr>
        </p:pic>
        <p:pic>
          <p:nvPicPr>
            <p:cNvPr id="25" name="Google Shape;93;p9">
              <a:extLst>
                <a:ext uri="{FF2B5EF4-FFF2-40B4-BE49-F238E27FC236}">
                  <a16:creationId xmlns:a16="http://schemas.microsoft.com/office/drawing/2014/main" id="{3E19F973-7891-164E-A00E-F5E2CCF16FB7}"/>
                </a:ext>
              </a:extLst>
            </p:cNvPr>
            <p:cNvPicPr preferRelativeResize="0"/>
            <p:nvPr/>
          </p:nvPicPr>
          <p:blipFill>
            <a:blip r:embed="rId3">
              <a:alphaModFix/>
            </a:blip>
            <a:stretch>
              <a:fillRect/>
            </a:stretch>
          </p:blipFill>
          <p:spPr>
            <a:xfrm>
              <a:off x="6711933" y="2207418"/>
              <a:ext cx="207169" cy="1221581"/>
            </a:xfrm>
            <a:prstGeom prst="rect">
              <a:avLst/>
            </a:prstGeom>
            <a:noFill/>
            <a:ln>
              <a:noFill/>
            </a:ln>
          </p:spPr>
        </p:pic>
        <p:pic>
          <p:nvPicPr>
            <p:cNvPr id="26" name="Google Shape;93;p9">
              <a:extLst>
                <a:ext uri="{FF2B5EF4-FFF2-40B4-BE49-F238E27FC236}">
                  <a16:creationId xmlns:a16="http://schemas.microsoft.com/office/drawing/2014/main" id="{9239EBD7-656E-1341-9EDD-451145276A9F}"/>
                </a:ext>
              </a:extLst>
            </p:cNvPr>
            <p:cNvPicPr preferRelativeResize="0"/>
            <p:nvPr/>
          </p:nvPicPr>
          <p:blipFill>
            <a:blip r:embed="rId3">
              <a:alphaModFix/>
            </a:blip>
            <a:stretch>
              <a:fillRect/>
            </a:stretch>
          </p:blipFill>
          <p:spPr>
            <a:xfrm>
              <a:off x="6956722" y="2207417"/>
              <a:ext cx="207169" cy="1221581"/>
            </a:xfrm>
            <a:prstGeom prst="rect">
              <a:avLst/>
            </a:prstGeom>
            <a:noFill/>
            <a:ln>
              <a:noFill/>
            </a:ln>
          </p:spPr>
        </p:pic>
        <p:pic>
          <p:nvPicPr>
            <p:cNvPr id="27" name="Google Shape;93;p9">
              <a:extLst>
                <a:ext uri="{FF2B5EF4-FFF2-40B4-BE49-F238E27FC236}">
                  <a16:creationId xmlns:a16="http://schemas.microsoft.com/office/drawing/2014/main" id="{572FEE3A-8EF1-B445-90AC-ECCD1A91B4CF}"/>
                </a:ext>
              </a:extLst>
            </p:cNvPr>
            <p:cNvPicPr preferRelativeResize="0"/>
            <p:nvPr/>
          </p:nvPicPr>
          <p:blipFill>
            <a:blip r:embed="rId3">
              <a:alphaModFix/>
            </a:blip>
            <a:stretch>
              <a:fillRect/>
            </a:stretch>
          </p:blipFill>
          <p:spPr>
            <a:xfrm>
              <a:off x="7201511" y="2207417"/>
              <a:ext cx="207169" cy="1221581"/>
            </a:xfrm>
            <a:prstGeom prst="rect">
              <a:avLst/>
            </a:prstGeom>
            <a:noFill/>
            <a:ln>
              <a:noFill/>
            </a:ln>
          </p:spPr>
        </p:pic>
        <p:pic>
          <p:nvPicPr>
            <p:cNvPr id="28" name="Google Shape;93;p9">
              <a:extLst>
                <a:ext uri="{FF2B5EF4-FFF2-40B4-BE49-F238E27FC236}">
                  <a16:creationId xmlns:a16="http://schemas.microsoft.com/office/drawing/2014/main" id="{D067E614-1056-D247-AC13-5CC028E8B73A}"/>
                </a:ext>
              </a:extLst>
            </p:cNvPr>
            <p:cNvPicPr preferRelativeResize="0"/>
            <p:nvPr/>
          </p:nvPicPr>
          <p:blipFill>
            <a:blip r:embed="rId3">
              <a:alphaModFix/>
            </a:blip>
            <a:stretch>
              <a:fillRect/>
            </a:stretch>
          </p:blipFill>
          <p:spPr>
            <a:xfrm>
              <a:off x="6222355" y="3491375"/>
              <a:ext cx="207169" cy="1221581"/>
            </a:xfrm>
            <a:prstGeom prst="rect">
              <a:avLst/>
            </a:prstGeom>
            <a:noFill/>
            <a:ln>
              <a:noFill/>
            </a:ln>
          </p:spPr>
        </p:pic>
        <p:pic>
          <p:nvPicPr>
            <p:cNvPr id="80" name="Google Shape;92;p9">
              <a:extLst>
                <a:ext uri="{FF2B5EF4-FFF2-40B4-BE49-F238E27FC236}">
                  <a16:creationId xmlns:a16="http://schemas.microsoft.com/office/drawing/2014/main" id="{BC678D57-2AC9-E144-85A2-1BF995B437FA}"/>
                </a:ext>
              </a:extLst>
            </p:cNvPr>
            <p:cNvPicPr preferRelativeResize="0"/>
            <p:nvPr/>
          </p:nvPicPr>
          <p:blipFill>
            <a:blip r:embed="rId4">
              <a:alphaModFix/>
            </a:blip>
            <a:stretch>
              <a:fillRect/>
            </a:stretch>
          </p:blipFill>
          <p:spPr>
            <a:xfrm>
              <a:off x="6573338" y="4484356"/>
              <a:ext cx="207169" cy="228600"/>
            </a:xfrm>
            <a:prstGeom prst="rect">
              <a:avLst/>
            </a:prstGeom>
            <a:noFill/>
            <a:ln>
              <a:noFill/>
            </a:ln>
          </p:spPr>
        </p:pic>
      </p:grpSp>
      <p:grpSp>
        <p:nvGrpSpPr>
          <p:cNvPr id="88" name="Group 87">
            <a:extLst>
              <a:ext uri="{FF2B5EF4-FFF2-40B4-BE49-F238E27FC236}">
                <a16:creationId xmlns:a16="http://schemas.microsoft.com/office/drawing/2014/main" id="{F5F1CEFB-FFA8-174F-8344-3176989BF2B5}"/>
              </a:ext>
            </a:extLst>
          </p:cNvPr>
          <p:cNvGrpSpPr/>
          <p:nvPr/>
        </p:nvGrpSpPr>
        <p:grpSpPr>
          <a:xfrm>
            <a:off x="7677957" y="2445953"/>
            <a:ext cx="1186325" cy="2505539"/>
            <a:chOff x="7677957" y="2207417"/>
            <a:chExt cx="1186325" cy="2505539"/>
          </a:xfrm>
        </p:grpSpPr>
        <p:pic>
          <p:nvPicPr>
            <p:cNvPr id="29" name="Google Shape;93;p9">
              <a:extLst>
                <a:ext uri="{FF2B5EF4-FFF2-40B4-BE49-F238E27FC236}">
                  <a16:creationId xmlns:a16="http://schemas.microsoft.com/office/drawing/2014/main" id="{99DD08AA-F20B-5D4C-AE1D-87D8B6B401D3}"/>
                </a:ext>
              </a:extLst>
            </p:cNvPr>
            <p:cNvPicPr preferRelativeResize="0"/>
            <p:nvPr/>
          </p:nvPicPr>
          <p:blipFill>
            <a:blip r:embed="rId3">
              <a:alphaModFix/>
            </a:blip>
            <a:stretch>
              <a:fillRect/>
            </a:stretch>
          </p:blipFill>
          <p:spPr>
            <a:xfrm>
              <a:off x="7677957" y="2207418"/>
              <a:ext cx="207169" cy="1221581"/>
            </a:xfrm>
            <a:prstGeom prst="rect">
              <a:avLst/>
            </a:prstGeom>
            <a:noFill/>
            <a:ln>
              <a:noFill/>
            </a:ln>
          </p:spPr>
        </p:pic>
        <p:pic>
          <p:nvPicPr>
            <p:cNvPr id="30" name="Google Shape;93;p9">
              <a:extLst>
                <a:ext uri="{FF2B5EF4-FFF2-40B4-BE49-F238E27FC236}">
                  <a16:creationId xmlns:a16="http://schemas.microsoft.com/office/drawing/2014/main" id="{9FB312DD-ED53-474C-818A-3A7F415F32D7}"/>
                </a:ext>
              </a:extLst>
            </p:cNvPr>
            <p:cNvPicPr preferRelativeResize="0"/>
            <p:nvPr/>
          </p:nvPicPr>
          <p:blipFill>
            <a:blip r:embed="rId3">
              <a:alphaModFix/>
            </a:blip>
            <a:stretch>
              <a:fillRect/>
            </a:stretch>
          </p:blipFill>
          <p:spPr>
            <a:xfrm>
              <a:off x="7922746" y="2207417"/>
              <a:ext cx="207169" cy="1221581"/>
            </a:xfrm>
            <a:prstGeom prst="rect">
              <a:avLst/>
            </a:prstGeom>
            <a:noFill/>
            <a:ln>
              <a:noFill/>
            </a:ln>
          </p:spPr>
        </p:pic>
        <p:pic>
          <p:nvPicPr>
            <p:cNvPr id="31" name="Google Shape;93;p9">
              <a:extLst>
                <a:ext uri="{FF2B5EF4-FFF2-40B4-BE49-F238E27FC236}">
                  <a16:creationId xmlns:a16="http://schemas.microsoft.com/office/drawing/2014/main" id="{B8BC407E-722D-E948-88C9-85CDD329BA22}"/>
                </a:ext>
              </a:extLst>
            </p:cNvPr>
            <p:cNvPicPr preferRelativeResize="0"/>
            <p:nvPr/>
          </p:nvPicPr>
          <p:blipFill>
            <a:blip r:embed="rId3">
              <a:alphaModFix/>
            </a:blip>
            <a:stretch>
              <a:fillRect/>
            </a:stretch>
          </p:blipFill>
          <p:spPr>
            <a:xfrm>
              <a:off x="8167535" y="2207418"/>
              <a:ext cx="207169" cy="1221581"/>
            </a:xfrm>
            <a:prstGeom prst="rect">
              <a:avLst/>
            </a:prstGeom>
            <a:noFill/>
            <a:ln>
              <a:noFill/>
            </a:ln>
          </p:spPr>
        </p:pic>
        <p:pic>
          <p:nvPicPr>
            <p:cNvPr id="32" name="Google Shape;93;p9">
              <a:extLst>
                <a:ext uri="{FF2B5EF4-FFF2-40B4-BE49-F238E27FC236}">
                  <a16:creationId xmlns:a16="http://schemas.microsoft.com/office/drawing/2014/main" id="{B85373AE-70EB-234C-B47A-B01FC2DB7B63}"/>
                </a:ext>
              </a:extLst>
            </p:cNvPr>
            <p:cNvPicPr preferRelativeResize="0"/>
            <p:nvPr/>
          </p:nvPicPr>
          <p:blipFill>
            <a:blip r:embed="rId3">
              <a:alphaModFix/>
            </a:blip>
            <a:stretch>
              <a:fillRect/>
            </a:stretch>
          </p:blipFill>
          <p:spPr>
            <a:xfrm>
              <a:off x="8412324" y="2207417"/>
              <a:ext cx="207169" cy="1221581"/>
            </a:xfrm>
            <a:prstGeom prst="rect">
              <a:avLst/>
            </a:prstGeom>
            <a:noFill/>
            <a:ln>
              <a:noFill/>
            </a:ln>
          </p:spPr>
        </p:pic>
        <p:pic>
          <p:nvPicPr>
            <p:cNvPr id="33" name="Google Shape;93;p9">
              <a:extLst>
                <a:ext uri="{FF2B5EF4-FFF2-40B4-BE49-F238E27FC236}">
                  <a16:creationId xmlns:a16="http://schemas.microsoft.com/office/drawing/2014/main" id="{CD7437D5-5C40-2D45-AF24-48B8938207A7}"/>
                </a:ext>
              </a:extLst>
            </p:cNvPr>
            <p:cNvPicPr preferRelativeResize="0"/>
            <p:nvPr/>
          </p:nvPicPr>
          <p:blipFill>
            <a:blip r:embed="rId3">
              <a:alphaModFix/>
            </a:blip>
            <a:stretch>
              <a:fillRect/>
            </a:stretch>
          </p:blipFill>
          <p:spPr>
            <a:xfrm>
              <a:off x="8657113" y="2207417"/>
              <a:ext cx="207169" cy="1221581"/>
            </a:xfrm>
            <a:prstGeom prst="rect">
              <a:avLst/>
            </a:prstGeom>
            <a:noFill/>
            <a:ln>
              <a:noFill/>
            </a:ln>
          </p:spPr>
        </p:pic>
        <p:pic>
          <p:nvPicPr>
            <p:cNvPr id="34" name="Google Shape;93;p9">
              <a:extLst>
                <a:ext uri="{FF2B5EF4-FFF2-40B4-BE49-F238E27FC236}">
                  <a16:creationId xmlns:a16="http://schemas.microsoft.com/office/drawing/2014/main" id="{C7BDF579-29CF-254C-905D-2BA66430B477}"/>
                </a:ext>
              </a:extLst>
            </p:cNvPr>
            <p:cNvPicPr preferRelativeResize="0"/>
            <p:nvPr/>
          </p:nvPicPr>
          <p:blipFill>
            <a:blip r:embed="rId3">
              <a:alphaModFix/>
            </a:blip>
            <a:stretch>
              <a:fillRect/>
            </a:stretch>
          </p:blipFill>
          <p:spPr>
            <a:xfrm>
              <a:off x="7677957" y="3491375"/>
              <a:ext cx="207169" cy="1221581"/>
            </a:xfrm>
            <a:prstGeom prst="rect">
              <a:avLst/>
            </a:prstGeom>
            <a:noFill/>
            <a:ln>
              <a:noFill/>
            </a:ln>
          </p:spPr>
        </p:pic>
        <p:pic>
          <p:nvPicPr>
            <p:cNvPr id="82" name="Google Shape;92;p9">
              <a:extLst>
                <a:ext uri="{FF2B5EF4-FFF2-40B4-BE49-F238E27FC236}">
                  <a16:creationId xmlns:a16="http://schemas.microsoft.com/office/drawing/2014/main" id="{E6336A77-A7EE-B545-AE37-8DA02BACB01F}"/>
                </a:ext>
              </a:extLst>
            </p:cNvPr>
            <p:cNvPicPr preferRelativeResize="0"/>
            <p:nvPr/>
          </p:nvPicPr>
          <p:blipFill>
            <a:blip r:embed="rId4">
              <a:alphaModFix/>
            </a:blip>
            <a:stretch>
              <a:fillRect/>
            </a:stretch>
          </p:blipFill>
          <p:spPr>
            <a:xfrm>
              <a:off x="7977814" y="4484356"/>
              <a:ext cx="207169" cy="228600"/>
            </a:xfrm>
            <a:prstGeom prst="rect">
              <a:avLst/>
            </a:prstGeom>
            <a:noFill/>
            <a:ln>
              <a:noFill/>
            </a:ln>
          </p:spPr>
        </p:pic>
        <p:pic>
          <p:nvPicPr>
            <p:cNvPr id="83" name="Google Shape;92;p9">
              <a:extLst>
                <a:ext uri="{FF2B5EF4-FFF2-40B4-BE49-F238E27FC236}">
                  <a16:creationId xmlns:a16="http://schemas.microsoft.com/office/drawing/2014/main" id="{3DAE9D66-97C4-F948-A013-E1D59347EEF3}"/>
                </a:ext>
              </a:extLst>
            </p:cNvPr>
            <p:cNvPicPr preferRelativeResize="0"/>
            <p:nvPr/>
          </p:nvPicPr>
          <p:blipFill>
            <a:blip r:embed="rId4">
              <a:alphaModFix/>
            </a:blip>
            <a:stretch>
              <a:fillRect/>
            </a:stretch>
          </p:blipFill>
          <p:spPr>
            <a:xfrm>
              <a:off x="8283620" y="4484356"/>
              <a:ext cx="207169" cy="228600"/>
            </a:xfrm>
            <a:prstGeom prst="rect">
              <a:avLst/>
            </a:prstGeom>
            <a:noFill/>
            <a:ln>
              <a:noFill/>
            </a:ln>
          </p:spPr>
        </p:pic>
      </p:grpSp>
      <p:grpSp>
        <p:nvGrpSpPr>
          <p:cNvPr id="93" name="Group 92">
            <a:extLst>
              <a:ext uri="{FF2B5EF4-FFF2-40B4-BE49-F238E27FC236}">
                <a16:creationId xmlns:a16="http://schemas.microsoft.com/office/drawing/2014/main" id="{A392E451-9D28-6043-98E0-2275A7D50B3F}"/>
              </a:ext>
            </a:extLst>
          </p:cNvPr>
          <p:cNvGrpSpPr/>
          <p:nvPr/>
        </p:nvGrpSpPr>
        <p:grpSpPr>
          <a:xfrm>
            <a:off x="9113724" y="2445953"/>
            <a:ext cx="1186325" cy="2505539"/>
            <a:chOff x="9113724" y="2207417"/>
            <a:chExt cx="1186325" cy="2505539"/>
          </a:xfrm>
        </p:grpSpPr>
        <p:pic>
          <p:nvPicPr>
            <p:cNvPr id="35" name="Google Shape;93;p9">
              <a:extLst>
                <a:ext uri="{FF2B5EF4-FFF2-40B4-BE49-F238E27FC236}">
                  <a16:creationId xmlns:a16="http://schemas.microsoft.com/office/drawing/2014/main" id="{04D915D6-91B9-104E-8901-AC48DDED9D06}"/>
                </a:ext>
              </a:extLst>
            </p:cNvPr>
            <p:cNvPicPr preferRelativeResize="0"/>
            <p:nvPr/>
          </p:nvPicPr>
          <p:blipFill>
            <a:blip r:embed="rId3">
              <a:alphaModFix/>
            </a:blip>
            <a:stretch>
              <a:fillRect/>
            </a:stretch>
          </p:blipFill>
          <p:spPr>
            <a:xfrm>
              <a:off x="9113724" y="2207418"/>
              <a:ext cx="207169" cy="1221581"/>
            </a:xfrm>
            <a:prstGeom prst="rect">
              <a:avLst/>
            </a:prstGeom>
            <a:noFill/>
            <a:ln>
              <a:noFill/>
            </a:ln>
          </p:spPr>
        </p:pic>
        <p:pic>
          <p:nvPicPr>
            <p:cNvPr id="36" name="Google Shape;93;p9">
              <a:extLst>
                <a:ext uri="{FF2B5EF4-FFF2-40B4-BE49-F238E27FC236}">
                  <a16:creationId xmlns:a16="http://schemas.microsoft.com/office/drawing/2014/main" id="{B6486595-867C-3C4F-87EC-4BEED55A868C}"/>
                </a:ext>
              </a:extLst>
            </p:cNvPr>
            <p:cNvPicPr preferRelativeResize="0"/>
            <p:nvPr/>
          </p:nvPicPr>
          <p:blipFill>
            <a:blip r:embed="rId3">
              <a:alphaModFix/>
            </a:blip>
            <a:stretch>
              <a:fillRect/>
            </a:stretch>
          </p:blipFill>
          <p:spPr>
            <a:xfrm>
              <a:off x="9358513" y="2207417"/>
              <a:ext cx="207169" cy="1221581"/>
            </a:xfrm>
            <a:prstGeom prst="rect">
              <a:avLst/>
            </a:prstGeom>
            <a:noFill/>
            <a:ln>
              <a:noFill/>
            </a:ln>
          </p:spPr>
        </p:pic>
        <p:pic>
          <p:nvPicPr>
            <p:cNvPr id="37" name="Google Shape;93;p9">
              <a:extLst>
                <a:ext uri="{FF2B5EF4-FFF2-40B4-BE49-F238E27FC236}">
                  <a16:creationId xmlns:a16="http://schemas.microsoft.com/office/drawing/2014/main" id="{934DA642-BF31-5146-94B4-81481025565C}"/>
                </a:ext>
              </a:extLst>
            </p:cNvPr>
            <p:cNvPicPr preferRelativeResize="0"/>
            <p:nvPr/>
          </p:nvPicPr>
          <p:blipFill>
            <a:blip r:embed="rId3">
              <a:alphaModFix/>
            </a:blip>
            <a:stretch>
              <a:fillRect/>
            </a:stretch>
          </p:blipFill>
          <p:spPr>
            <a:xfrm>
              <a:off x="9603302" y="2207418"/>
              <a:ext cx="207169" cy="1221581"/>
            </a:xfrm>
            <a:prstGeom prst="rect">
              <a:avLst/>
            </a:prstGeom>
            <a:noFill/>
            <a:ln>
              <a:noFill/>
            </a:ln>
          </p:spPr>
        </p:pic>
        <p:pic>
          <p:nvPicPr>
            <p:cNvPr id="38" name="Google Shape;93;p9">
              <a:extLst>
                <a:ext uri="{FF2B5EF4-FFF2-40B4-BE49-F238E27FC236}">
                  <a16:creationId xmlns:a16="http://schemas.microsoft.com/office/drawing/2014/main" id="{72D47D6D-2342-DF47-B8AA-3AE8040AA27C}"/>
                </a:ext>
              </a:extLst>
            </p:cNvPr>
            <p:cNvPicPr preferRelativeResize="0"/>
            <p:nvPr/>
          </p:nvPicPr>
          <p:blipFill>
            <a:blip r:embed="rId3">
              <a:alphaModFix/>
            </a:blip>
            <a:stretch>
              <a:fillRect/>
            </a:stretch>
          </p:blipFill>
          <p:spPr>
            <a:xfrm>
              <a:off x="9848091" y="2207417"/>
              <a:ext cx="207169" cy="1221581"/>
            </a:xfrm>
            <a:prstGeom prst="rect">
              <a:avLst/>
            </a:prstGeom>
            <a:noFill/>
            <a:ln>
              <a:noFill/>
            </a:ln>
          </p:spPr>
        </p:pic>
        <p:pic>
          <p:nvPicPr>
            <p:cNvPr id="39" name="Google Shape;93;p9">
              <a:extLst>
                <a:ext uri="{FF2B5EF4-FFF2-40B4-BE49-F238E27FC236}">
                  <a16:creationId xmlns:a16="http://schemas.microsoft.com/office/drawing/2014/main" id="{A5EC20A2-036B-F24D-A401-F66C9CCFA30E}"/>
                </a:ext>
              </a:extLst>
            </p:cNvPr>
            <p:cNvPicPr preferRelativeResize="0"/>
            <p:nvPr/>
          </p:nvPicPr>
          <p:blipFill>
            <a:blip r:embed="rId3">
              <a:alphaModFix/>
            </a:blip>
            <a:stretch>
              <a:fillRect/>
            </a:stretch>
          </p:blipFill>
          <p:spPr>
            <a:xfrm>
              <a:off x="10092880" y="2207417"/>
              <a:ext cx="207169" cy="1221581"/>
            </a:xfrm>
            <a:prstGeom prst="rect">
              <a:avLst/>
            </a:prstGeom>
            <a:noFill/>
            <a:ln>
              <a:noFill/>
            </a:ln>
          </p:spPr>
        </p:pic>
        <p:pic>
          <p:nvPicPr>
            <p:cNvPr id="40" name="Google Shape;93;p9">
              <a:extLst>
                <a:ext uri="{FF2B5EF4-FFF2-40B4-BE49-F238E27FC236}">
                  <a16:creationId xmlns:a16="http://schemas.microsoft.com/office/drawing/2014/main" id="{564A2A86-52B9-BD49-AA38-6C7CE6240C17}"/>
                </a:ext>
              </a:extLst>
            </p:cNvPr>
            <p:cNvPicPr preferRelativeResize="0"/>
            <p:nvPr/>
          </p:nvPicPr>
          <p:blipFill>
            <a:blip r:embed="rId3">
              <a:alphaModFix/>
            </a:blip>
            <a:stretch>
              <a:fillRect/>
            </a:stretch>
          </p:blipFill>
          <p:spPr>
            <a:xfrm>
              <a:off x="9113724" y="3491375"/>
              <a:ext cx="207169" cy="1221581"/>
            </a:xfrm>
            <a:prstGeom prst="rect">
              <a:avLst/>
            </a:prstGeom>
            <a:noFill/>
            <a:ln>
              <a:noFill/>
            </a:ln>
          </p:spPr>
        </p:pic>
        <p:pic>
          <p:nvPicPr>
            <p:cNvPr id="85" name="Google Shape;92;p9">
              <a:extLst>
                <a:ext uri="{FF2B5EF4-FFF2-40B4-BE49-F238E27FC236}">
                  <a16:creationId xmlns:a16="http://schemas.microsoft.com/office/drawing/2014/main" id="{546DF1BE-3FAB-8147-BC95-1E16461658B9}"/>
                </a:ext>
              </a:extLst>
            </p:cNvPr>
            <p:cNvPicPr preferRelativeResize="0"/>
            <p:nvPr/>
          </p:nvPicPr>
          <p:blipFill>
            <a:blip r:embed="rId4">
              <a:alphaModFix/>
            </a:blip>
            <a:stretch>
              <a:fillRect/>
            </a:stretch>
          </p:blipFill>
          <p:spPr>
            <a:xfrm>
              <a:off x="9420636" y="4484356"/>
              <a:ext cx="207169" cy="228600"/>
            </a:xfrm>
            <a:prstGeom prst="rect">
              <a:avLst/>
            </a:prstGeom>
            <a:noFill/>
            <a:ln>
              <a:noFill/>
            </a:ln>
          </p:spPr>
        </p:pic>
        <p:pic>
          <p:nvPicPr>
            <p:cNvPr id="86" name="Google Shape;92;p9">
              <a:extLst>
                <a:ext uri="{FF2B5EF4-FFF2-40B4-BE49-F238E27FC236}">
                  <a16:creationId xmlns:a16="http://schemas.microsoft.com/office/drawing/2014/main" id="{037075F3-8424-D34A-9C7C-56F6FAE0E39F}"/>
                </a:ext>
              </a:extLst>
            </p:cNvPr>
            <p:cNvPicPr preferRelativeResize="0"/>
            <p:nvPr/>
          </p:nvPicPr>
          <p:blipFill>
            <a:blip r:embed="rId4">
              <a:alphaModFix/>
            </a:blip>
            <a:stretch>
              <a:fillRect/>
            </a:stretch>
          </p:blipFill>
          <p:spPr>
            <a:xfrm>
              <a:off x="9726442" y="4484356"/>
              <a:ext cx="207169" cy="228600"/>
            </a:xfrm>
            <a:prstGeom prst="rect">
              <a:avLst/>
            </a:prstGeom>
            <a:noFill/>
            <a:ln>
              <a:noFill/>
            </a:ln>
          </p:spPr>
        </p:pic>
        <p:pic>
          <p:nvPicPr>
            <p:cNvPr id="87" name="Google Shape;92;p9">
              <a:extLst>
                <a:ext uri="{FF2B5EF4-FFF2-40B4-BE49-F238E27FC236}">
                  <a16:creationId xmlns:a16="http://schemas.microsoft.com/office/drawing/2014/main" id="{1C1A37CD-C4C2-B446-A24E-20EFCC36B0B0}"/>
                </a:ext>
              </a:extLst>
            </p:cNvPr>
            <p:cNvPicPr preferRelativeResize="0"/>
            <p:nvPr/>
          </p:nvPicPr>
          <p:blipFill>
            <a:blip r:embed="rId4">
              <a:alphaModFix/>
            </a:blip>
            <a:stretch>
              <a:fillRect/>
            </a:stretch>
          </p:blipFill>
          <p:spPr>
            <a:xfrm>
              <a:off x="9422441" y="4165614"/>
              <a:ext cx="207169" cy="228600"/>
            </a:xfrm>
            <a:prstGeom prst="rect">
              <a:avLst/>
            </a:prstGeom>
            <a:noFill/>
            <a:ln>
              <a:noFill/>
            </a:ln>
          </p:spPr>
        </p:pic>
      </p:grpSp>
      <p:grpSp>
        <p:nvGrpSpPr>
          <p:cNvPr id="94" name="Group 93">
            <a:extLst>
              <a:ext uri="{FF2B5EF4-FFF2-40B4-BE49-F238E27FC236}">
                <a16:creationId xmlns:a16="http://schemas.microsoft.com/office/drawing/2014/main" id="{C0E007B7-7F38-D54C-8B21-C7220C680EFE}"/>
              </a:ext>
            </a:extLst>
          </p:cNvPr>
          <p:cNvGrpSpPr/>
          <p:nvPr/>
        </p:nvGrpSpPr>
        <p:grpSpPr>
          <a:xfrm>
            <a:off x="10566121" y="2445953"/>
            <a:ext cx="1186325" cy="2505539"/>
            <a:chOff x="10566121" y="2207417"/>
            <a:chExt cx="1186325" cy="2505539"/>
          </a:xfrm>
        </p:grpSpPr>
        <p:pic>
          <p:nvPicPr>
            <p:cNvPr id="41" name="Google Shape;93;p9">
              <a:extLst>
                <a:ext uri="{FF2B5EF4-FFF2-40B4-BE49-F238E27FC236}">
                  <a16:creationId xmlns:a16="http://schemas.microsoft.com/office/drawing/2014/main" id="{2AE7377D-FA5F-CB41-9C85-1701D5F5F770}"/>
                </a:ext>
              </a:extLst>
            </p:cNvPr>
            <p:cNvPicPr preferRelativeResize="0"/>
            <p:nvPr/>
          </p:nvPicPr>
          <p:blipFill>
            <a:blip r:embed="rId3">
              <a:alphaModFix/>
            </a:blip>
            <a:stretch>
              <a:fillRect/>
            </a:stretch>
          </p:blipFill>
          <p:spPr>
            <a:xfrm>
              <a:off x="10566121" y="2207418"/>
              <a:ext cx="207169" cy="1221581"/>
            </a:xfrm>
            <a:prstGeom prst="rect">
              <a:avLst/>
            </a:prstGeom>
            <a:noFill/>
            <a:ln>
              <a:noFill/>
            </a:ln>
          </p:spPr>
        </p:pic>
        <p:pic>
          <p:nvPicPr>
            <p:cNvPr id="42" name="Google Shape;93;p9">
              <a:extLst>
                <a:ext uri="{FF2B5EF4-FFF2-40B4-BE49-F238E27FC236}">
                  <a16:creationId xmlns:a16="http://schemas.microsoft.com/office/drawing/2014/main" id="{4E415127-C881-CB44-AE20-A86C3D4A8E41}"/>
                </a:ext>
              </a:extLst>
            </p:cNvPr>
            <p:cNvPicPr preferRelativeResize="0"/>
            <p:nvPr/>
          </p:nvPicPr>
          <p:blipFill>
            <a:blip r:embed="rId3">
              <a:alphaModFix/>
            </a:blip>
            <a:stretch>
              <a:fillRect/>
            </a:stretch>
          </p:blipFill>
          <p:spPr>
            <a:xfrm>
              <a:off x="10810910" y="2207417"/>
              <a:ext cx="207169" cy="1221581"/>
            </a:xfrm>
            <a:prstGeom prst="rect">
              <a:avLst/>
            </a:prstGeom>
            <a:noFill/>
            <a:ln>
              <a:noFill/>
            </a:ln>
          </p:spPr>
        </p:pic>
        <p:pic>
          <p:nvPicPr>
            <p:cNvPr id="43" name="Google Shape;93;p9">
              <a:extLst>
                <a:ext uri="{FF2B5EF4-FFF2-40B4-BE49-F238E27FC236}">
                  <a16:creationId xmlns:a16="http://schemas.microsoft.com/office/drawing/2014/main" id="{BA206997-2821-9249-B00C-B8B469FF1D23}"/>
                </a:ext>
              </a:extLst>
            </p:cNvPr>
            <p:cNvPicPr preferRelativeResize="0"/>
            <p:nvPr/>
          </p:nvPicPr>
          <p:blipFill>
            <a:blip r:embed="rId3">
              <a:alphaModFix/>
            </a:blip>
            <a:stretch>
              <a:fillRect/>
            </a:stretch>
          </p:blipFill>
          <p:spPr>
            <a:xfrm>
              <a:off x="11055699" y="2207418"/>
              <a:ext cx="207169" cy="1221581"/>
            </a:xfrm>
            <a:prstGeom prst="rect">
              <a:avLst/>
            </a:prstGeom>
            <a:noFill/>
            <a:ln>
              <a:noFill/>
            </a:ln>
          </p:spPr>
        </p:pic>
        <p:pic>
          <p:nvPicPr>
            <p:cNvPr id="44" name="Google Shape;93;p9">
              <a:extLst>
                <a:ext uri="{FF2B5EF4-FFF2-40B4-BE49-F238E27FC236}">
                  <a16:creationId xmlns:a16="http://schemas.microsoft.com/office/drawing/2014/main" id="{58343170-2FB6-F842-85D0-E213BFE793F0}"/>
                </a:ext>
              </a:extLst>
            </p:cNvPr>
            <p:cNvPicPr preferRelativeResize="0"/>
            <p:nvPr/>
          </p:nvPicPr>
          <p:blipFill>
            <a:blip r:embed="rId3">
              <a:alphaModFix/>
            </a:blip>
            <a:stretch>
              <a:fillRect/>
            </a:stretch>
          </p:blipFill>
          <p:spPr>
            <a:xfrm>
              <a:off x="11300488" y="2207417"/>
              <a:ext cx="207169" cy="1221581"/>
            </a:xfrm>
            <a:prstGeom prst="rect">
              <a:avLst/>
            </a:prstGeom>
            <a:noFill/>
            <a:ln>
              <a:noFill/>
            </a:ln>
          </p:spPr>
        </p:pic>
        <p:pic>
          <p:nvPicPr>
            <p:cNvPr id="45" name="Google Shape;93;p9">
              <a:extLst>
                <a:ext uri="{FF2B5EF4-FFF2-40B4-BE49-F238E27FC236}">
                  <a16:creationId xmlns:a16="http://schemas.microsoft.com/office/drawing/2014/main" id="{E7203952-AACE-474A-9DC0-5EF39ECFA47C}"/>
                </a:ext>
              </a:extLst>
            </p:cNvPr>
            <p:cNvPicPr preferRelativeResize="0"/>
            <p:nvPr/>
          </p:nvPicPr>
          <p:blipFill>
            <a:blip r:embed="rId3">
              <a:alphaModFix/>
            </a:blip>
            <a:stretch>
              <a:fillRect/>
            </a:stretch>
          </p:blipFill>
          <p:spPr>
            <a:xfrm>
              <a:off x="11545277" y="2207417"/>
              <a:ext cx="207169" cy="1221581"/>
            </a:xfrm>
            <a:prstGeom prst="rect">
              <a:avLst/>
            </a:prstGeom>
            <a:noFill/>
            <a:ln>
              <a:noFill/>
            </a:ln>
          </p:spPr>
        </p:pic>
        <p:pic>
          <p:nvPicPr>
            <p:cNvPr id="46" name="Google Shape;93;p9">
              <a:extLst>
                <a:ext uri="{FF2B5EF4-FFF2-40B4-BE49-F238E27FC236}">
                  <a16:creationId xmlns:a16="http://schemas.microsoft.com/office/drawing/2014/main" id="{5827DCD0-1FD7-FC4D-9C67-9157C2670952}"/>
                </a:ext>
              </a:extLst>
            </p:cNvPr>
            <p:cNvPicPr preferRelativeResize="0"/>
            <p:nvPr/>
          </p:nvPicPr>
          <p:blipFill>
            <a:blip r:embed="rId3">
              <a:alphaModFix/>
            </a:blip>
            <a:stretch>
              <a:fillRect/>
            </a:stretch>
          </p:blipFill>
          <p:spPr>
            <a:xfrm>
              <a:off x="10566121" y="3491375"/>
              <a:ext cx="207169" cy="1221581"/>
            </a:xfrm>
            <a:prstGeom prst="rect">
              <a:avLst/>
            </a:prstGeom>
            <a:noFill/>
            <a:ln>
              <a:noFill/>
            </a:ln>
          </p:spPr>
        </p:pic>
        <p:pic>
          <p:nvPicPr>
            <p:cNvPr id="89" name="Google Shape;92;p9">
              <a:extLst>
                <a:ext uri="{FF2B5EF4-FFF2-40B4-BE49-F238E27FC236}">
                  <a16:creationId xmlns:a16="http://schemas.microsoft.com/office/drawing/2014/main" id="{C28D6E26-E007-8C45-BA00-1594D21827E6}"/>
                </a:ext>
              </a:extLst>
            </p:cNvPr>
            <p:cNvPicPr preferRelativeResize="0"/>
            <p:nvPr/>
          </p:nvPicPr>
          <p:blipFill>
            <a:blip r:embed="rId4">
              <a:alphaModFix/>
            </a:blip>
            <a:stretch>
              <a:fillRect/>
            </a:stretch>
          </p:blipFill>
          <p:spPr>
            <a:xfrm>
              <a:off x="10871927" y="4484356"/>
              <a:ext cx="207169" cy="228600"/>
            </a:xfrm>
            <a:prstGeom prst="rect">
              <a:avLst/>
            </a:prstGeom>
            <a:noFill/>
            <a:ln>
              <a:noFill/>
            </a:ln>
          </p:spPr>
        </p:pic>
        <p:pic>
          <p:nvPicPr>
            <p:cNvPr id="90" name="Google Shape;92;p9">
              <a:extLst>
                <a:ext uri="{FF2B5EF4-FFF2-40B4-BE49-F238E27FC236}">
                  <a16:creationId xmlns:a16="http://schemas.microsoft.com/office/drawing/2014/main" id="{8ADCBC7A-FBC0-DF46-81C0-8AD04A72213D}"/>
                </a:ext>
              </a:extLst>
            </p:cNvPr>
            <p:cNvPicPr preferRelativeResize="0"/>
            <p:nvPr/>
          </p:nvPicPr>
          <p:blipFill>
            <a:blip r:embed="rId4">
              <a:alphaModFix/>
            </a:blip>
            <a:stretch>
              <a:fillRect/>
            </a:stretch>
          </p:blipFill>
          <p:spPr>
            <a:xfrm>
              <a:off x="11177733" y="4484356"/>
              <a:ext cx="207169" cy="228600"/>
            </a:xfrm>
            <a:prstGeom prst="rect">
              <a:avLst/>
            </a:prstGeom>
            <a:noFill/>
            <a:ln>
              <a:noFill/>
            </a:ln>
          </p:spPr>
        </p:pic>
        <p:pic>
          <p:nvPicPr>
            <p:cNvPr id="91" name="Google Shape;92;p9">
              <a:extLst>
                <a:ext uri="{FF2B5EF4-FFF2-40B4-BE49-F238E27FC236}">
                  <a16:creationId xmlns:a16="http://schemas.microsoft.com/office/drawing/2014/main" id="{D92967C7-46FC-5C4B-B750-C6A025369604}"/>
                </a:ext>
              </a:extLst>
            </p:cNvPr>
            <p:cNvPicPr preferRelativeResize="0"/>
            <p:nvPr/>
          </p:nvPicPr>
          <p:blipFill>
            <a:blip r:embed="rId4">
              <a:alphaModFix/>
            </a:blip>
            <a:stretch>
              <a:fillRect/>
            </a:stretch>
          </p:blipFill>
          <p:spPr>
            <a:xfrm>
              <a:off x="11163140" y="4171863"/>
              <a:ext cx="207169" cy="228600"/>
            </a:xfrm>
            <a:prstGeom prst="rect">
              <a:avLst/>
            </a:prstGeom>
            <a:noFill/>
            <a:ln>
              <a:noFill/>
            </a:ln>
          </p:spPr>
        </p:pic>
        <p:pic>
          <p:nvPicPr>
            <p:cNvPr id="92" name="Google Shape;92;p9">
              <a:extLst>
                <a:ext uri="{FF2B5EF4-FFF2-40B4-BE49-F238E27FC236}">
                  <a16:creationId xmlns:a16="http://schemas.microsoft.com/office/drawing/2014/main" id="{064F5151-9AC0-D24E-8566-44D2968675C0}"/>
                </a:ext>
              </a:extLst>
            </p:cNvPr>
            <p:cNvPicPr preferRelativeResize="0"/>
            <p:nvPr/>
          </p:nvPicPr>
          <p:blipFill>
            <a:blip r:embed="rId4">
              <a:alphaModFix/>
            </a:blip>
            <a:stretch>
              <a:fillRect/>
            </a:stretch>
          </p:blipFill>
          <p:spPr>
            <a:xfrm>
              <a:off x="10848530" y="4189772"/>
              <a:ext cx="207169" cy="228600"/>
            </a:xfrm>
            <a:prstGeom prst="rect">
              <a:avLst/>
            </a:prstGeom>
            <a:noFill/>
            <a:ln>
              <a:noFill/>
            </a:ln>
          </p:spPr>
        </p:pic>
      </p:grpSp>
    </p:spTree>
    <p:extLst>
      <p:ext uri="{BB962C8B-B14F-4D97-AF65-F5344CB8AC3E}">
        <p14:creationId xmlns:p14="http://schemas.microsoft.com/office/powerpoint/2010/main" val="22791734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500"/>
                                        <p:tgtEl>
                                          <p:spTgt spid="54"/>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childTnLst>
                    </p:cTn>
                  </p:par>
                </p:childTnLst>
              </p:cTn>
              <p:nextCondLst>
                <p:cond evt="onClick" delay="0">
                  <p:tgtEl>
                    <p:spTgt spid="4"/>
                  </p:tgtEl>
                </p:cond>
              </p:nextCondLst>
            </p:seq>
          </p:childTnLst>
        </p:cTn>
      </p:par>
    </p:tnLst>
    <p:bldLst>
      <p:bldP spid="5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3">
            <a:extLst>
              <a:ext uri="{FF2B5EF4-FFF2-40B4-BE49-F238E27FC236}">
                <a16:creationId xmlns:a16="http://schemas.microsoft.com/office/drawing/2014/main" id="{54699864-96C4-3340-8062-98B92FD5CA76}"/>
              </a:ext>
            </a:extLst>
          </p:cNvPr>
          <p:cNvSpPr txBox="1">
            <a:spLocks/>
          </p:cNvSpPr>
          <p:nvPr/>
        </p:nvSpPr>
        <p:spPr>
          <a:xfrm>
            <a:off x="263525" y="676894"/>
            <a:ext cx="11736388" cy="5759531"/>
          </a:xfrm>
          <a:prstGeom prst="rect">
            <a:avLst/>
          </a:prstGeom>
        </p:spPr>
        <p:txBody>
          <a:bodyPr>
            <a:normAutofit/>
          </a:bodyPr>
          <a:lstStyle>
            <a:lvl1pPr marL="0" indent="0" algn="l" defTabSz="914400" rtl="0" eaLnBrk="1" latinLnBrk="0" hangingPunct="1">
              <a:lnSpc>
                <a:spcPct val="115000"/>
              </a:lnSpc>
              <a:spcBef>
                <a:spcPts val="600"/>
              </a:spcBef>
              <a:spcAft>
                <a:spcPts val="0"/>
              </a:spcAft>
              <a:buClr>
                <a:schemeClr val="dk1"/>
              </a:buClr>
              <a:buSzPts val="1800"/>
              <a:buFont typeface="Arial" panose="020B0604020202020204" pitchFamily="34" charset="0"/>
              <a:buNone/>
              <a:defRPr sz="1800" kern="1200">
                <a:solidFill>
                  <a:srgbClr val="222222"/>
                </a:solidFill>
                <a:latin typeface="Century Gothic" panose="020B0502020202020204"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000" kern="1200">
                <a:solidFill>
                  <a:srgbClr val="222222"/>
                </a:solidFill>
                <a:latin typeface="Century Gothic" panose="020B0502020202020204"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1800" kern="1200">
                <a:solidFill>
                  <a:srgbClr val="222222"/>
                </a:solidFill>
                <a:latin typeface="Century Gothic" panose="020B0502020202020204"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600" kern="1200">
                <a:solidFill>
                  <a:srgbClr val="222222"/>
                </a:solidFill>
                <a:latin typeface="Century Gothic" panose="020B0502020202020204" pitchFamily="34" charset="0"/>
                <a:ea typeface="+mn-ea"/>
                <a:cs typeface="+mn-cs"/>
              </a:defRPr>
            </a:lvl4pPr>
            <a:lvl5pPr marL="1828800" indent="0" algn="l" defTabSz="914400" rtl="0" eaLnBrk="1" latinLnBrk="0" hangingPunct="1">
              <a:lnSpc>
                <a:spcPct val="150000"/>
              </a:lnSpc>
              <a:spcBef>
                <a:spcPts val="500"/>
              </a:spcBef>
              <a:buFont typeface="Arial" panose="020B0604020202020204" pitchFamily="34" charset="0"/>
              <a:buNone/>
              <a:defRPr sz="1600" kern="1200">
                <a:solidFill>
                  <a:srgbClr val="222222"/>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GB" sz="2400" b="1" dirty="0"/>
              <a:t>Summary</a:t>
            </a:r>
          </a:p>
          <a:p>
            <a:pPr>
              <a:lnSpc>
                <a:spcPct val="110000"/>
              </a:lnSpc>
              <a:spcBef>
                <a:spcPts val="0"/>
              </a:spcBef>
            </a:pPr>
            <a:r>
              <a:rPr lang="en-GB" dirty="0"/>
              <a:t>Key Vocabulary  </a:t>
            </a:r>
          </a:p>
          <a:p>
            <a:pPr>
              <a:lnSpc>
                <a:spcPct val="110000"/>
              </a:lnSpc>
            </a:pPr>
            <a:r>
              <a:rPr lang="en-GB" dirty="0"/>
              <a:t>Diagnostic Question</a:t>
            </a:r>
          </a:p>
          <a:p>
            <a:pPr>
              <a:lnSpc>
                <a:spcPct val="110000"/>
              </a:lnSpc>
            </a:pPr>
            <a:r>
              <a:rPr lang="en-GB" dirty="0"/>
              <a:t>Learning Objective</a:t>
            </a:r>
          </a:p>
          <a:p>
            <a:pPr>
              <a:lnSpc>
                <a:spcPct val="110000"/>
              </a:lnSpc>
            </a:pPr>
            <a:r>
              <a:rPr lang="en-GB" dirty="0"/>
              <a:t>Starter – Tell me about the number</a:t>
            </a:r>
          </a:p>
          <a:p>
            <a:pPr>
              <a:lnSpc>
                <a:spcPct val="110000"/>
              </a:lnSpc>
            </a:pPr>
            <a:r>
              <a:rPr lang="en-GB" dirty="0"/>
              <a:t>Let’s Learn</a:t>
            </a:r>
          </a:p>
          <a:p>
            <a:pPr>
              <a:lnSpc>
                <a:spcPct val="110000"/>
              </a:lnSpc>
            </a:pPr>
            <a:r>
              <a:rPr lang="en-GB" dirty="0"/>
              <a:t>Follow Me – Complete the number line</a:t>
            </a:r>
          </a:p>
          <a:p>
            <a:pPr>
              <a:lnSpc>
                <a:spcPct val="110000"/>
              </a:lnSpc>
            </a:pPr>
            <a:r>
              <a:rPr lang="en-GB" dirty="0"/>
              <a:t>Your Turn (1) – Complete the number line</a:t>
            </a:r>
          </a:p>
          <a:p>
            <a:pPr>
              <a:lnSpc>
                <a:spcPct val="110000"/>
              </a:lnSpc>
            </a:pPr>
            <a:r>
              <a:rPr lang="en-GB" dirty="0"/>
              <a:t>Follow Me – Who is correct</a:t>
            </a:r>
          </a:p>
          <a:p>
            <a:pPr>
              <a:lnSpc>
                <a:spcPct val="110000"/>
              </a:lnSpc>
            </a:pPr>
            <a:r>
              <a:rPr lang="en-GB" dirty="0"/>
              <a:t>Your Turn (2) – Identify the number the arrow is pointing to</a:t>
            </a:r>
          </a:p>
          <a:p>
            <a:pPr>
              <a:lnSpc>
                <a:spcPct val="110000"/>
              </a:lnSpc>
            </a:pPr>
            <a:r>
              <a:rPr lang="en-GB" dirty="0"/>
              <a:t>Follow Me – Mark the number on the number line</a:t>
            </a:r>
          </a:p>
          <a:p>
            <a:pPr>
              <a:lnSpc>
                <a:spcPct val="110000"/>
              </a:lnSpc>
            </a:pPr>
            <a:r>
              <a:rPr lang="en-GB" dirty="0"/>
              <a:t>Your Turn (3) </a:t>
            </a:r>
            <a:r>
              <a:rPr lang="en-GB"/>
              <a:t>– Mark the number on the number line</a:t>
            </a:r>
            <a:endParaRPr lang="en-GB" dirty="0"/>
          </a:p>
          <a:p>
            <a:pPr>
              <a:lnSpc>
                <a:spcPct val="110000"/>
              </a:lnSpc>
            </a:pPr>
            <a:r>
              <a:rPr lang="en-GB" dirty="0"/>
              <a:t>Let’s Reflect </a:t>
            </a:r>
          </a:p>
          <a:p>
            <a:pPr>
              <a:lnSpc>
                <a:spcPct val="110000"/>
              </a:lnSpc>
            </a:pPr>
            <a:r>
              <a:rPr lang="en-GB" dirty="0"/>
              <a:t>Support Slides – Based on counting in ones across a ten</a:t>
            </a:r>
          </a:p>
        </p:txBody>
      </p:sp>
    </p:spTree>
    <p:extLst>
      <p:ext uri="{BB962C8B-B14F-4D97-AF65-F5344CB8AC3E}">
        <p14:creationId xmlns:p14="http://schemas.microsoft.com/office/powerpoint/2010/main" val="3858552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6290639-1173-8341-A5A1-6DFD4516CD62}"/>
              </a:ext>
            </a:extLst>
          </p:cNvPr>
          <p:cNvSpPr>
            <a:spLocks noGrp="1"/>
          </p:cNvSpPr>
          <p:nvPr>
            <p:ph sz="quarter" idx="10"/>
          </p:nvPr>
        </p:nvSpPr>
        <p:spPr/>
        <p:txBody>
          <a:bodyPr/>
          <a:lstStyle/>
          <a:p>
            <a:r>
              <a:rPr lang="en-GB" dirty="0"/>
              <a:t>Key Vocabulary</a:t>
            </a:r>
          </a:p>
        </p:txBody>
      </p:sp>
      <p:graphicFrame>
        <p:nvGraphicFramePr>
          <p:cNvPr id="14" name="Table 5">
            <a:extLst>
              <a:ext uri="{FF2B5EF4-FFF2-40B4-BE49-F238E27FC236}">
                <a16:creationId xmlns:a16="http://schemas.microsoft.com/office/drawing/2014/main" id="{5AE47A2B-E553-6046-BB5F-FC0E04DBC71F}"/>
              </a:ext>
            </a:extLst>
          </p:cNvPr>
          <p:cNvGraphicFramePr>
            <a:graphicFrameLocks noGrp="1"/>
          </p:cNvGraphicFramePr>
          <p:nvPr>
            <p:ph sz="quarter" idx="11"/>
            <p:extLst>
              <p:ext uri="{D42A27DB-BD31-4B8C-83A1-F6EECF244321}">
                <p14:modId xmlns:p14="http://schemas.microsoft.com/office/powerpoint/2010/main" val="2347260801"/>
              </p:ext>
            </p:extLst>
          </p:nvPr>
        </p:nvGraphicFramePr>
        <p:xfrm>
          <a:off x="263524" y="1155866"/>
          <a:ext cx="11736388" cy="736600"/>
        </p:xfrm>
        <a:graphic>
          <a:graphicData uri="http://schemas.openxmlformats.org/drawingml/2006/table">
            <a:tbl>
              <a:tblPr firstRow="1" bandRow="1">
                <a:tableStyleId>{5C22544A-7EE6-4342-B048-85BDC9FD1C3A}</a:tableStyleId>
              </a:tblPr>
              <a:tblGrid>
                <a:gridCol w="5868194">
                  <a:extLst>
                    <a:ext uri="{9D8B030D-6E8A-4147-A177-3AD203B41FA5}">
                      <a16:colId xmlns:a16="http://schemas.microsoft.com/office/drawing/2014/main" val="1882064463"/>
                    </a:ext>
                  </a:extLst>
                </a:gridCol>
                <a:gridCol w="5868194">
                  <a:extLst>
                    <a:ext uri="{9D8B030D-6E8A-4147-A177-3AD203B41FA5}">
                      <a16:colId xmlns:a16="http://schemas.microsoft.com/office/drawing/2014/main" val="1322308403"/>
                    </a:ext>
                  </a:extLst>
                </a:gridCol>
              </a:tblGrid>
              <a:tr h="0">
                <a:tc>
                  <a:txBody>
                    <a:bodyPr/>
                    <a:lstStyle/>
                    <a:p>
                      <a:r>
                        <a:rPr lang="en-GB" b="0" dirty="0">
                          <a:solidFill>
                            <a:srgbClr val="222222"/>
                          </a:solidFill>
                          <a:latin typeface="Century Gothic" panose="020B0502020202020204" pitchFamily="34" charset="0"/>
                        </a:rPr>
                        <a:t>number 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b="0" dirty="0">
                          <a:solidFill>
                            <a:srgbClr val="222222"/>
                          </a:solidFill>
                          <a:latin typeface="Century Gothic" panose="020B0502020202020204" pitchFamily="34" charset="0"/>
                        </a:rPr>
                        <a:t>interval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3743152"/>
                  </a:ext>
                </a:extLst>
              </a:tr>
              <a:tr h="370840">
                <a:tc>
                  <a:txBody>
                    <a:bodyPr/>
                    <a:lstStyle/>
                    <a:p>
                      <a:r>
                        <a:rPr lang="en-GB" dirty="0">
                          <a:solidFill>
                            <a:srgbClr val="222222"/>
                          </a:solidFill>
                          <a:latin typeface="Century Gothic" panose="020B0502020202020204" pitchFamily="34" charset="0"/>
                        </a:rPr>
                        <a:t>division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dirty="0">
                        <a:solidFill>
                          <a:srgbClr val="222222"/>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448505"/>
                  </a:ext>
                </a:extLst>
              </a:tr>
            </a:tbl>
          </a:graphicData>
        </a:graphic>
      </p:graphicFrame>
    </p:spTree>
    <p:extLst>
      <p:ext uri="{BB962C8B-B14F-4D97-AF65-F5344CB8AC3E}">
        <p14:creationId xmlns:p14="http://schemas.microsoft.com/office/powerpoint/2010/main" val="26976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D03B70-CC75-0944-B456-4C2C1EAD7A9E}"/>
              </a:ext>
            </a:extLst>
          </p:cNvPr>
          <p:cNvSpPr>
            <a:spLocks noGrp="1"/>
          </p:cNvSpPr>
          <p:nvPr>
            <p:ph sz="quarter" idx="11"/>
          </p:nvPr>
        </p:nvSpPr>
        <p:spPr>
          <a:xfrm>
            <a:off x="263047" y="1293813"/>
            <a:ext cx="11736887" cy="550027"/>
          </a:xfrm>
        </p:spPr>
        <p:txBody>
          <a:bodyPr/>
          <a:lstStyle/>
          <a:p>
            <a:r>
              <a:rPr lang="en-GB" b="1" dirty="0"/>
              <a:t>Which number is the arrow pointing to? </a:t>
            </a:r>
          </a:p>
        </p:txBody>
      </p:sp>
      <p:sp>
        <p:nvSpPr>
          <p:cNvPr id="4" name="Content Placeholder 3">
            <a:extLst>
              <a:ext uri="{FF2B5EF4-FFF2-40B4-BE49-F238E27FC236}">
                <a16:creationId xmlns:a16="http://schemas.microsoft.com/office/drawing/2014/main" id="{2CE12647-E6A1-D943-961A-B5276A3E25A9}"/>
              </a:ext>
            </a:extLst>
          </p:cNvPr>
          <p:cNvSpPr>
            <a:spLocks noGrp="1"/>
          </p:cNvSpPr>
          <p:nvPr>
            <p:ph sz="quarter" idx="12"/>
          </p:nvPr>
        </p:nvSpPr>
        <p:spPr/>
        <p:txBody>
          <a:bodyPr>
            <a:normAutofit lnSpcReduction="10000"/>
          </a:bodyPr>
          <a:lstStyle/>
          <a:p>
            <a:r>
              <a:rPr lang="en-GB" dirty="0"/>
              <a:t>37</a:t>
            </a:r>
          </a:p>
        </p:txBody>
      </p:sp>
      <p:sp>
        <p:nvSpPr>
          <p:cNvPr id="5" name="Content Placeholder 4">
            <a:extLst>
              <a:ext uri="{FF2B5EF4-FFF2-40B4-BE49-F238E27FC236}">
                <a16:creationId xmlns:a16="http://schemas.microsoft.com/office/drawing/2014/main" id="{812F4617-8C5F-2741-B7B9-E074AD33A100}"/>
              </a:ext>
            </a:extLst>
          </p:cNvPr>
          <p:cNvSpPr>
            <a:spLocks noGrp="1"/>
          </p:cNvSpPr>
          <p:nvPr>
            <p:ph sz="quarter" idx="13"/>
          </p:nvPr>
        </p:nvSpPr>
        <p:spPr/>
        <p:txBody>
          <a:bodyPr>
            <a:normAutofit lnSpcReduction="10000"/>
          </a:bodyPr>
          <a:lstStyle/>
          <a:p>
            <a:r>
              <a:rPr lang="en-GB" dirty="0"/>
              <a:t>41</a:t>
            </a:r>
          </a:p>
        </p:txBody>
      </p:sp>
      <p:sp>
        <p:nvSpPr>
          <p:cNvPr id="6" name="Content Placeholder 5">
            <a:extLst>
              <a:ext uri="{FF2B5EF4-FFF2-40B4-BE49-F238E27FC236}">
                <a16:creationId xmlns:a16="http://schemas.microsoft.com/office/drawing/2014/main" id="{43CAB18F-3C6C-7341-8583-31D7CE46B53C}"/>
              </a:ext>
            </a:extLst>
          </p:cNvPr>
          <p:cNvSpPr>
            <a:spLocks noGrp="1"/>
          </p:cNvSpPr>
          <p:nvPr>
            <p:ph sz="quarter" idx="14"/>
          </p:nvPr>
        </p:nvSpPr>
        <p:spPr/>
        <p:txBody>
          <a:bodyPr>
            <a:normAutofit lnSpcReduction="10000"/>
          </a:bodyPr>
          <a:lstStyle/>
          <a:p>
            <a:r>
              <a:rPr lang="en-GB" dirty="0"/>
              <a:t>39</a:t>
            </a:r>
          </a:p>
        </p:txBody>
      </p:sp>
      <p:sp>
        <p:nvSpPr>
          <p:cNvPr id="7" name="Content Placeholder 6">
            <a:extLst>
              <a:ext uri="{FF2B5EF4-FFF2-40B4-BE49-F238E27FC236}">
                <a16:creationId xmlns:a16="http://schemas.microsoft.com/office/drawing/2014/main" id="{8CA56D4D-EA3D-3048-80C0-17BA4ADC8E28}"/>
              </a:ext>
            </a:extLst>
          </p:cNvPr>
          <p:cNvSpPr>
            <a:spLocks noGrp="1"/>
          </p:cNvSpPr>
          <p:nvPr>
            <p:ph sz="quarter" idx="15"/>
          </p:nvPr>
        </p:nvSpPr>
        <p:spPr/>
        <p:txBody>
          <a:bodyPr>
            <a:normAutofit lnSpcReduction="10000"/>
          </a:bodyPr>
          <a:lstStyle/>
          <a:p>
            <a:r>
              <a:rPr lang="en-GB" dirty="0"/>
              <a:t>40</a:t>
            </a:r>
          </a:p>
        </p:txBody>
      </p:sp>
      <p:grpSp>
        <p:nvGrpSpPr>
          <p:cNvPr id="8" name="Google Shape;328;p19">
            <a:extLst>
              <a:ext uri="{FF2B5EF4-FFF2-40B4-BE49-F238E27FC236}">
                <a16:creationId xmlns:a16="http://schemas.microsoft.com/office/drawing/2014/main" id="{94BF0FC6-E708-D74A-B9E2-DB52F8A8C7E5}"/>
              </a:ext>
            </a:extLst>
          </p:cNvPr>
          <p:cNvGrpSpPr/>
          <p:nvPr/>
        </p:nvGrpSpPr>
        <p:grpSpPr>
          <a:xfrm>
            <a:off x="2305788" y="2369903"/>
            <a:ext cx="8766318" cy="710761"/>
            <a:chOff x="-86082" y="2634211"/>
            <a:chExt cx="9077682" cy="840939"/>
          </a:xfrm>
        </p:grpSpPr>
        <p:pic>
          <p:nvPicPr>
            <p:cNvPr id="9" name="Google Shape;329;p19">
              <a:extLst>
                <a:ext uri="{FF2B5EF4-FFF2-40B4-BE49-F238E27FC236}">
                  <a16:creationId xmlns:a16="http://schemas.microsoft.com/office/drawing/2014/main" id="{B2D4ADBB-18AB-E245-8D0C-2C4330478B4A}"/>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10" name="Google Shape;330;p19">
              <a:extLst>
                <a:ext uri="{FF2B5EF4-FFF2-40B4-BE49-F238E27FC236}">
                  <a16:creationId xmlns:a16="http://schemas.microsoft.com/office/drawing/2014/main" id="{84D26461-8AEC-5D44-B5B9-4063DC415CEC}"/>
                </a:ext>
              </a:extLst>
            </p:cNvPr>
            <p:cNvSpPr txBox="1"/>
            <p:nvPr/>
          </p:nvSpPr>
          <p:spPr>
            <a:xfrm>
              <a:off x="-86082"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33</a:t>
              </a:r>
              <a:endParaRPr sz="1800" dirty="0">
                <a:latin typeface="Century Gothic" panose="020B0502020202020204" pitchFamily="34" charset="0"/>
                <a:ea typeface="Nunito Sans"/>
                <a:cs typeface="Nunito Sans"/>
                <a:sym typeface="Nunito Sans"/>
              </a:endParaRPr>
            </a:p>
          </p:txBody>
        </p:sp>
        <p:sp>
          <p:nvSpPr>
            <p:cNvPr id="11" name="Google Shape;331;p19">
              <a:extLst>
                <a:ext uri="{FF2B5EF4-FFF2-40B4-BE49-F238E27FC236}">
                  <a16:creationId xmlns:a16="http://schemas.microsoft.com/office/drawing/2014/main" id="{FABDD4FE-4D43-AF46-A62B-9DC5BA7C1C9B}"/>
                </a:ext>
              </a:extLst>
            </p:cNvPr>
            <p:cNvSpPr txBox="1"/>
            <p:nvPr/>
          </p:nvSpPr>
          <p:spPr>
            <a:xfrm>
              <a:off x="7622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34</a:t>
              </a:r>
              <a:endParaRPr sz="1800" dirty="0">
                <a:latin typeface="Century Gothic" panose="020B0502020202020204" pitchFamily="34" charset="0"/>
                <a:ea typeface="Nunito Sans"/>
                <a:cs typeface="Nunito Sans"/>
                <a:sym typeface="Nunito Sans"/>
              </a:endParaRPr>
            </a:p>
          </p:txBody>
        </p:sp>
      </p:grpSp>
      <p:sp>
        <p:nvSpPr>
          <p:cNvPr id="13" name="Right Arrow 12">
            <a:extLst>
              <a:ext uri="{FF2B5EF4-FFF2-40B4-BE49-F238E27FC236}">
                <a16:creationId xmlns:a16="http://schemas.microsoft.com/office/drawing/2014/main" id="{EFFA1F67-4712-5248-8DE5-74CD05A7764D}"/>
              </a:ext>
            </a:extLst>
          </p:cNvPr>
          <p:cNvSpPr/>
          <p:nvPr/>
        </p:nvSpPr>
        <p:spPr>
          <a:xfrm rot="5400000">
            <a:off x="8085724" y="1716479"/>
            <a:ext cx="801889" cy="504959"/>
          </a:xfrm>
          <a:prstGeom prst="rightArrow">
            <a:avLst/>
          </a:prstGeom>
          <a:solidFill>
            <a:srgbClr val="CCD4F4"/>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53051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95D9-F427-CA44-8BD2-7441CD1C791F}"/>
              </a:ext>
            </a:extLst>
          </p:cNvPr>
          <p:cNvSpPr>
            <a:spLocks noGrp="1"/>
          </p:cNvSpPr>
          <p:nvPr>
            <p:ph type="title"/>
          </p:nvPr>
        </p:nvSpPr>
        <p:spPr/>
        <p:txBody>
          <a:bodyPr/>
          <a:lstStyle/>
          <a:p>
            <a:r>
              <a:rPr lang="en-GB" dirty="0"/>
              <a:t>To use a number line to 100 (2)</a:t>
            </a:r>
          </a:p>
        </p:txBody>
      </p:sp>
    </p:spTree>
    <p:extLst>
      <p:ext uri="{BB962C8B-B14F-4D97-AF65-F5344CB8AC3E}">
        <p14:creationId xmlns:p14="http://schemas.microsoft.com/office/powerpoint/2010/main" val="3292392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Starter</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694026"/>
          </a:xfrm>
        </p:spPr>
        <p:txBody>
          <a:bodyPr/>
          <a:lstStyle/>
          <a:p>
            <a:r>
              <a:rPr lang="en-GB" b="1" dirty="0"/>
              <a:t>What can you tell me about this number? </a:t>
            </a:r>
          </a:p>
        </p:txBody>
      </p:sp>
      <p:sp>
        <p:nvSpPr>
          <p:cNvPr id="6" name="Rounded Rectangle 5">
            <a:extLst>
              <a:ext uri="{FF2B5EF4-FFF2-40B4-BE49-F238E27FC236}">
                <a16:creationId xmlns:a16="http://schemas.microsoft.com/office/drawing/2014/main" id="{5AA68F8E-E866-2649-A379-BFFC647C0C4D}"/>
              </a:ext>
            </a:extLst>
          </p:cNvPr>
          <p:cNvSpPr/>
          <p:nvPr/>
        </p:nvSpPr>
        <p:spPr>
          <a:xfrm>
            <a:off x="5654082" y="1870365"/>
            <a:ext cx="883835" cy="831271"/>
          </a:xfrm>
          <a:prstGeom prst="roundRect">
            <a:avLst/>
          </a:prstGeom>
          <a:solidFill>
            <a:srgbClr val="CCD4F4"/>
          </a:solidFill>
          <a:ln w="38100">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222222"/>
                </a:solidFill>
                <a:latin typeface="Century Gothic" panose="020B0502020202020204" pitchFamily="34" charset="0"/>
              </a:rPr>
              <a:t>54</a:t>
            </a:r>
          </a:p>
        </p:txBody>
      </p:sp>
    </p:spTree>
    <p:extLst>
      <p:ext uri="{BB962C8B-B14F-4D97-AF65-F5344CB8AC3E}">
        <p14:creationId xmlns:p14="http://schemas.microsoft.com/office/powerpoint/2010/main" val="19575428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Let’s Learn</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8"/>
            <a:ext cx="11736887" cy="1234353"/>
          </a:xfrm>
        </p:spPr>
        <p:txBody>
          <a:bodyPr/>
          <a:lstStyle/>
          <a:p>
            <a:r>
              <a:rPr lang="en-GB" dirty="0"/>
              <a:t>Look at the number lines. </a:t>
            </a:r>
          </a:p>
          <a:p>
            <a:r>
              <a:rPr lang="en-GB" b="1" dirty="0"/>
              <a:t>What is similar and different about them? </a:t>
            </a:r>
          </a:p>
        </p:txBody>
      </p:sp>
      <p:grpSp>
        <p:nvGrpSpPr>
          <p:cNvPr id="7" name="Google Shape;328;p19">
            <a:extLst>
              <a:ext uri="{FF2B5EF4-FFF2-40B4-BE49-F238E27FC236}">
                <a16:creationId xmlns:a16="http://schemas.microsoft.com/office/drawing/2014/main" id="{E17F5EA0-FD02-0B4D-870D-0B4519004080}"/>
              </a:ext>
            </a:extLst>
          </p:cNvPr>
          <p:cNvGrpSpPr/>
          <p:nvPr/>
        </p:nvGrpSpPr>
        <p:grpSpPr>
          <a:xfrm>
            <a:off x="1403708" y="3157724"/>
            <a:ext cx="9141304" cy="710761"/>
            <a:chOff x="-86082" y="2634211"/>
            <a:chExt cx="9465987" cy="840939"/>
          </a:xfrm>
        </p:grpSpPr>
        <p:pic>
          <p:nvPicPr>
            <p:cNvPr id="8" name="Google Shape;329;p19">
              <a:extLst>
                <a:ext uri="{FF2B5EF4-FFF2-40B4-BE49-F238E27FC236}">
                  <a16:creationId xmlns:a16="http://schemas.microsoft.com/office/drawing/2014/main" id="{31DF894D-560B-8244-A2DF-9A275D6C077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402636B7-0CFF-2F4E-8AAB-19FBD429BEAA}"/>
                </a:ext>
              </a:extLst>
            </p:cNvPr>
            <p:cNvSpPr txBox="1"/>
            <p:nvPr/>
          </p:nvSpPr>
          <p:spPr>
            <a:xfrm>
              <a:off x="-86082"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68</a:t>
              </a:r>
              <a:endParaRPr sz="1800" dirty="0">
                <a:latin typeface="Century Gothic" panose="020B0502020202020204" pitchFamily="34" charset="0"/>
                <a:ea typeface="Nunito Sans"/>
                <a:cs typeface="Nunito Sans"/>
                <a:sym typeface="Nunito Sans"/>
              </a:endParaRPr>
            </a:p>
          </p:txBody>
        </p:sp>
        <p:sp>
          <p:nvSpPr>
            <p:cNvPr id="10" name="Google Shape;331;p19">
              <a:extLst>
                <a:ext uri="{FF2B5EF4-FFF2-40B4-BE49-F238E27FC236}">
                  <a16:creationId xmlns:a16="http://schemas.microsoft.com/office/drawing/2014/main" id="{15A9A75A-CD87-1A41-880F-774E9616D668}"/>
                </a:ext>
              </a:extLst>
            </p:cNvPr>
            <p:cNvSpPr txBox="1"/>
            <p:nvPr/>
          </p:nvSpPr>
          <p:spPr>
            <a:xfrm>
              <a:off x="7622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69</a:t>
              </a:r>
              <a:endParaRPr sz="1800" dirty="0">
                <a:latin typeface="Century Gothic" panose="020B0502020202020204" pitchFamily="34" charset="0"/>
                <a:ea typeface="Nunito Sans"/>
                <a:cs typeface="Nunito Sans"/>
                <a:sym typeface="Nunito Sans"/>
              </a:endParaRPr>
            </a:p>
          </p:txBody>
        </p:sp>
        <p:sp>
          <p:nvSpPr>
            <p:cNvPr id="11" name="Google Shape;332;p19">
              <a:extLst>
                <a:ext uri="{FF2B5EF4-FFF2-40B4-BE49-F238E27FC236}">
                  <a16:creationId xmlns:a16="http://schemas.microsoft.com/office/drawing/2014/main" id="{B60536AB-5610-E243-AA27-6BB68C0ECD71}"/>
                </a:ext>
              </a:extLst>
            </p:cNvPr>
            <p:cNvSpPr txBox="1"/>
            <p:nvPr/>
          </p:nvSpPr>
          <p:spPr>
            <a:xfrm>
              <a:off x="166404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70</a:t>
              </a:r>
              <a:endParaRPr sz="1800" dirty="0">
                <a:latin typeface="Century Gothic" panose="020B0502020202020204" pitchFamily="34" charset="0"/>
                <a:ea typeface="Nunito Sans"/>
                <a:cs typeface="Nunito Sans"/>
                <a:sym typeface="Nunito Sans"/>
              </a:endParaRPr>
            </a:p>
          </p:txBody>
        </p:sp>
        <p:sp>
          <p:nvSpPr>
            <p:cNvPr id="12" name="Google Shape;333;p19">
              <a:extLst>
                <a:ext uri="{FF2B5EF4-FFF2-40B4-BE49-F238E27FC236}">
                  <a16:creationId xmlns:a16="http://schemas.microsoft.com/office/drawing/2014/main" id="{B61E1B16-C4DF-2F4C-91F7-16DC0E6C7690}"/>
                </a:ext>
              </a:extLst>
            </p:cNvPr>
            <p:cNvSpPr txBox="1"/>
            <p:nvPr/>
          </p:nvSpPr>
          <p:spPr>
            <a:xfrm>
              <a:off x="25324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71</a:t>
              </a:r>
              <a:endParaRPr sz="1800" dirty="0">
                <a:latin typeface="Century Gothic" panose="020B0502020202020204" pitchFamily="34" charset="0"/>
                <a:ea typeface="Nunito Sans"/>
                <a:cs typeface="Nunito Sans"/>
                <a:sym typeface="Nunito Sans"/>
              </a:endParaRPr>
            </a:p>
          </p:txBody>
        </p:sp>
        <p:sp>
          <p:nvSpPr>
            <p:cNvPr id="13" name="Google Shape;334;p19">
              <a:extLst>
                <a:ext uri="{FF2B5EF4-FFF2-40B4-BE49-F238E27FC236}">
                  <a16:creationId xmlns:a16="http://schemas.microsoft.com/office/drawing/2014/main" id="{C8DACBFE-FE62-5741-9C59-253F756DF420}"/>
                </a:ext>
              </a:extLst>
            </p:cNvPr>
            <p:cNvSpPr txBox="1"/>
            <p:nvPr/>
          </p:nvSpPr>
          <p:spPr>
            <a:xfrm>
              <a:off x="340079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72</a:t>
              </a:r>
              <a:endParaRPr sz="1800" dirty="0">
                <a:latin typeface="Century Gothic" panose="020B0502020202020204" pitchFamily="34" charset="0"/>
                <a:ea typeface="Nunito Sans"/>
                <a:cs typeface="Nunito Sans"/>
                <a:sym typeface="Nunito Sans"/>
              </a:endParaRPr>
            </a:p>
          </p:txBody>
        </p:sp>
        <p:sp>
          <p:nvSpPr>
            <p:cNvPr id="14" name="Google Shape;335;p19">
              <a:extLst>
                <a:ext uri="{FF2B5EF4-FFF2-40B4-BE49-F238E27FC236}">
                  <a16:creationId xmlns:a16="http://schemas.microsoft.com/office/drawing/2014/main" id="{2070A42A-9214-9F4A-9063-3A74EA91EB07}"/>
                </a:ext>
              </a:extLst>
            </p:cNvPr>
            <p:cNvSpPr txBox="1"/>
            <p:nvPr/>
          </p:nvSpPr>
          <p:spPr>
            <a:xfrm>
              <a:off x="43122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73</a:t>
              </a:r>
              <a:endParaRPr sz="1800" dirty="0">
                <a:latin typeface="Century Gothic" panose="020B0502020202020204" pitchFamily="34" charset="0"/>
                <a:ea typeface="Nunito Sans"/>
                <a:cs typeface="Nunito Sans"/>
                <a:sym typeface="Nunito Sans"/>
              </a:endParaRPr>
            </a:p>
          </p:txBody>
        </p:sp>
        <p:sp>
          <p:nvSpPr>
            <p:cNvPr id="15" name="Google Shape;336;p19">
              <a:extLst>
                <a:ext uri="{FF2B5EF4-FFF2-40B4-BE49-F238E27FC236}">
                  <a16:creationId xmlns:a16="http://schemas.microsoft.com/office/drawing/2014/main" id="{20BB91D9-BDCE-0F4E-9B90-E6A7D6E2C13F}"/>
                </a:ext>
              </a:extLst>
            </p:cNvPr>
            <p:cNvSpPr txBox="1"/>
            <p:nvPr/>
          </p:nvSpPr>
          <p:spPr>
            <a:xfrm>
              <a:off x="5193944"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74</a:t>
              </a:r>
              <a:endParaRPr sz="1800" dirty="0">
                <a:latin typeface="Century Gothic" panose="020B0502020202020204" pitchFamily="34" charset="0"/>
                <a:ea typeface="Nunito Sans"/>
                <a:cs typeface="Nunito Sans"/>
                <a:sym typeface="Nunito Sans"/>
              </a:endParaRPr>
            </a:p>
          </p:txBody>
        </p:sp>
        <p:sp>
          <p:nvSpPr>
            <p:cNvPr id="16" name="Google Shape;337;p19">
              <a:extLst>
                <a:ext uri="{FF2B5EF4-FFF2-40B4-BE49-F238E27FC236}">
                  <a16:creationId xmlns:a16="http://schemas.microsoft.com/office/drawing/2014/main" id="{57ABD9BF-A045-6543-8468-C1AF73D5376E}"/>
                </a:ext>
              </a:extLst>
            </p:cNvPr>
            <p:cNvSpPr txBox="1"/>
            <p:nvPr/>
          </p:nvSpPr>
          <p:spPr>
            <a:xfrm>
              <a:off x="60756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75</a:t>
              </a:r>
              <a:endParaRPr sz="1800" dirty="0">
                <a:latin typeface="Century Gothic" panose="020B0502020202020204" pitchFamily="34" charset="0"/>
                <a:ea typeface="Nunito Sans"/>
                <a:cs typeface="Nunito Sans"/>
                <a:sym typeface="Nunito Sans"/>
              </a:endParaRPr>
            </a:p>
          </p:txBody>
        </p:sp>
        <p:sp>
          <p:nvSpPr>
            <p:cNvPr id="17" name="Google Shape;338;p19">
              <a:extLst>
                <a:ext uri="{FF2B5EF4-FFF2-40B4-BE49-F238E27FC236}">
                  <a16:creationId xmlns:a16="http://schemas.microsoft.com/office/drawing/2014/main" id="{5C0947B0-09DC-2D41-895E-213DE5C19F6C}"/>
                </a:ext>
              </a:extLst>
            </p:cNvPr>
            <p:cNvSpPr txBox="1"/>
            <p:nvPr/>
          </p:nvSpPr>
          <p:spPr>
            <a:xfrm>
              <a:off x="695739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76</a:t>
              </a:r>
              <a:endParaRPr sz="1800" dirty="0">
                <a:latin typeface="Century Gothic" panose="020B0502020202020204" pitchFamily="34" charset="0"/>
                <a:ea typeface="Nunito Sans"/>
                <a:cs typeface="Nunito Sans"/>
                <a:sym typeface="Nunito Sans"/>
              </a:endParaRPr>
            </a:p>
          </p:txBody>
        </p:sp>
        <p:sp>
          <p:nvSpPr>
            <p:cNvPr id="18" name="Google Shape;339;p19">
              <a:extLst>
                <a:ext uri="{FF2B5EF4-FFF2-40B4-BE49-F238E27FC236}">
                  <a16:creationId xmlns:a16="http://schemas.microsoft.com/office/drawing/2014/main" id="{596604B3-BA99-8B45-A41B-EB8B1C29AE54}"/>
                </a:ext>
              </a:extLst>
            </p:cNvPr>
            <p:cNvSpPr txBox="1"/>
            <p:nvPr/>
          </p:nvSpPr>
          <p:spPr>
            <a:xfrm>
              <a:off x="78391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77</a:t>
              </a:r>
              <a:endParaRPr sz="1800" dirty="0">
                <a:latin typeface="Century Gothic" panose="020B0502020202020204" pitchFamily="34" charset="0"/>
                <a:ea typeface="Nunito Sans"/>
                <a:cs typeface="Nunito Sans"/>
                <a:sym typeface="Nunito Sans"/>
              </a:endParaRPr>
            </a:p>
          </p:txBody>
        </p:sp>
        <p:sp>
          <p:nvSpPr>
            <p:cNvPr id="19" name="Google Shape;340;p19">
              <a:extLst>
                <a:ext uri="{FF2B5EF4-FFF2-40B4-BE49-F238E27FC236}">
                  <a16:creationId xmlns:a16="http://schemas.microsoft.com/office/drawing/2014/main" id="{82D7178B-FD81-7046-92BF-DEBFA3807F68}"/>
                </a:ext>
              </a:extLst>
            </p:cNvPr>
            <p:cNvSpPr txBox="1"/>
            <p:nvPr/>
          </p:nvSpPr>
          <p:spPr>
            <a:xfrm>
              <a:off x="8554752" y="2928850"/>
              <a:ext cx="82515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78</a:t>
              </a:r>
              <a:endParaRPr sz="1800" dirty="0">
                <a:latin typeface="Century Gothic" panose="020B0502020202020204" pitchFamily="34" charset="0"/>
                <a:ea typeface="Nunito Sans"/>
                <a:cs typeface="Nunito Sans"/>
                <a:sym typeface="Nunito Sans"/>
              </a:endParaRPr>
            </a:p>
          </p:txBody>
        </p:sp>
      </p:grpSp>
      <p:grpSp>
        <p:nvGrpSpPr>
          <p:cNvPr id="20" name="Google Shape;328;p19">
            <a:extLst>
              <a:ext uri="{FF2B5EF4-FFF2-40B4-BE49-F238E27FC236}">
                <a16:creationId xmlns:a16="http://schemas.microsoft.com/office/drawing/2014/main" id="{731CAD1F-E2D4-BE40-926A-ED929E86B116}"/>
              </a:ext>
            </a:extLst>
          </p:cNvPr>
          <p:cNvGrpSpPr/>
          <p:nvPr/>
        </p:nvGrpSpPr>
        <p:grpSpPr>
          <a:xfrm>
            <a:off x="1403708" y="5326281"/>
            <a:ext cx="9141304" cy="710761"/>
            <a:chOff x="-86082" y="2634211"/>
            <a:chExt cx="9465987" cy="840939"/>
          </a:xfrm>
        </p:grpSpPr>
        <p:pic>
          <p:nvPicPr>
            <p:cNvPr id="21" name="Google Shape;329;p19">
              <a:extLst>
                <a:ext uri="{FF2B5EF4-FFF2-40B4-BE49-F238E27FC236}">
                  <a16:creationId xmlns:a16="http://schemas.microsoft.com/office/drawing/2014/main" id="{5B4D6A04-68E3-1B47-AAAB-18AF9F3A9710}"/>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22" name="Google Shape;330;p19">
              <a:extLst>
                <a:ext uri="{FF2B5EF4-FFF2-40B4-BE49-F238E27FC236}">
                  <a16:creationId xmlns:a16="http://schemas.microsoft.com/office/drawing/2014/main" id="{79BFB281-ACD3-4B41-AD40-4C0339A8890A}"/>
                </a:ext>
              </a:extLst>
            </p:cNvPr>
            <p:cNvSpPr txBox="1"/>
            <p:nvPr/>
          </p:nvSpPr>
          <p:spPr>
            <a:xfrm>
              <a:off x="-86082"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0</a:t>
              </a:r>
              <a:endParaRPr sz="1800" dirty="0">
                <a:latin typeface="Century Gothic" panose="020B0502020202020204" pitchFamily="34" charset="0"/>
                <a:ea typeface="Nunito Sans"/>
                <a:cs typeface="Nunito Sans"/>
                <a:sym typeface="Nunito Sans"/>
              </a:endParaRPr>
            </a:p>
          </p:txBody>
        </p:sp>
        <p:sp>
          <p:nvSpPr>
            <p:cNvPr id="23" name="Google Shape;331;p19">
              <a:extLst>
                <a:ext uri="{FF2B5EF4-FFF2-40B4-BE49-F238E27FC236}">
                  <a16:creationId xmlns:a16="http://schemas.microsoft.com/office/drawing/2014/main" id="{E2ADB62D-143B-A64C-9BCF-239080BCFA5C}"/>
                </a:ext>
              </a:extLst>
            </p:cNvPr>
            <p:cNvSpPr txBox="1"/>
            <p:nvPr/>
          </p:nvSpPr>
          <p:spPr>
            <a:xfrm>
              <a:off x="7622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a:t>
              </a:r>
              <a:endParaRPr sz="1800" dirty="0">
                <a:latin typeface="Century Gothic" panose="020B0502020202020204" pitchFamily="34" charset="0"/>
                <a:ea typeface="Nunito Sans"/>
                <a:cs typeface="Nunito Sans"/>
                <a:sym typeface="Nunito Sans"/>
              </a:endParaRPr>
            </a:p>
          </p:txBody>
        </p:sp>
        <p:sp>
          <p:nvSpPr>
            <p:cNvPr id="24" name="Google Shape;332;p19">
              <a:extLst>
                <a:ext uri="{FF2B5EF4-FFF2-40B4-BE49-F238E27FC236}">
                  <a16:creationId xmlns:a16="http://schemas.microsoft.com/office/drawing/2014/main" id="{27EE92DB-B266-C046-B2A3-7E0A8CC34956}"/>
                </a:ext>
              </a:extLst>
            </p:cNvPr>
            <p:cNvSpPr txBox="1"/>
            <p:nvPr/>
          </p:nvSpPr>
          <p:spPr>
            <a:xfrm>
              <a:off x="166404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20</a:t>
              </a:r>
              <a:endParaRPr sz="1800" dirty="0">
                <a:latin typeface="Century Gothic" panose="020B0502020202020204" pitchFamily="34" charset="0"/>
                <a:ea typeface="Nunito Sans"/>
                <a:cs typeface="Nunito Sans"/>
                <a:sym typeface="Nunito Sans"/>
              </a:endParaRPr>
            </a:p>
          </p:txBody>
        </p:sp>
        <p:sp>
          <p:nvSpPr>
            <p:cNvPr id="25" name="Google Shape;333;p19">
              <a:extLst>
                <a:ext uri="{FF2B5EF4-FFF2-40B4-BE49-F238E27FC236}">
                  <a16:creationId xmlns:a16="http://schemas.microsoft.com/office/drawing/2014/main" id="{5F338937-70EA-C34E-9EC9-D3216E211C0C}"/>
                </a:ext>
              </a:extLst>
            </p:cNvPr>
            <p:cNvSpPr txBox="1"/>
            <p:nvPr/>
          </p:nvSpPr>
          <p:spPr>
            <a:xfrm>
              <a:off x="25324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30</a:t>
              </a:r>
              <a:endParaRPr sz="1800" dirty="0">
                <a:latin typeface="Century Gothic" panose="020B0502020202020204" pitchFamily="34" charset="0"/>
                <a:ea typeface="Nunito Sans"/>
                <a:cs typeface="Nunito Sans"/>
                <a:sym typeface="Nunito Sans"/>
              </a:endParaRPr>
            </a:p>
          </p:txBody>
        </p:sp>
        <p:sp>
          <p:nvSpPr>
            <p:cNvPr id="26" name="Google Shape;334;p19">
              <a:extLst>
                <a:ext uri="{FF2B5EF4-FFF2-40B4-BE49-F238E27FC236}">
                  <a16:creationId xmlns:a16="http://schemas.microsoft.com/office/drawing/2014/main" id="{61337C08-31F0-5C4F-987D-44EE71AFB111}"/>
                </a:ext>
              </a:extLst>
            </p:cNvPr>
            <p:cNvSpPr txBox="1"/>
            <p:nvPr/>
          </p:nvSpPr>
          <p:spPr>
            <a:xfrm>
              <a:off x="340079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40</a:t>
              </a:r>
              <a:endParaRPr sz="1800" dirty="0">
                <a:latin typeface="Century Gothic" panose="020B0502020202020204" pitchFamily="34" charset="0"/>
                <a:ea typeface="Nunito Sans"/>
                <a:cs typeface="Nunito Sans"/>
                <a:sym typeface="Nunito Sans"/>
              </a:endParaRPr>
            </a:p>
          </p:txBody>
        </p:sp>
        <p:sp>
          <p:nvSpPr>
            <p:cNvPr id="27" name="Google Shape;335;p19">
              <a:extLst>
                <a:ext uri="{FF2B5EF4-FFF2-40B4-BE49-F238E27FC236}">
                  <a16:creationId xmlns:a16="http://schemas.microsoft.com/office/drawing/2014/main" id="{A862DFEE-DE30-9F4B-8770-023CFC6D0B4B}"/>
                </a:ext>
              </a:extLst>
            </p:cNvPr>
            <p:cNvSpPr txBox="1"/>
            <p:nvPr/>
          </p:nvSpPr>
          <p:spPr>
            <a:xfrm>
              <a:off x="43122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50</a:t>
              </a:r>
              <a:endParaRPr sz="1800" dirty="0">
                <a:latin typeface="Century Gothic" panose="020B0502020202020204" pitchFamily="34" charset="0"/>
                <a:ea typeface="Nunito Sans"/>
                <a:cs typeface="Nunito Sans"/>
                <a:sym typeface="Nunito Sans"/>
              </a:endParaRPr>
            </a:p>
          </p:txBody>
        </p:sp>
        <p:sp>
          <p:nvSpPr>
            <p:cNvPr id="28" name="Google Shape;336;p19">
              <a:extLst>
                <a:ext uri="{FF2B5EF4-FFF2-40B4-BE49-F238E27FC236}">
                  <a16:creationId xmlns:a16="http://schemas.microsoft.com/office/drawing/2014/main" id="{E594B8F4-F750-F648-9409-F61855E5E9B2}"/>
                </a:ext>
              </a:extLst>
            </p:cNvPr>
            <p:cNvSpPr txBox="1"/>
            <p:nvPr/>
          </p:nvSpPr>
          <p:spPr>
            <a:xfrm>
              <a:off x="5193944"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60</a:t>
              </a:r>
              <a:endParaRPr sz="1800" dirty="0">
                <a:latin typeface="Century Gothic" panose="020B0502020202020204" pitchFamily="34" charset="0"/>
                <a:ea typeface="Nunito Sans"/>
                <a:cs typeface="Nunito Sans"/>
                <a:sym typeface="Nunito Sans"/>
              </a:endParaRPr>
            </a:p>
          </p:txBody>
        </p:sp>
        <p:sp>
          <p:nvSpPr>
            <p:cNvPr id="29" name="Google Shape;337;p19">
              <a:extLst>
                <a:ext uri="{FF2B5EF4-FFF2-40B4-BE49-F238E27FC236}">
                  <a16:creationId xmlns:a16="http://schemas.microsoft.com/office/drawing/2014/main" id="{976A9E8E-FE5D-8342-984A-AE6B7E060391}"/>
                </a:ext>
              </a:extLst>
            </p:cNvPr>
            <p:cNvSpPr txBox="1"/>
            <p:nvPr/>
          </p:nvSpPr>
          <p:spPr>
            <a:xfrm>
              <a:off x="60756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70</a:t>
              </a:r>
              <a:endParaRPr sz="1800" dirty="0">
                <a:latin typeface="Century Gothic" panose="020B0502020202020204" pitchFamily="34" charset="0"/>
                <a:ea typeface="Nunito Sans"/>
                <a:cs typeface="Nunito Sans"/>
                <a:sym typeface="Nunito Sans"/>
              </a:endParaRPr>
            </a:p>
          </p:txBody>
        </p:sp>
        <p:sp>
          <p:nvSpPr>
            <p:cNvPr id="30" name="Google Shape;338;p19">
              <a:extLst>
                <a:ext uri="{FF2B5EF4-FFF2-40B4-BE49-F238E27FC236}">
                  <a16:creationId xmlns:a16="http://schemas.microsoft.com/office/drawing/2014/main" id="{8FFEDB66-A95E-0240-A740-A09F896F89F8}"/>
                </a:ext>
              </a:extLst>
            </p:cNvPr>
            <p:cNvSpPr txBox="1"/>
            <p:nvPr/>
          </p:nvSpPr>
          <p:spPr>
            <a:xfrm>
              <a:off x="6957393"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80</a:t>
              </a:r>
              <a:endParaRPr sz="1800" dirty="0">
                <a:latin typeface="Century Gothic" panose="020B0502020202020204" pitchFamily="34" charset="0"/>
                <a:ea typeface="Nunito Sans"/>
                <a:cs typeface="Nunito Sans"/>
                <a:sym typeface="Nunito Sans"/>
              </a:endParaRPr>
            </a:p>
          </p:txBody>
        </p:sp>
        <p:sp>
          <p:nvSpPr>
            <p:cNvPr id="31" name="Google Shape;339;p19">
              <a:extLst>
                <a:ext uri="{FF2B5EF4-FFF2-40B4-BE49-F238E27FC236}">
                  <a16:creationId xmlns:a16="http://schemas.microsoft.com/office/drawing/2014/main" id="{D91069CB-456F-7047-9F13-8D16908FFE89}"/>
                </a:ext>
              </a:extLst>
            </p:cNvPr>
            <p:cNvSpPr txBox="1"/>
            <p:nvPr/>
          </p:nvSpPr>
          <p:spPr>
            <a:xfrm>
              <a:off x="78391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90</a:t>
              </a:r>
              <a:endParaRPr sz="1800" dirty="0">
                <a:latin typeface="Century Gothic" panose="020B0502020202020204" pitchFamily="34" charset="0"/>
                <a:ea typeface="Nunito Sans"/>
                <a:cs typeface="Nunito Sans"/>
                <a:sym typeface="Nunito Sans"/>
              </a:endParaRPr>
            </a:p>
          </p:txBody>
        </p:sp>
        <p:sp>
          <p:nvSpPr>
            <p:cNvPr id="32" name="Google Shape;340;p19">
              <a:extLst>
                <a:ext uri="{FF2B5EF4-FFF2-40B4-BE49-F238E27FC236}">
                  <a16:creationId xmlns:a16="http://schemas.microsoft.com/office/drawing/2014/main" id="{7A5D2CA6-11A7-5547-8BD8-3B15CD850194}"/>
                </a:ext>
              </a:extLst>
            </p:cNvPr>
            <p:cNvSpPr txBox="1"/>
            <p:nvPr/>
          </p:nvSpPr>
          <p:spPr>
            <a:xfrm>
              <a:off x="8554752" y="2928850"/>
              <a:ext cx="82515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100</a:t>
              </a:r>
              <a:endParaRPr sz="1800" dirty="0">
                <a:latin typeface="Century Gothic" panose="020B0502020202020204" pitchFamily="34" charset="0"/>
                <a:ea typeface="Nunito Sans"/>
                <a:cs typeface="Nunito Sans"/>
                <a:sym typeface="Nunito Sans"/>
              </a:endParaRPr>
            </a:p>
          </p:txBody>
        </p:sp>
      </p:grpSp>
    </p:spTree>
    <p:extLst>
      <p:ext uri="{BB962C8B-B14F-4D97-AF65-F5344CB8AC3E}">
        <p14:creationId xmlns:p14="http://schemas.microsoft.com/office/powerpoint/2010/main" val="4065964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Follow Me</a:t>
            </a:r>
          </a:p>
        </p:txBody>
      </p:sp>
      <p:sp>
        <p:nvSpPr>
          <p:cNvPr id="3" name="Content Placeholder 2">
            <a:extLst>
              <a:ext uri="{FF2B5EF4-FFF2-40B4-BE49-F238E27FC236}">
                <a16:creationId xmlns:a16="http://schemas.microsoft.com/office/drawing/2014/main" id="{39AE2F5F-7234-D84E-9806-68FC1209B06F}"/>
              </a:ext>
            </a:extLst>
          </p:cNvPr>
          <p:cNvSpPr>
            <a:spLocks noGrp="1"/>
          </p:cNvSpPr>
          <p:nvPr>
            <p:ph sz="quarter" idx="11"/>
          </p:nvPr>
        </p:nvSpPr>
        <p:spPr>
          <a:xfrm>
            <a:off x="263046" y="1176339"/>
            <a:ext cx="11736887" cy="1206644"/>
          </a:xfrm>
        </p:spPr>
        <p:txBody>
          <a:bodyPr/>
          <a:lstStyle/>
          <a:p>
            <a:r>
              <a:rPr lang="en-GB" dirty="0"/>
              <a:t>Some numbers have fallen off the Mathling’s number line. </a:t>
            </a:r>
          </a:p>
          <a:p>
            <a:r>
              <a:rPr lang="en-GB" b="1" dirty="0"/>
              <a:t>Help the Mathling by filling in the missing numbers. </a:t>
            </a:r>
          </a:p>
        </p:txBody>
      </p:sp>
      <p:sp>
        <p:nvSpPr>
          <p:cNvPr id="5" name="Rounded Rectangle 4">
            <a:extLst>
              <a:ext uri="{FF2B5EF4-FFF2-40B4-BE49-F238E27FC236}">
                <a16:creationId xmlns:a16="http://schemas.microsoft.com/office/drawing/2014/main" id="{BCC3F9C2-59B6-0341-B97C-81C2931D1D10}"/>
              </a:ext>
            </a:extLst>
          </p:cNvPr>
          <p:cNvSpPr/>
          <p:nvPr/>
        </p:nvSpPr>
        <p:spPr>
          <a:xfrm>
            <a:off x="10669706" y="6163001"/>
            <a:ext cx="1401206" cy="514598"/>
          </a:xfrm>
          <a:prstGeom prst="roundRect">
            <a:avLst/>
          </a:prstGeom>
          <a:solidFill>
            <a:srgbClr val="2196F3"/>
          </a:solidFill>
          <a:ln>
            <a:solidFill>
              <a:srgbClr val="CCD4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entury Gothic" panose="020B0502020202020204" pitchFamily="34" charset="0"/>
              </a:rPr>
              <a:t>Answers</a:t>
            </a:r>
          </a:p>
        </p:txBody>
      </p:sp>
      <p:grpSp>
        <p:nvGrpSpPr>
          <p:cNvPr id="7" name="Google Shape;328;p19">
            <a:extLst>
              <a:ext uri="{FF2B5EF4-FFF2-40B4-BE49-F238E27FC236}">
                <a16:creationId xmlns:a16="http://schemas.microsoft.com/office/drawing/2014/main" id="{6515AE32-C3D0-AB46-AAF1-636A4D69637D}"/>
              </a:ext>
            </a:extLst>
          </p:cNvPr>
          <p:cNvGrpSpPr/>
          <p:nvPr/>
        </p:nvGrpSpPr>
        <p:grpSpPr>
          <a:xfrm>
            <a:off x="1560837" y="3562230"/>
            <a:ext cx="9141304" cy="710761"/>
            <a:chOff x="-86082" y="2634211"/>
            <a:chExt cx="9465987" cy="840939"/>
          </a:xfrm>
        </p:grpSpPr>
        <p:pic>
          <p:nvPicPr>
            <p:cNvPr id="8" name="Google Shape;329;p19">
              <a:extLst>
                <a:ext uri="{FF2B5EF4-FFF2-40B4-BE49-F238E27FC236}">
                  <a16:creationId xmlns:a16="http://schemas.microsoft.com/office/drawing/2014/main" id="{262C1892-829B-E04E-86B0-8D06F0660617}"/>
                </a:ext>
              </a:extLst>
            </p:cNvPr>
            <p:cNvPicPr preferRelativeResize="0"/>
            <p:nvPr/>
          </p:nvPicPr>
          <p:blipFill>
            <a:blip r:embed="rId3">
              <a:alphaModFix/>
            </a:blip>
            <a:stretch>
              <a:fillRect/>
            </a:stretch>
          </p:blipFill>
          <p:spPr>
            <a:xfrm>
              <a:off x="152400" y="2634211"/>
              <a:ext cx="8839200" cy="294640"/>
            </a:xfrm>
            <a:prstGeom prst="rect">
              <a:avLst/>
            </a:prstGeom>
            <a:noFill/>
            <a:ln>
              <a:noFill/>
            </a:ln>
          </p:spPr>
        </p:pic>
        <p:sp>
          <p:nvSpPr>
            <p:cNvPr id="9" name="Google Shape;330;p19">
              <a:extLst>
                <a:ext uri="{FF2B5EF4-FFF2-40B4-BE49-F238E27FC236}">
                  <a16:creationId xmlns:a16="http://schemas.microsoft.com/office/drawing/2014/main" id="{A90334C6-79E2-2444-9461-0F32FDB2B538}"/>
                </a:ext>
              </a:extLst>
            </p:cNvPr>
            <p:cNvSpPr txBox="1"/>
            <p:nvPr/>
          </p:nvSpPr>
          <p:spPr>
            <a:xfrm>
              <a:off x="-86082"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latin typeface="Century Gothic" panose="020B0502020202020204" pitchFamily="34" charset="0"/>
                  <a:ea typeface="Nunito Sans"/>
                  <a:cs typeface="Nunito Sans"/>
                  <a:sym typeface="Nunito Sans"/>
                </a:rPr>
                <a:t>24</a:t>
              </a:r>
              <a:endParaRPr sz="1800" dirty="0">
                <a:latin typeface="Century Gothic" panose="020B0502020202020204" pitchFamily="34" charset="0"/>
                <a:ea typeface="Nunito Sans"/>
                <a:cs typeface="Nunito Sans"/>
                <a:sym typeface="Nunito Sans"/>
              </a:endParaRPr>
            </a:p>
          </p:txBody>
        </p:sp>
        <p:sp>
          <p:nvSpPr>
            <p:cNvPr id="10" name="Google Shape;331;p19">
              <a:extLst>
                <a:ext uri="{FF2B5EF4-FFF2-40B4-BE49-F238E27FC236}">
                  <a16:creationId xmlns:a16="http://schemas.microsoft.com/office/drawing/2014/main" id="{011EF742-DFF5-7A43-9788-AEA0711DA86E}"/>
                </a:ext>
              </a:extLst>
            </p:cNvPr>
            <p:cNvSpPr txBox="1"/>
            <p:nvPr/>
          </p:nvSpPr>
          <p:spPr>
            <a:xfrm>
              <a:off x="76226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25</a:t>
              </a:r>
              <a:endParaRPr sz="1800" dirty="0">
                <a:latin typeface="Century Gothic" panose="020B0502020202020204" pitchFamily="34" charset="0"/>
                <a:ea typeface="Nunito Sans"/>
                <a:cs typeface="Nunito Sans"/>
                <a:sym typeface="Nunito Sans"/>
              </a:endParaRPr>
            </a:p>
          </p:txBody>
        </p:sp>
        <p:sp>
          <p:nvSpPr>
            <p:cNvPr id="14" name="Google Shape;335;p19">
              <a:extLst>
                <a:ext uri="{FF2B5EF4-FFF2-40B4-BE49-F238E27FC236}">
                  <a16:creationId xmlns:a16="http://schemas.microsoft.com/office/drawing/2014/main" id="{35035626-37C4-8542-B51C-5A4243D38677}"/>
                </a:ext>
              </a:extLst>
            </p:cNvPr>
            <p:cNvSpPr txBox="1"/>
            <p:nvPr/>
          </p:nvSpPr>
          <p:spPr>
            <a:xfrm>
              <a:off x="4312218" y="2928850"/>
              <a:ext cx="520439"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29</a:t>
              </a:r>
              <a:endParaRPr sz="1800" dirty="0">
                <a:latin typeface="Century Gothic" panose="020B0502020202020204" pitchFamily="34" charset="0"/>
                <a:ea typeface="Nunito Sans"/>
                <a:cs typeface="Nunito Sans"/>
                <a:sym typeface="Nunito Sans"/>
              </a:endParaRPr>
            </a:p>
          </p:txBody>
        </p:sp>
        <p:sp>
          <p:nvSpPr>
            <p:cNvPr id="19" name="Google Shape;340;p19">
              <a:extLst>
                <a:ext uri="{FF2B5EF4-FFF2-40B4-BE49-F238E27FC236}">
                  <a16:creationId xmlns:a16="http://schemas.microsoft.com/office/drawing/2014/main" id="{7BEE7E6A-F356-AC47-BAA9-D1A3672DEB23}"/>
                </a:ext>
              </a:extLst>
            </p:cNvPr>
            <p:cNvSpPr txBox="1"/>
            <p:nvPr/>
          </p:nvSpPr>
          <p:spPr>
            <a:xfrm>
              <a:off x="8554752" y="2928850"/>
              <a:ext cx="825153" cy="546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latin typeface="Century Gothic" panose="020B0502020202020204" pitchFamily="34" charset="0"/>
                  <a:ea typeface="Nunito Sans"/>
                  <a:cs typeface="Nunito Sans"/>
                  <a:sym typeface="Nunito Sans"/>
                </a:rPr>
                <a:t>34</a:t>
              </a:r>
              <a:endParaRPr sz="1800" dirty="0">
                <a:latin typeface="Century Gothic" panose="020B0502020202020204" pitchFamily="34" charset="0"/>
                <a:ea typeface="Nunito Sans"/>
                <a:cs typeface="Nunito Sans"/>
                <a:sym typeface="Nunito Sans"/>
              </a:endParaRPr>
            </a:p>
          </p:txBody>
        </p:sp>
      </p:grpSp>
      <p:pic>
        <p:nvPicPr>
          <p:cNvPr id="20" name="Google Shape;574;p36">
            <a:extLst>
              <a:ext uri="{FF2B5EF4-FFF2-40B4-BE49-F238E27FC236}">
                <a16:creationId xmlns:a16="http://schemas.microsoft.com/office/drawing/2014/main" id="{07D69432-60FD-EC4F-8791-4F5ED38A87AD}"/>
              </a:ext>
            </a:extLst>
          </p:cNvPr>
          <p:cNvPicPr preferRelativeResize="0"/>
          <p:nvPr/>
        </p:nvPicPr>
        <p:blipFill>
          <a:blip r:embed="rId4">
            <a:alphaModFix/>
          </a:blip>
          <a:stretch>
            <a:fillRect/>
          </a:stretch>
        </p:blipFill>
        <p:spPr>
          <a:xfrm>
            <a:off x="10700721" y="4889977"/>
            <a:ext cx="1339176" cy="1320071"/>
          </a:xfrm>
          <a:prstGeom prst="rect">
            <a:avLst/>
          </a:prstGeom>
          <a:noFill/>
          <a:ln>
            <a:noFill/>
          </a:ln>
        </p:spPr>
      </p:pic>
      <p:sp>
        <p:nvSpPr>
          <p:cNvPr id="21" name="Google Shape;332;p19">
            <a:extLst>
              <a:ext uri="{FF2B5EF4-FFF2-40B4-BE49-F238E27FC236}">
                <a16:creationId xmlns:a16="http://schemas.microsoft.com/office/drawing/2014/main" id="{D74E1E41-A26B-D445-9B2A-1E74528A6E0D}"/>
              </a:ext>
            </a:extLst>
          </p:cNvPr>
          <p:cNvSpPr txBox="1"/>
          <p:nvPr/>
        </p:nvSpPr>
        <p:spPr>
          <a:xfrm>
            <a:off x="3250933" y="3811259"/>
            <a:ext cx="502588"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26</a:t>
            </a:r>
            <a:endParaRPr sz="1800" dirty="0">
              <a:solidFill>
                <a:srgbClr val="43A047"/>
              </a:solidFill>
              <a:latin typeface="Century Gothic" panose="020B0502020202020204" pitchFamily="34" charset="0"/>
              <a:ea typeface="Nunito Sans"/>
              <a:cs typeface="Nunito Sans"/>
              <a:sym typeface="Nunito Sans"/>
            </a:endParaRPr>
          </a:p>
        </p:txBody>
      </p:sp>
      <p:sp>
        <p:nvSpPr>
          <p:cNvPr id="22" name="Google Shape;333;p19">
            <a:extLst>
              <a:ext uri="{FF2B5EF4-FFF2-40B4-BE49-F238E27FC236}">
                <a16:creationId xmlns:a16="http://schemas.microsoft.com/office/drawing/2014/main" id="{09916F7A-BA6A-B54B-934D-A86AC0791BE9}"/>
              </a:ext>
            </a:extLst>
          </p:cNvPr>
          <p:cNvSpPr txBox="1"/>
          <p:nvPr/>
        </p:nvSpPr>
        <p:spPr>
          <a:xfrm>
            <a:off x="4089523"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27</a:t>
            </a:r>
            <a:endParaRPr sz="1800" dirty="0">
              <a:solidFill>
                <a:srgbClr val="43A047"/>
              </a:solidFill>
              <a:latin typeface="Century Gothic" panose="020B0502020202020204" pitchFamily="34" charset="0"/>
              <a:ea typeface="Nunito Sans"/>
              <a:cs typeface="Nunito Sans"/>
              <a:sym typeface="Nunito Sans"/>
            </a:endParaRPr>
          </a:p>
        </p:txBody>
      </p:sp>
      <p:sp>
        <p:nvSpPr>
          <p:cNvPr id="23" name="Google Shape;334;p19">
            <a:extLst>
              <a:ext uri="{FF2B5EF4-FFF2-40B4-BE49-F238E27FC236}">
                <a16:creationId xmlns:a16="http://schemas.microsoft.com/office/drawing/2014/main" id="{89D0CBD1-3D1E-2F4E-975E-514FD396A359}"/>
              </a:ext>
            </a:extLst>
          </p:cNvPr>
          <p:cNvSpPr txBox="1"/>
          <p:nvPr/>
        </p:nvSpPr>
        <p:spPr>
          <a:xfrm>
            <a:off x="4928112"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28</a:t>
            </a:r>
            <a:endParaRPr sz="1800" dirty="0">
              <a:solidFill>
                <a:srgbClr val="43A047"/>
              </a:solidFill>
              <a:latin typeface="Century Gothic" panose="020B0502020202020204" pitchFamily="34" charset="0"/>
              <a:ea typeface="Nunito Sans"/>
              <a:cs typeface="Nunito Sans"/>
              <a:sym typeface="Nunito Sans"/>
            </a:endParaRPr>
          </a:p>
        </p:txBody>
      </p:sp>
      <p:sp>
        <p:nvSpPr>
          <p:cNvPr id="24" name="Google Shape;336;p19">
            <a:extLst>
              <a:ext uri="{FF2B5EF4-FFF2-40B4-BE49-F238E27FC236}">
                <a16:creationId xmlns:a16="http://schemas.microsoft.com/office/drawing/2014/main" id="{6B51B459-03C3-AC44-ACA9-A89A7C84E430}"/>
              </a:ext>
            </a:extLst>
          </p:cNvPr>
          <p:cNvSpPr txBox="1"/>
          <p:nvPr/>
        </p:nvSpPr>
        <p:spPr>
          <a:xfrm>
            <a:off x="6659758"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30</a:t>
            </a:r>
            <a:endParaRPr sz="1800" dirty="0">
              <a:solidFill>
                <a:srgbClr val="43A047"/>
              </a:solidFill>
              <a:latin typeface="Century Gothic" panose="020B0502020202020204" pitchFamily="34" charset="0"/>
              <a:ea typeface="Nunito Sans"/>
              <a:cs typeface="Nunito Sans"/>
              <a:sym typeface="Nunito Sans"/>
            </a:endParaRPr>
          </a:p>
        </p:txBody>
      </p:sp>
      <p:sp>
        <p:nvSpPr>
          <p:cNvPr id="25" name="Google Shape;337;p19">
            <a:extLst>
              <a:ext uri="{FF2B5EF4-FFF2-40B4-BE49-F238E27FC236}">
                <a16:creationId xmlns:a16="http://schemas.microsoft.com/office/drawing/2014/main" id="{42BCEEF6-BE94-0147-AFB5-323C647401B3}"/>
              </a:ext>
            </a:extLst>
          </p:cNvPr>
          <p:cNvSpPr txBox="1"/>
          <p:nvPr/>
        </p:nvSpPr>
        <p:spPr>
          <a:xfrm>
            <a:off x="7511239"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31</a:t>
            </a:r>
            <a:endParaRPr sz="1800" dirty="0">
              <a:solidFill>
                <a:srgbClr val="43A047"/>
              </a:solidFill>
              <a:latin typeface="Century Gothic" panose="020B0502020202020204" pitchFamily="34" charset="0"/>
              <a:ea typeface="Nunito Sans"/>
              <a:cs typeface="Nunito Sans"/>
              <a:sym typeface="Nunito Sans"/>
            </a:endParaRPr>
          </a:p>
        </p:txBody>
      </p:sp>
      <p:sp>
        <p:nvSpPr>
          <p:cNvPr id="26" name="Google Shape;338;p19">
            <a:extLst>
              <a:ext uri="{FF2B5EF4-FFF2-40B4-BE49-F238E27FC236}">
                <a16:creationId xmlns:a16="http://schemas.microsoft.com/office/drawing/2014/main" id="{0A5FAB98-9D60-6144-A8AA-122669025230}"/>
              </a:ext>
            </a:extLst>
          </p:cNvPr>
          <p:cNvSpPr txBox="1"/>
          <p:nvPr/>
        </p:nvSpPr>
        <p:spPr>
          <a:xfrm>
            <a:off x="8362721"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rgbClr val="43A047"/>
                </a:solidFill>
                <a:latin typeface="Century Gothic" panose="020B0502020202020204" pitchFamily="34" charset="0"/>
                <a:ea typeface="Nunito Sans"/>
                <a:cs typeface="Nunito Sans"/>
                <a:sym typeface="Nunito Sans"/>
              </a:rPr>
              <a:t>32</a:t>
            </a:r>
            <a:endParaRPr sz="1800" dirty="0">
              <a:solidFill>
                <a:srgbClr val="43A047"/>
              </a:solidFill>
              <a:latin typeface="Century Gothic" panose="020B0502020202020204" pitchFamily="34" charset="0"/>
              <a:ea typeface="Nunito Sans"/>
              <a:cs typeface="Nunito Sans"/>
              <a:sym typeface="Nunito Sans"/>
            </a:endParaRPr>
          </a:p>
        </p:txBody>
      </p:sp>
      <p:sp>
        <p:nvSpPr>
          <p:cNvPr id="27" name="Google Shape;339;p19">
            <a:extLst>
              <a:ext uri="{FF2B5EF4-FFF2-40B4-BE49-F238E27FC236}">
                <a16:creationId xmlns:a16="http://schemas.microsoft.com/office/drawing/2014/main" id="{40B46C8E-05DE-C042-8642-450ED528A132}"/>
              </a:ext>
            </a:extLst>
          </p:cNvPr>
          <p:cNvSpPr txBox="1"/>
          <p:nvPr/>
        </p:nvSpPr>
        <p:spPr>
          <a:xfrm>
            <a:off x="9214203" y="3811259"/>
            <a:ext cx="502588" cy="4617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1800" dirty="0">
                <a:solidFill>
                  <a:srgbClr val="43A047"/>
                </a:solidFill>
                <a:latin typeface="Century Gothic" panose="020B0502020202020204" pitchFamily="34" charset="0"/>
                <a:ea typeface="Nunito Sans"/>
                <a:cs typeface="Nunito Sans"/>
                <a:sym typeface="Nunito Sans"/>
              </a:rPr>
              <a:t>33</a:t>
            </a:r>
            <a:endParaRPr sz="1800" dirty="0">
              <a:solidFill>
                <a:srgbClr val="43A047"/>
              </a:solidFill>
              <a:latin typeface="Century Gothic" panose="020B0502020202020204" pitchFamily="34" charset="0"/>
              <a:ea typeface="Nunito Sans"/>
              <a:cs typeface="Nunito Sans"/>
              <a:sym typeface="Nunito Sans"/>
            </a:endParaRPr>
          </a:p>
        </p:txBody>
      </p:sp>
      <p:grpSp>
        <p:nvGrpSpPr>
          <p:cNvPr id="53" name="Group 52">
            <a:extLst>
              <a:ext uri="{FF2B5EF4-FFF2-40B4-BE49-F238E27FC236}">
                <a16:creationId xmlns:a16="http://schemas.microsoft.com/office/drawing/2014/main" id="{3BE25F2D-D2A9-484A-9DEE-DC9B4A25CFB5}"/>
              </a:ext>
            </a:extLst>
          </p:cNvPr>
          <p:cNvGrpSpPr/>
          <p:nvPr/>
        </p:nvGrpSpPr>
        <p:grpSpPr>
          <a:xfrm>
            <a:off x="1622109" y="4272894"/>
            <a:ext cx="318616" cy="1107977"/>
            <a:chOff x="1622109" y="4272894"/>
            <a:chExt cx="318616" cy="1107977"/>
          </a:xfrm>
        </p:grpSpPr>
        <p:pic>
          <p:nvPicPr>
            <p:cNvPr id="28" name="Google Shape;92;p9">
              <a:extLst>
                <a:ext uri="{FF2B5EF4-FFF2-40B4-BE49-F238E27FC236}">
                  <a16:creationId xmlns:a16="http://schemas.microsoft.com/office/drawing/2014/main" id="{9965DA1F-5523-A84D-9D37-9E235DE87FF1}"/>
                </a:ext>
              </a:extLst>
            </p:cNvPr>
            <p:cNvPicPr preferRelativeResize="0"/>
            <p:nvPr/>
          </p:nvPicPr>
          <p:blipFill>
            <a:blip r:embed="rId5">
              <a:alphaModFix/>
            </a:blip>
            <a:stretch>
              <a:fillRect/>
            </a:stretch>
          </p:blipFill>
          <p:spPr>
            <a:xfrm>
              <a:off x="1806127" y="5086574"/>
              <a:ext cx="128594" cy="141897"/>
            </a:xfrm>
            <a:prstGeom prst="rect">
              <a:avLst/>
            </a:prstGeom>
            <a:noFill/>
            <a:ln>
              <a:noFill/>
            </a:ln>
          </p:spPr>
        </p:pic>
        <p:pic>
          <p:nvPicPr>
            <p:cNvPr id="29" name="Google Shape;93;p9">
              <a:extLst>
                <a:ext uri="{FF2B5EF4-FFF2-40B4-BE49-F238E27FC236}">
                  <a16:creationId xmlns:a16="http://schemas.microsoft.com/office/drawing/2014/main" id="{901BB941-E609-B748-BD1B-067D916D5A2F}"/>
                </a:ext>
              </a:extLst>
            </p:cNvPr>
            <p:cNvPicPr preferRelativeResize="0"/>
            <p:nvPr/>
          </p:nvPicPr>
          <p:blipFill>
            <a:blip r:embed="rId6">
              <a:alphaModFix/>
            </a:blip>
            <a:stretch>
              <a:fillRect/>
            </a:stretch>
          </p:blipFill>
          <p:spPr>
            <a:xfrm>
              <a:off x="1628118" y="4272894"/>
              <a:ext cx="128594" cy="758260"/>
            </a:xfrm>
            <a:prstGeom prst="rect">
              <a:avLst/>
            </a:prstGeom>
            <a:noFill/>
            <a:ln>
              <a:noFill/>
            </a:ln>
          </p:spPr>
        </p:pic>
        <p:pic>
          <p:nvPicPr>
            <p:cNvPr id="30" name="Google Shape;93;p9">
              <a:extLst>
                <a:ext uri="{FF2B5EF4-FFF2-40B4-BE49-F238E27FC236}">
                  <a16:creationId xmlns:a16="http://schemas.microsoft.com/office/drawing/2014/main" id="{3A183BE9-F150-6840-86E4-96A08DCBFA54}"/>
                </a:ext>
              </a:extLst>
            </p:cNvPr>
            <p:cNvPicPr preferRelativeResize="0"/>
            <p:nvPr/>
          </p:nvPicPr>
          <p:blipFill>
            <a:blip r:embed="rId6">
              <a:alphaModFix/>
            </a:blip>
            <a:stretch>
              <a:fillRect/>
            </a:stretch>
          </p:blipFill>
          <p:spPr>
            <a:xfrm>
              <a:off x="1812131" y="4272894"/>
              <a:ext cx="128594" cy="758260"/>
            </a:xfrm>
            <a:prstGeom prst="rect">
              <a:avLst/>
            </a:prstGeom>
            <a:noFill/>
            <a:ln>
              <a:noFill/>
            </a:ln>
          </p:spPr>
        </p:pic>
        <p:pic>
          <p:nvPicPr>
            <p:cNvPr id="31" name="Google Shape;92;p9">
              <a:extLst>
                <a:ext uri="{FF2B5EF4-FFF2-40B4-BE49-F238E27FC236}">
                  <a16:creationId xmlns:a16="http://schemas.microsoft.com/office/drawing/2014/main" id="{1A2482B8-F893-9444-A472-BE88D7FF9556}"/>
                </a:ext>
              </a:extLst>
            </p:cNvPr>
            <p:cNvPicPr preferRelativeResize="0"/>
            <p:nvPr/>
          </p:nvPicPr>
          <p:blipFill>
            <a:blip r:embed="rId5">
              <a:alphaModFix/>
            </a:blip>
            <a:stretch>
              <a:fillRect/>
            </a:stretch>
          </p:blipFill>
          <p:spPr>
            <a:xfrm>
              <a:off x="1622114" y="5086574"/>
              <a:ext cx="128594" cy="141897"/>
            </a:xfrm>
            <a:prstGeom prst="rect">
              <a:avLst/>
            </a:prstGeom>
            <a:noFill/>
            <a:ln>
              <a:noFill/>
            </a:ln>
          </p:spPr>
        </p:pic>
        <p:pic>
          <p:nvPicPr>
            <p:cNvPr id="32" name="Google Shape;92;p9">
              <a:extLst>
                <a:ext uri="{FF2B5EF4-FFF2-40B4-BE49-F238E27FC236}">
                  <a16:creationId xmlns:a16="http://schemas.microsoft.com/office/drawing/2014/main" id="{2F72B1F9-82E2-E646-9E8B-FE7E666A13D5}"/>
                </a:ext>
              </a:extLst>
            </p:cNvPr>
            <p:cNvPicPr preferRelativeResize="0"/>
            <p:nvPr/>
          </p:nvPicPr>
          <p:blipFill>
            <a:blip r:embed="rId5">
              <a:alphaModFix/>
            </a:blip>
            <a:stretch>
              <a:fillRect/>
            </a:stretch>
          </p:blipFill>
          <p:spPr>
            <a:xfrm>
              <a:off x="1806122" y="5238974"/>
              <a:ext cx="128594" cy="141897"/>
            </a:xfrm>
            <a:prstGeom prst="rect">
              <a:avLst/>
            </a:prstGeom>
            <a:noFill/>
            <a:ln>
              <a:noFill/>
            </a:ln>
          </p:spPr>
        </p:pic>
        <p:pic>
          <p:nvPicPr>
            <p:cNvPr id="33" name="Google Shape;92;p9">
              <a:extLst>
                <a:ext uri="{FF2B5EF4-FFF2-40B4-BE49-F238E27FC236}">
                  <a16:creationId xmlns:a16="http://schemas.microsoft.com/office/drawing/2014/main" id="{34E790AE-D32C-A44B-8C20-656800FBE774}"/>
                </a:ext>
              </a:extLst>
            </p:cNvPr>
            <p:cNvPicPr preferRelativeResize="0"/>
            <p:nvPr/>
          </p:nvPicPr>
          <p:blipFill>
            <a:blip r:embed="rId5">
              <a:alphaModFix/>
            </a:blip>
            <a:stretch>
              <a:fillRect/>
            </a:stretch>
          </p:blipFill>
          <p:spPr>
            <a:xfrm>
              <a:off x="1622109" y="5238974"/>
              <a:ext cx="128594" cy="141897"/>
            </a:xfrm>
            <a:prstGeom prst="rect">
              <a:avLst/>
            </a:prstGeom>
            <a:noFill/>
            <a:ln>
              <a:noFill/>
            </a:ln>
          </p:spPr>
        </p:pic>
      </p:grpSp>
      <p:grpSp>
        <p:nvGrpSpPr>
          <p:cNvPr id="4" name="Group 3">
            <a:extLst>
              <a:ext uri="{FF2B5EF4-FFF2-40B4-BE49-F238E27FC236}">
                <a16:creationId xmlns:a16="http://schemas.microsoft.com/office/drawing/2014/main" id="{D2386471-5003-6A42-99FA-D66497E3FC35}"/>
              </a:ext>
            </a:extLst>
          </p:cNvPr>
          <p:cNvGrpSpPr/>
          <p:nvPr/>
        </p:nvGrpSpPr>
        <p:grpSpPr>
          <a:xfrm>
            <a:off x="10038408" y="4272894"/>
            <a:ext cx="507825" cy="1107977"/>
            <a:chOff x="10038408" y="4272894"/>
            <a:chExt cx="507825" cy="1107977"/>
          </a:xfrm>
        </p:grpSpPr>
        <p:pic>
          <p:nvPicPr>
            <p:cNvPr id="46" name="Google Shape;92;p9">
              <a:extLst>
                <a:ext uri="{FF2B5EF4-FFF2-40B4-BE49-F238E27FC236}">
                  <a16:creationId xmlns:a16="http://schemas.microsoft.com/office/drawing/2014/main" id="{1F29CE96-9DE4-2847-A396-8B7CFB302B34}"/>
                </a:ext>
              </a:extLst>
            </p:cNvPr>
            <p:cNvPicPr preferRelativeResize="0"/>
            <p:nvPr/>
          </p:nvPicPr>
          <p:blipFill>
            <a:blip r:embed="rId5">
              <a:alphaModFix/>
            </a:blip>
            <a:stretch>
              <a:fillRect/>
            </a:stretch>
          </p:blipFill>
          <p:spPr>
            <a:xfrm>
              <a:off x="10341110" y="5086574"/>
              <a:ext cx="128594" cy="141897"/>
            </a:xfrm>
            <a:prstGeom prst="rect">
              <a:avLst/>
            </a:prstGeom>
            <a:noFill/>
            <a:ln>
              <a:noFill/>
            </a:ln>
          </p:spPr>
        </p:pic>
        <p:pic>
          <p:nvPicPr>
            <p:cNvPr id="47" name="Google Shape;93;p9">
              <a:extLst>
                <a:ext uri="{FF2B5EF4-FFF2-40B4-BE49-F238E27FC236}">
                  <a16:creationId xmlns:a16="http://schemas.microsoft.com/office/drawing/2014/main" id="{4DA0BFE4-6788-E14A-9486-8E812E82E17D}"/>
                </a:ext>
              </a:extLst>
            </p:cNvPr>
            <p:cNvPicPr preferRelativeResize="0"/>
            <p:nvPr/>
          </p:nvPicPr>
          <p:blipFill>
            <a:blip r:embed="rId6">
              <a:alphaModFix/>
            </a:blip>
            <a:stretch>
              <a:fillRect/>
            </a:stretch>
          </p:blipFill>
          <p:spPr>
            <a:xfrm>
              <a:off x="10038408" y="4272894"/>
              <a:ext cx="128594" cy="758260"/>
            </a:xfrm>
            <a:prstGeom prst="rect">
              <a:avLst/>
            </a:prstGeom>
            <a:noFill/>
            <a:ln>
              <a:noFill/>
            </a:ln>
          </p:spPr>
        </p:pic>
        <p:pic>
          <p:nvPicPr>
            <p:cNvPr id="48" name="Google Shape;93;p9">
              <a:extLst>
                <a:ext uri="{FF2B5EF4-FFF2-40B4-BE49-F238E27FC236}">
                  <a16:creationId xmlns:a16="http://schemas.microsoft.com/office/drawing/2014/main" id="{35EAF33D-0BC6-C545-A2B9-68552F23C7BB}"/>
                </a:ext>
              </a:extLst>
            </p:cNvPr>
            <p:cNvPicPr preferRelativeResize="0"/>
            <p:nvPr/>
          </p:nvPicPr>
          <p:blipFill>
            <a:blip r:embed="rId6">
              <a:alphaModFix/>
            </a:blip>
            <a:stretch>
              <a:fillRect/>
            </a:stretch>
          </p:blipFill>
          <p:spPr>
            <a:xfrm>
              <a:off x="10222421" y="4272894"/>
              <a:ext cx="128594" cy="758260"/>
            </a:xfrm>
            <a:prstGeom prst="rect">
              <a:avLst/>
            </a:prstGeom>
            <a:noFill/>
            <a:ln>
              <a:noFill/>
            </a:ln>
          </p:spPr>
        </p:pic>
        <p:pic>
          <p:nvPicPr>
            <p:cNvPr id="49" name="Google Shape;92;p9">
              <a:extLst>
                <a:ext uri="{FF2B5EF4-FFF2-40B4-BE49-F238E27FC236}">
                  <a16:creationId xmlns:a16="http://schemas.microsoft.com/office/drawing/2014/main" id="{F347AADF-8174-1644-9971-6693ABD1A75D}"/>
                </a:ext>
              </a:extLst>
            </p:cNvPr>
            <p:cNvPicPr preferRelativeResize="0"/>
            <p:nvPr/>
          </p:nvPicPr>
          <p:blipFill>
            <a:blip r:embed="rId5">
              <a:alphaModFix/>
            </a:blip>
            <a:stretch>
              <a:fillRect/>
            </a:stretch>
          </p:blipFill>
          <p:spPr>
            <a:xfrm>
              <a:off x="10157097" y="5086574"/>
              <a:ext cx="128594" cy="141897"/>
            </a:xfrm>
            <a:prstGeom prst="rect">
              <a:avLst/>
            </a:prstGeom>
            <a:noFill/>
            <a:ln>
              <a:noFill/>
            </a:ln>
          </p:spPr>
        </p:pic>
        <p:pic>
          <p:nvPicPr>
            <p:cNvPr id="50" name="Google Shape;92;p9">
              <a:extLst>
                <a:ext uri="{FF2B5EF4-FFF2-40B4-BE49-F238E27FC236}">
                  <a16:creationId xmlns:a16="http://schemas.microsoft.com/office/drawing/2014/main" id="{E03D1896-3388-1C43-8985-6D4299C2928E}"/>
                </a:ext>
              </a:extLst>
            </p:cNvPr>
            <p:cNvPicPr preferRelativeResize="0"/>
            <p:nvPr/>
          </p:nvPicPr>
          <p:blipFill>
            <a:blip r:embed="rId5">
              <a:alphaModFix/>
            </a:blip>
            <a:stretch>
              <a:fillRect/>
            </a:stretch>
          </p:blipFill>
          <p:spPr>
            <a:xfrm>
              <a:off x="10341105" y="5238974"/>
              <a:ext cx="128594" cy="141897"/>
            </a:xfrm>
            <a:prstGeom prst="rect">
              <a:avLst/>
            </a:prstGeom>
            <a:noFill/>
            <a:ln>
              <a:noFill/>
            </a:ln>
          </p:spPr>
        </p:pic>
        <p:pic>
          <p:nvPicPr>
            <p:cNvPr id="51" name="Google Shape;92;p9">
              <a:extLst>
                <a:ext uri="{FF2B5EF4-FFF2-40B4-BE49-F238E27FC236}">
                  <a16:creationId xmlns:a16="http://schemas.microsoft.com/office/drawing/2014/main" id="{F671EB3F-1571-1445-970C-43EEAAB8B6C4}"/>
                </a:ext>
              </a:extLst>
            </p:cNvPr>
            <p:cNvPicPr preferRelativeResize="0"/>
            <p:nvPr/>
          </p:nvPicPr>
          <p:blipFill>
            <a:blip r:embed="rId5">
              <a:alphaModFix/>
            </a:blip>
            <a:stretch>
              <a:fillRect/>
            </a:stretch>
          </p:blipFill>
          <p:spPr>
            <a:xfrm>
              <a:off x="10157092" y="5238974"/>
              <a:ext cx="128594" cy="141897"/>
            </a:xfrm>
            <a:prstGeom prst="rect">
              <a:avLst/>
            </a:prstGeom>
            <a:noFill/>
            <a:ln>
              <a:noFill/>
            </a:ln>
          </p:spPr>
        </p:pic>
        <p:pic>
          <p:nvPicPr>
            <p:cNvPr id="52" name="Google Shape;93;p9">
              <a:extLst>
                <a:ext uri="{FF2B5EF4-FFF2-40B4-BE49-F238E27FC236}">
                  <a16:creationId xmlns:a16="http://schemas.microsoft.com/office/drawing/2014/main" id="{5E9650FF-C7A1-E84A-B87F-ED2296ED9A9A}"/>
                </a:ext>
              </a:extLst>
            </p:cNvPr>
            <p:cNvPicPr preferRelativeResize="0"/>
            <p:nvPr/>
          </p:nvPicPr>
          <p:blipFill>
            <a:blip r:embed="rId6">
              <a:alphaModFix/>
            </a:blip>
            <a:stretch>
              <a:fillRect/>
            </a:stretch>
          </p:blipFill>
          <p:spPr>
            <a:xfrm>
              <a:off x="10417639" y="4272894"/>
              <a:ext cx="128594" cy="758260"/>
            </a:xfrm>
            <a:prstGeom prst="rect">
              <a:avLst/>
            </a:prstGeom>
            <a:noFill/>
            <a:ln>
              <a:noFill/>
            </a:ln>
          </p:spPr>
        </p:pic>
      </p:grpSp>
      <p:grpSp>
        <p:nvGrpSpPr>
          <p:cNvPr id="61" name="Group 60">
            <a:extLst>
              <a:ext uri="{FF2B5EF4-FFF2-40B4-BE49-F238E27FC236}">
                <a16:creationId xmlns:a16="http://schemas.microsoft.com/office/drawing/2014/main" id="{4CCF0C2B-49FE-7F4B-A18A-62429B0B9039}"/>
              </a:ext>
            </a:extLst>
          </p:cNvPr>
          <p:cNvGrpSpPr/>
          <p:nvPr/>
        </p:nvGrpSpPr>
        <p:grpSpPr>
          <a:xfrm>
            <a:off x="2484558" y="4272894"/>
            <a:ext cx="318616" cy="1260377"/>
            <a:chOff x="2484558" y="4272894"/>
            <a:chExt cx="318616" cy="1260377"/>
          </a:xfrm>
        </p:grpSpPr>
        <p:pic>
          <p:nvPicPr>
            <p:cNvPr id="34" name="Google Shape;92;p9">
              <a:extLst>
                <a:ext uri="{FF2B5EF4-FFF2-40B4-BE49-F238E27FC236}">
                  <a16:creationId xmlns:a16="http://schemas.microsoft.com/office/drawing/2014/main" id="{9F7372C3-F1C0-5444-8206-956025661417}"/>
                </a:ext>
              </a:extLst>
            </p:cNvPr>
            <p:cNvPicPr preferRelativeResize="0"/>
            <p:nvPr/>
          </p:nvPicPr>
          <p:blipFill>
            <a:blip r:embed="rId5">
              <a:alphaModFix/>
            </a:blip>
            <a:stretch>
              <a:fillRect/>
            </a:stretch>
          </p:blipFill>
          <p:spPr>
            <a:xfrm>
              <a:off x="2668576" y="5086574"/>
              <a:ext cx="128594" cy="141897"/>
            </a:xfrm>
            <a:prstGeom prst="rect">
              <a:avLst/>
            </a:prstGeom>
            <a:noFill/>
            <a:ln>
              <a:noFill/>
            </a:ln>
          </p:spPr>
        </p:pic>
        <p:pic>
          <p:nvPicPr>
            <p:cNvPr id="35" name="Google Shape;93;p9">
              <a:extLst>
                <a:ext uri="{FF2B5EF4-FFF2-40B4-BE49-F238E27FC236}">
                  <a16:creationId xmlns:a16="http://schemas.microsoft.com/office/drawing/2014/main" id="{499F30D4-87DD-D044-8199-F146CEE5D44F}"/>
                </a:ext>
              </a:extLst>
            </p:cNvPr>
            <p:cNvPicPr preferRelativeResize="0"/>
            <p:nvPr/>
          </p:nvPicPr>
          <p:blipFill>
            <a:blip r:embed="rId6">
              <a:alphaModFix/>
            </a:blip>
            <a:stretch>
              <a:fillRect/>
            </a:stretch>
          </p:blipFill>
          <p:spPr>
            <a:xfrm>
              <a:off x="2490567" y="4272894"/>
              <a:ext cx="128594" cy="758260"/>
            </a:xfrm>
            <a:prstGeom prst="rect">
              <a:avLst/>
            </a:prstGeom>
            <a:noFill/>
            <a:ln>
              <a:noFill/>
            </a:ln>
          </p:spPr>
        </p:pic>
        <p:pic>
          <p:nvPicPr>
            <p:cNvPr id="36" name="Google Shape;93;p9">
              <a:extLst>
                <a:ext uri="{FF2B5EF4-FFF2-40B4-BE49-F238E27FC236}">
                  <a16:creationId xmlns:a16="http://schemas.microsoft.com/office/drawing/2014/main" id="{D8E9383E-EF1C-504B-8F2B-E4B78C433A43}"/>
                </a:ext>
              </a:extLst>
            </p:cNvPr>
            <p:cNvPicPr preferRelativeResize="0"/>
            <p:nvPr/>
          </p:nvPicPr>
          <p:blipFill>
            <a:blip r:embed="rId6">
              <a:alphaModFix/>
            </a:blip>
            <a:stretch>
              <a:fillRect/>
            </a:stretch>
          </p:blipFill>
          <p:spPr>
            <a:xfrm>
              <a:off x="2674580" y="4272894"/>
              <a:ext cx="128594" cy="758260"/>
            </a:xfrm>
            <a:prstGeom prst="rect">
              <a:avLst/>
            </a:prstGeom>
            <a:noFill/>
            <a:ln>
              <a:noFill/>
            </a:ln>
          </p:spPr>
        </p:pic>
        <p:pic>
          <p:nvPicPr>
            <p:cNvPr id="37" name="Google Shape;92;p9">
              <a:extLst>
                <a:ext uri="{FF2B5EF4-FFF2-40B4-BE49-F238E27FC236}">
                  <a16:creationId xmlns:a16="http://schemas.microsoft.com/office/drawing/2014/main" id="{A96C56AF-A1A1-DE4D-9039-54706E8B504D}"/>
                </a:ext>
              </a:extLst>
            </p:cNvPr>
            <p:cNvPicPr preferRelativeResize="0"/>
            <p:nvPr/>
          </p:nvPicPr>
          <p:blipFill>
            <a:blip r:embed="rId5">
              <a:alphaModFix/>
            </a:blip>
            <a:stretch>
              <a:fillRect/>
            </a:stretch>
          </p:blipFill>
          <p:spPr>
            <a:xfrm>
              <a:off x="2484563" y="5086574"/>
              <a:ext cx="128594" cy="141897"/>
            </a:xfrm>
            <a:prstGeom prst="rect">
              <a:avLst/>
            </a:prstGeom>
            <a:noFill/>
            <a:ln>
              <a:noFill/>
            </a:ln>
          </p:spPr>
        </p:pic>
        <p:pic>
          <p:nvPicPr>
            <p:cNvPr id="38" name="Google Shape;92;p9">
              <a:extLst>
                <a:ext uri="{FF2B5EF4-FFF2-40B4-BE49-F238E27FC236}">
                  <a16:creationId xmlns:a16="http://schemas.microsoft.com/office/drawing/2014/main" id="{94D84F9A-F335-7F4E-ACF4-387483F91BCC}"/>
                </a:ext>
              </a:extLst>
            </p:cNvPr>
            <p:cNvPicPr preferRelativeResize="0"/>
            <p:nvPr/>
          </p:nvPicPr>
          <p:blipFill>
            <a:blip r:embed="rId5">
              <a:alphaModFix/>
            </a:blip>
            <a:stretch>
              <a:fillRect/>
            </a:stretch>
          </p:blipFill>
          <p:spPr>
            <a:xfrm>
              <a:off x="2668571" y="5238974"/>
              <a:ext cx="128594" cy="141897"/>
            </a:xfrm>
            <a:prstGeom prst="rect">
              <a:avLst/>
            </a:prstGeom>
            <a:noFill/>
            <a:ln>
              <a:noFill/>
            </a:ln>
          </p:spPr>
        </p:pic>
        <p:pic>
          <p:nvPicPr>
            <p:cNvPr id="39" name="Google Shape;92;p9">
              <a:extLst>
                <a:ext uri="{FF2B5EF4-FFF2-40B4-BE49-F238E27FC236}">
                  <a16:creationId xmlns:a16="http://schemas.microsoft.com/office/drawing/2014/main" id="{EBC0F359-A516-5C43-8299-8338BE69E01F}"/>
                </a:ext>
              </a:extLst>
            </p:cNvPr>
            <p:cNvPicPr preferRelativeResize="0"/>
            <p:nvPr/>
          </p:nvPicPr>
          <p:blipFill>
            <a:blip r:embed="rId5">
              <a:alphaModFix/>
            </a:blip>
            <a:stretch>
              <a:fillRect/>
            </a:stretch>
          </p:blipFill>
          <p:spPr>
            <a:xfrm>
              <a:off x="2484558" y="5238974"/>
              <a:ext cx="128594" cy="141897"/>
            </a:xfrm>
            <a:prstGeom prst="rect">
              <a:avLst/>
            </a:prstGeom>
            <a:noFill/>
            <a:ln>
              <a:noFill/>
            </a:ln>
          </p:spPr>
        </p:pic>
        <p:pic>
          <p:nvPicPr>
            <p:cNvPr id="54" name="Google Shape;92;p9">
              <a:extLst>
                <a:ext uri="{FF2B5EF4-FFF2-40B4-BE49-F238E27FC236}">
                  <a16:creationId xmlns:a16="http://schemas.microsoft.com/office/drawing/2014/main" id="{1144B4DC-B8D2-8340-866E-9F37ACCB624F}"/>
                </a:ext>
              </a:extLst>
            </p:cNvPr>
            <p:cNvPicPr preferRelativeResize="0"/>
            <p:nvPr/>
          </p:nvPicPr>
          <p:blipFill>
            <a:blip r:embed="rId5">
              <a:alphaModFix/>
            </a:blip>
            <a:stretch>
              <a:fillRect/>
            </a:stretch>
          </p:blipFill>
          <p:spPr>
            <a:xfrm>
              <a:off x="2567086" y="5391374"/>
              <a:ext cx="128594" cy="141897"/>
            </a:xfrm>
            <a:prstGeom prst="rect">
              <a:avLst/>
            </a:prstGeom>
            <a:noFill/>
            <a:ln>
              <a:noFill/>
            </a:ln>
          </p:spPr>
        </p:pic>
      </p:grpSp>
      <p:grpSp>
        <p:nvGrpSpPr>
          <p:cNvPr id="60" name="Group 59">
            <a:extLst>
              <a:ext uri="{FF2B5EF4-FFF2-40B4-BE49-F238E27FC236}">
                <a16:creationId xmlns:a16="http://schemas.microsoft.com/office/drawing/2014/main" id="{5BAF80DA-1EF8-F249-8430-B4996A4E0219}"/>
              </a:ext>
            </a:extLst>
          </p:cNvPr>
          <p:cNvGrpSpPr/>
          <p:nvPr/>
        </p:nvGrpSpPr>
        <p:grpSpPr>
          <a:xfrm>
            <a:off x="5904092" y="4272894"/>
            <a:ext cx="318616" cy="1565065"/>
            <a:chOff x="5904092" y="4272894"/>
            <a:chExt cx="318616" cy="1565065"/>
          </a:xfrm>
        </p:grpSpPr>
        <p:pic>
          <p:nvPicPr>
            <p:cNvPr id="40" name="Google Shape;92;p9">
              <a:extLst>
                <a:ext uri="{FF2B5EF4-FFF2-40B4-BE49-F238E27FC236}">
                  <a16:creationId xmlns:a16="http://schemas.microsoft.com/office/drawing/2014/main" id="{B5A6F6FC-17A7-9A4B-8BC0-3C25FB69D43B}"/>
                </a:ext>
              </a:extLst>
            </p:cNvPr>
            <p:cNvPicPr preferRelativeResize="0"/>
            <p:nvPr/>
          </p:nvPicPr>
          <p:blipFill>
            <a:blip r:embed="rId5">
              <a:alphaModFix/>
            </a:blip>
            <a:stretch>
              <a:fillRect/>
            </a:stretch>
          </p:blipFill>
          <p:spPr>
            <a:xfrm>
              <a:off x="6088110" y="5086574"/>
              <a:ext cx="128594" cy="141897"/>
            </a:xfrm>
            <a:prstGeom prst="rect">
              <a:avLst/>
            </a:prstGeom>
            <a:noFill/>
            <a:ln>
              <a:noFill/>
            </a:ln>
          </p:spPr>
        </p:pic>
        <p:pic>
          <p:nvPicPr>
            <p:cNvPr id="41" name="Google Shape;93;p9">
              <a:extLst>
                <a:ext uri="{FF2B5EF4-FFF2-40B4-BE49-F238E27FC236}">
                  <a16:creationId xmlns:a16="http://schemas.microsoft.com/office/drawing/2014/main" id="{0FD029CE-7043-AD46-9566-4CF87A934768}"/>
                </a:ext>
              </a:extLst>
            </p:cNvPr>
            <p:cNvPicPr preferRelativeResize="0"/>
            <p:nvPr/>
          </p:nvPicPr>
          <p:blipFill>
            <a:blip r:embed="rId6">
              <a:alphaModFix/>
            </a:blip>
            <a:stretch>
              <a:fillRect/>
            </a:stretch>
          </p:blipFill>
          <p:spPr>
            <a:xfrm>
              <a:off x="5910101" y="4272894"/>
              <a:ext cx="128594" cy="758260"/>
            </a:xfrm>
            <a:prstGeom prst="rect">
              <a:avLst/>
            </a:prstGeom>
            <a:noFill/>
            <a:ln>
              <a:noFill/>
            </a:ln>
          </p:spPr>
        </p:pic>
        <p:pic>
          <p:nvPicPr>
            <p:cNvPr id="42" name="Google Shape;93;p9">
              <a:extLst>
                <a:ext uri="{FF2B5EF4-FFF2-40B4-BE49-F238E27FC236}">
                  <a16:creationId xmlns:a16="http://schemas.microsoft.com/office/drawing/2014/main" id="{44C42DA6-7A0B-EC40-A118-6151259B805D}"/>
                </a:ext>
              </a:extLst>
            </p:cNvPr>
            <p:cNvPicPr preferRelativeResize="0"/>
            <p:nvPr/>
          </p:nvPicPr>
          <p:blipFill>
            <a:blip r:embed="rId6">
              <a:alphaModFix/>
            </a:blip>
            <a:stretch>
              <a:fillRect/>
            </a:stretch>
          </p:blipFill>
          <p:spPr>
            <a:xfrm>
              <a:off x="6094114" y="4272894"/>
              <a:ext cx="128594" cy="758260"/>
            </a:xfrm>
            <a:prstGeom prst="rect">
              <a:avLst/>
            </a:prstGeom>
            <a:noFill/>
            <a:ln>
              <a:noFill/>
            </a:ln>
          </p:spPr>
        </p:pic>
        <p:pic>
          <p:nvPicPr>
            <p:cNvPr id="43" name="Google Shape;92;p9">
              <a:extLst>
                <a:ext uri="{FF2B5EF4-FFF2-40B4-BE49-F238E27FC236}">
                  <a16:creationId xmlns:a16="http://schemas.microsoft.com/office/drawing/2014/main" id="{E57E2CEF-5A54-B042-9EEA-EF4694B7C16B}"/>
                </a:ext>
              </a:extLst>
            </p:cNvPr>
            <p:cNvPicPr preferRelativeResize="0"/>
            <p:nvPr/>
          </p:nvPicPr>
          <p:blipFill>
            <a:blip r:embed="rId5">
              <a:alphaModFix/>
            </a:blip>
            <a:stretch>
              <a:fillRect/>
            </a:stretch>
          </p:blipFill>
          <p:spPr>
            <a:xfrm>
              <a:off x="5904097" y="5086574"/>
              <a:ext cx="128594" cy="141897"/>
            </a:xfrm>
            <a:prstGeom prst="rect">
              <a:avLst/>
            </a:prstGeom>
            <a:noFill/>
            <a:ln>
              <a:noFill/>
            </a:ln>
          </p:spPr>
        </p:pic>
        <p:pic>
          <p:nvPicPr>
            <p:cNvPr id="44" name="Google Shape;92;p9">
              <a:extLst>
                <a:ext uri="{FF2B5EF4-FFF2-40B4-BE49-F238E27FC236}">
                  <a16:creationId xmlns:a16="http://schemas.microsoft.com/office/drawing/2014/main" id="{5F3A3622-0F90-DF43-B38C-2F2CEE98A613}"/>
                </a:ext>
              </a:extLst>
            </p:cNvPr>
            <p:cNvPicPr preferRelativeResize="0"/>
            <p:nvPr/>
          </p:nvPicPr>
          <p:blipFill>
            <a:blip r:embed="rId5">
              <a:alphaModFix/>
            </a:blip>
            <a:stretch>
              <a:fillRect/>
            </a:stretch>
          </p:blipFill>
          <p:spPr>
            <a:xfrm>
              <a:off x="6088105" y="5238974"/>
              <a:ext cx="128594" cy="141897"/>
            </a:xfrm>
            <a:prstGeom prst="rect">
              <a:avLst/>
            </a:prstGeom>
            <a:noFill/>
            <a:ln>
              <a:noFill/>
            </a:ln>
          </p:spPr>
        </p:pic>
        <p:pic>
          <p:nvPicPr>
            <p:cNvPr id="45" name="Google Shape;92;p9">
              <a:extLst>
                <a:ext uri="{FF2B5EF4-FFF2-40B4-BE49-F238E27FC236}">
                  <a16:creationId xmlns:a16="http://schemas.microsoft.com/office/drawing/2014/main" id="{CF44A2ED-03A9-8B4F-945F-B4E9A331835F}"/>
                </a:ext>
              </a:extLst>
            </p:cNvPr>
            <p:cNvPicPr preferRelativeResize="0"/>
            <p:nvPr/>
          </p:nvPicPr>
          <p:blipFill>
            <a:blip r:embed="rId5">
              <a:alphaModFix/>
            </a:blip>
            <a:stretch>
              <a:fillRect/>
            </a:stretch>
          </p:blipFill>
          <p:spPr>
            <a:xfrm>
              <a:off x="5904092" y="5238974"/>
              <a:ext cx="128594" cy="141897"/>
            </a:xfrm>
            <a:prstGeom prst="rect">
              <a:avLst/>
            </a:prstGeom>
            <a:noFill/>
            <a:ln>
              <a:noFill/>
            </a:ln>
          </p:spPr>
        </p:pic>
        <p:pic>
          <p:nvPicPr>
            <p:cNvPr id="55" name="Google Shape;92;p9">
              <a:extLst>
                <a:ext uri="{FF2B5EF4-FFF2-40B4-BE49-F238E27FC236}">
                  <a16:creationId xmlns:a16="http://schemas.microsoft.com/office/drawing/2014/main" id="{78688E59-9D20-5D43-8074-21A9860914A3}"/>
                </a:ext>
              </a:extLst>
            </p:cNvPr>
            <p:cNvPicPr preferRelativeResize="0"/>
            <p:nvPr/>
          </p:nvPicPr>
          <p:blipFill>
            <a:blip r:embed="rId5">
              <a:alphaModFix/>
            </a:blip>
            <a:stretch>
              <a:fillRect/>
            </a:stretch>
          </p:blipFill>
          <p:spPr>
            <a:xfrm>
              <a:off x="6090461" y="5391318"/>
              <a:ext cx="128594" cy="141897"/>
            </a:xfrm>
            <a:prstGeom prst="rect">
              <a:avLst/>
            </a:prstGeom>
            <a:noFill/>
            <a:ln>
              <a:noFill/>
            </a:ln>
          </p:spPr>
        </p:pic>
        <p:pic>
          <p:nvPicPr>
            <p:cNvPr id="56" name="Google Shape;92;p9">
              <a:extLst>
                <a:ext uri="{FF2B5EF4-FFF2-40B4-BE49-F238E27FC236}">
                  <a16:creationId xmlns:a16="http://schemas.microsoft.com/office/drawing/2014/main" id="{16298C51-0D0C-A94B-AA1E-1563772F0C17}"/>
                </a:ext>
              </a:extLst>
            </p:cNvPr>
            <p:cNvPicPr preferRelativeResize="0"/>
            <p:nvPr/>
          </p:nvPicPr>
          <p:blipFill>
            <a:blip r:embed="rId5">
              <a:alphaModFix/>
            </a:blip>
            <a:stretch>
              <a:fillRect/>
            </a:stretch>
          </p:blipFill>
          <p:spPr>
            <a:xfrm>
              <a:off x="5906448" y="5391318"/>
              <a:ext cx="128594" cy="141897"/>
            </a:xfrm>
            <a:prstGeom prst="rect">
              <a:avLst/>
            </a:prstGeom>
            <a:noFill/>
            <a:ln>
              <a:noFill/>
            </a:ln>
          </p:spPr>
        </p:pic>
        <p:pic>
          <p:nvPicPr>
            <p:cNvPr id="57" name="Google Shape;92;p9">
              <a:extLst>
                <a:ext uri="{FF2B5EF4-FFF2-40B4-BE49-F238E27FC236}">
                  <a16:creationId xmlns:a16="http://schemas.microsoft.com/office/drawing/2014/main" id="{0D53180F-E757-864C-B59D-04A44E2DB66C}"/>
                </a:ext>
              </a:extLst>
            </p:cNvPr>
            <p:cNvPicPr preferRelativeResize="0"/>
            <p:nvPr/>
          </p:nvPicPr>
          <p:blipFill>
            <a:blip r:embed="rId5">
              <a:alphaModFix/>
            </a:blip>
            <a:stretch>
              <a:fillRect/>
            </a:stretch>
          </p:blipFill>
          <p:spPr>
            <a:xfrm>
              <a:off x="6090456" y="5543718"/>
              <a:ext cx="128594" cy="141897"/>
            </a:xfrm>
            <a:prstGeom prst="rect">
              <a:avLst/>
            </a:prstGeom>
            <a:noFill/>
            <a:ln>
              <a:noFill/>
            </a:ln>
          </p:spPr>
        </p:pic>
        <p:pic>
          <p:nvPicPr>
            <p:cNvPr id="58" name="Google Shape;92;p9">
              <a:extLst>
                <a:ext uri="{FF2B5EF4-FFF2-40B4-BE49-F238E27FC236}">
                  <a16:creationId xmlns:a16="http://schemas.microsoft.com/office/drawing/2014/main" id="{C6DF8537-94B5-E64F-A4DB-2F234289C5AD}"/>
                </a:ext>
              </a:extLst>
            </p:cNvPr>
            <p:cNvPicPr preferRelativeResize="0"/>
            <p:nvPr/>
          </p:nvPicPr>
          <p:blipFill>
            <a:blip r:embed="rId5">
              <a:alphaModFix/>
            </a:blip>
            <a:stretch>
              <a:fillRect/>
            </a:stretch>
          </p:blipFill>
          <p:spPr>
            <a:xfrm>
              <a:off x="5906443" y="5543718"/>
              <a:ext cx="128594" cy="141897"/>
            </a:xfrm>
            <a:prstGeom prst="rect">
              <a:avLst/>
            </a:prstGeom>
            <a:noFill/>
            <a:ln>
              <a:noFill/>
            </a:ln>
          </p:spPr>
        </p:pic>
        <p:pic>
          <p:nvPicPr>
            <p:cNvPr id="59" name="Google Shape;92;p9">
              <a:extLst>
                <a:ext uri="{FF2B5EF4-FFF2-40B4-BE49-F238E27FC236}">
                  <a16:creationId xmlns:a16="http://schemas.microsoft.com/office/drawing/2014/main" id="{6737EB8D-18A2-E746-9536-94B0AC8743CE}"/>
                </a:ext>
              </a:extLst>
            </p:cNvPr>
            <p:cNvPicPr preferRelativeResize="0"/>
            <p:nvPr/>
          </p:nvPicPr>
          <p:blipFill>
            <a:blip r:embed="rId5">
              <a:alphaModFix/>
            </a:blip>
            <a:stretch>
              <a:fillRect/>
            </a:stretch>
          </p:blipFill>
          <p:spPr>
            <a:xfrm>
              <a:off x="6008216" y="5696062"/>
              <a:ext cx="128594" cy="141897"/>
            </a:xfrm>
            <a:prstGeom prst="rect">
              <a:avLst/>
            </a:prstGeom>
            <a:noFill/>
            <a:ln>
              <a:noFill/>
            </a:ln>
          </p:spPr>
        </p:pic>
      </p:grpSp>
    </p:spTree>
    <p:extLst>
      <p:ext uri="{BB962C8B-B14F-4D97-AF65-F5344CB8AC3E}">
        <p14:creationId xmlns:p14="http://schemas.microsoft.com/office/powerpoint/2010/main" val="97092842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childTnLst>
                          </p:cTn>
                        </p:par>
                      </p:childTnLst>
                    </p:cTn>
                  </p:par>
                </p:childTnLst>
              </p:cTn>
              <p:nextCondLst>
                <p:cond evt="onClick" delay="0">
                  <p:tgtEl>
                    <p:spTgt spid="5"/>
                  </p:tgtEl>
                </p:cond>
              </p:nextCondLst>
            </p:seq>
          </p:childTnLst>
        </p:cTn>
      </p:par>
    </p:tnLst>
    <p:bldLst>
      <p:bldP spid="21" grpId="0"/>
      <p:bldP spid="22" grpId="0"/>
      <p:bldP spid="23" grpId="0"/>
      <p:bldP spid="24" grpId="0"/>
      <p:bldP spid="25"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33A0ABB-9595-D54D-AD88-A5925CEF71AF}"/>
              </a:ext>
            </a:extLst>
          </p:cNvPr>
          <p:cNvSpPr>
            <a:spLocks noGrp="1"/>
          </p:cNvSpPr>
          <p:nvPr>
            <p:ph sz="quarter" idx="10"/>
          </p:nvPr>
        </p:nvSpPr>
        <p:spPr/>
        <p:txBody>
          <a:bodyPr/>
          <a:lstStyle/>
          <a:p>
            <a:r>
              <a:rPr lang="en-GB" dirty="0"/>
              <a:t>Your Turn</a:t>
            </a:r>
          </a:p>
        </p:txBody>
      </p:sp>
      <p:pic>
        <p:nvPicPr>
          <p:cNvPr id="8" name="Picture 7" descr="Chart, timeline, box and whisker chart&#10;&#10;Description automatically generated">
            <a:extLst>
              <a:ext uri="{FF2B5EF4-FFF2-40B4-BE49-F238E27FC236}">
                <a16:creationId xmlns:a16="http://schemas.microsoft.com/office/drawing/2014/main" id="{B8132345-CFCF-F04A-9CF6-7684FF4A3CE0}"/>
              </a:ext>
            </a:extLst>
          </p:cNvPr>
          <p:cNvPicPr>
            <a:picLocks noChangeAspect="1"/>
          </p:cNvPicPr>
          <p:nvPr/>
        </p:nvPicPr>
        <p:blipFill>
          <a:blip r:embed="rId3"/>
          <a:stretch>
            <a:fillRect/>
          </a:stretch>
        </p:blipFill>
        <p:spPr>
          <a:xfrm>
            <a:off x="263524" y="1077157"/>
            <a:ext cx="7848600" cy="298704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45295588"/>
      </p:ext>
    </p:extLst>
  </p:cSld>
  <p:clrMapOvr>
    <a:masterClrMapping/>
  </p:clrMapOvr>
</p:sld>
</file>

<file path=ppt/theme/theme1.xml><?xml version="1.0" encoding="utf-8"?>
<a:theme xmlns:a="http://schemas.openxmlformats.org/drawingml/2006/main" name="Titl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455</TotalTime>
  <Words>1355</Words>
  <Application>Microsoft Macintosh PowerPoint</Application>
  <PresentationFormat>Widescreen</PresentationFormat>
  <Paragraphs>195</Paragraphs>
  <Slides>17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17</vt:i4>
      </vt:variant>
    </vt:vector>
  </HeadingPairs>
  <TitlesOfParts>
    <vt:vector size="23" baseType="lpstr">
      <vt:lpstr>Arial</vt:lpstr>
      <vt:lpstr>Calibri</vt:lpstr>
      <vt:lpstr>Calibri Light</vt:lpstr>
      <vt:lpstr>Century Gothic</vt:lpstr>
      <vt:lpstr>Titles</vt:lpstr>
      <vt:lpstr>Office Theme</vt:lpstr>
      <vt:lpstr>PowerPoint Presentation</vt:lpstr>
      <vt:lpstr>PowerPoint Presentation</vt:lpstr>
      <vt:lpstr>PowerPoint Presentation</vt:lpstr>
      <vt:lpstr>PowerPoint Presentation</vt:lpstr>
      <vt:lpstr>To use a number line to 100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following slides are based on: Counting in ones across a ten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Searle</dc:creator>
  <cp:lastModifiedBy>Hannah Searle</cp:lastModifiedBy>
  <cp:revision>42</cp:revision>
  <dcterms:created xsi:type="dcterms:W3CDTF">2022-06-30T10:03:35Z</dcterms:created>
  <dcterms:modified xsi:type="dcterms:W3CDTF">2022-08-24T11:54:00Z</dcterms:modified>
</cp:coreProperties>
</file>