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48" r:id="rId2"/>
  </p:sldMasterIdLst>
  <p:notesMasterIdLst>
    <p:notesMasterId r:id="rId20"/>
  </p:notesMasterIdLst>
  <p:sldIdLst>
    <p:sldId id="260" r:id="rId3"/>
    <p:sldId id="261" r:id="rId4"/>
    <p:sldId id="262" r:id="rId5"/>
    <p:sldId id="264" r:id="rId6"/>
    <p:sldId id="266" r:id="rId7"/>
    <p:sldId id="263" r:id="rId8"/>
    <p:sldId id="267" r:id="rId9"/>
    <p:sldId id="271" r:id="rId10"/>
    <p:sldId id="272" r:id="rId11"/>
    <p:sldId id="268" r:id="rId12"/>
    <p:sldId id="269" r:id="rId13"/>
    <p:sldId id="273" r:id="rId14"/>
    <p:sldId id="274" r:id="rId15"/>
    <p:sldId id="275" r:id="rId16"/>
    <p:sldId id="265" r:id="rId17"/>
    <p:sldId id="270"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98A8"/>
    <a:srgbClr val="FCE794"/>
    <a:srgbClr val="222222"/>
    <a:srgbClr val="2196F3"/>
    <a:srgbClr val="0277BD"/>
    <a:srgbClr val="CCD4F4"/>
    <a:srgbClr val="F8FBFF"/>
    <a:srgbClr val="F8FCFF"/>
    <a:srgbClr val="E4F2FF"/>
    <a:srgbClr val="E8EA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9"/>
    <p:restoredTop sz="77279"/>
  </p:normalViewPr>
  <p:slideViewPr>
    <p:cSldViewPr snapToGrid="0" snapToObjects="1">
      <p:cViewPr varScale="1">
        <p:scale>
          <a:sx n="93" d="100"/>
          <a:sy n="93" d="100"/>
        </p:scale>
        <p:origin x="176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3805F-7D1E-E94C-BB55-3B101E5AFAED}" type="datetimeFigureOut">
              <a:rPr lang="en-GB" smtClean="0"/>
              <a:t>24/08/2022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76D0C-E1F7-C24C-9F61-F920AE9184C6}" type="slidenum">
              <a:rPr lang="en-GB" smtClean="0"/>
              <a:t>‹#›</a:t>
            </a:fld>
            <a:endParaRPr lang="en-GB"/>
          </a:p>
        </p:txBody>
      </p:sp>
    </p:spTree>
    <p:extLst>
      <p:ext uri="{BB962C8B-B14F-4D97-AF65-F5344CB8AC3E}">
        <p14:creationId xmlns:p14="http://schemas.microsoft.com/office/powerpoint/2010/main" val="279741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3</a:t>
            </a:fld>
            <a:endParaRPr lang="en-GB"/>
          </a:p>
        </p:txBody>
      </p:sp>
    </p:spTree>
    <p:extLst>
      <p:ext uri="{BB962C8B-B14F-4D97-AF65-F5344CB8AC3E}">
        <p14:creationId xmlns:p14="http://schemas.microsoft.com/office/powerpoint/2010/main" val="1947234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dirty="0"/>
              <a:t>Representations will vary but should represent the number given. </a:t>
            </a:r>
          </a:p>
        </p:txBody>
      </p:sp>
      <p:sp>
        <p:nvSpPr>
          <p:cNvPr id="4" name="Slide Number Placeholder 3"/>
          <p:cNvSpPr>
            <a:spLocks noGrp="1"/>
          </p:cNvSpPr>
          <p:nvPr>
            <p:ph type="sldNum" sz="quarter" idx="5"/>
          </p:nvPr>
        </p:nvSpPr>
        <p:spPr/>
        <p:txBody>
          <a:bodyPr/>
          <a:lstStyle/>
          <a:p>
            <a:fld id="{9FB76D0C-E1F7-C24C-9F61-F920AE9184C6}" type="slidenum">
              <a:rPr lang="en-GB" smtClean="0"/>
              <a:t>13</a:t>
            </a:fld>
            <a:endParaRPr lang="en-GB"/>
          </a:p>
        </p:txBody>
      </p:sp>
    </p:spTree>
    <p:extLst>
      <p:ext uri="{BB962C8B-B14F-4D97-AF65-F5344CB8AC3E}">
        <p14:creationId xmlns:p14="http://schemas.microsoft.com/office/powerpoint/2010/main" val="2405352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Sticks, number shapes, Base 10, counters, tens frames</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What does each representation show? How do you know? Which one is the odd one out? What number does it show? Can you write that in numerals? What do you notice?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15 in words is wrong. </a:t>
            </a:r>
          </a:p>
          <a:p>
            <a:pPr rtl="0"/>
            <a:r>
              <a:rPr lang="en-GB" sz="1200" b="1" i="0" u="none" strike="noStrike" kern="1200" dirty="0">
                <a:solidFill>
                  <a:schemeClr val="tx1"/>
                </a:solidFill>
                <a:effectLst/>
                <a:latin typeface="+mn-lt"/>
                <a:ea typeface="+mn-ea"/>
                <a:cs typeface="+mn-cs"/>
              </a:rPr>
              <a:t>Extension</a:t>
            </a:r>
            <a:r>
              <a:rPr lang="en-GB" sz="1200" b="0" i="0" u="none" strike="noStrike" kern="1200" dirty="0">
                <a:solidFill>
                  <a:schemeClr val="tx1"/>
                </a:solidFill>
                <a:effectLst/>
                <a:latin typeface="+mn-lt"/>
                <a:ea typeface="+mn-ea"/>
                <a:cs typeface="+mn-cs"/>
              </a:rPr>
              <a:t> – Make a set of representations with one error for a partner. Can they identify the error?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14</a:t>
            </a:fld>
            <a:endParaRPr lang="en-GB"/>
          </a:p>
        </p:txBody>
      </p:sp>
    </p:spTree>
    <p:extLst>
      <p:ext uri="{BB962C8B-B14F-4D97-AF65-F5344CB8AC3E}">
        <p14:creationId xmlns:p14="http://schemas.microsoft.com/office/powerpoint/2010/main" val="534038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How and when to use these slides </a:t>
            </a:r>
            <a:r>
              <a:rPr lang="en-GB" sz="1200" b="0" i="0" u="none" strike="noStrike" kern="1200" dirty="0">
                <a:solidFill>
                  <a:schemeClr val="tx1"/>
                </a:solidFill>
                <a:effectLst/>
                <a:latin typeface="+mn-lt"/>
                <a:ea typeface="+mn-ea"/>
                <a:cs typeface="+mn-cs"/>
              </a:rPr>
              <a:t>– Use these slides to ensure that pupils are confident when counting from 0 to 10 out loud before reading and representing numbers to 20. It is important that pupils have a strong understanding of number from 0 to 9 as these are the digits used to make up all other numbers. </a:t>
            </a:r>
          </a:p>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Counting stick</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Which number do I start with when counting up? Which number comes next?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not start from 0 when counting. Remind pupils that starting from 0 is important. </a:t>
            </a:r>
          </a:p>
          <a:p>
            <a:pPr rtl="0"/>
            <a:r>
              <a:rPr lang="en-GB" sz="1200" b="1" i="0" u="none" strike="noStrike" kern="1200" dirty="0">
                <a:solidFill>
                  <a:schemeClr val="tx1"/>
                </a:solidFill>
                <a:effectLst/>
                <a:latin typeface="+mn-lt"/>
                <a:ea typeface="+mn-ea"/>
                <a:cs typeface="+mn-cs"/>
              </a:rPr>
              <a:t>Further Practice </a:t>
            </a:r>
            <a:r>
              <a:rPr lang="en-GB" sz="1200" b="0" i="0" u="none" strike="noStrike" kern="1200" dirty="0">
                <a:solidFill>
                  <a:schemeClr val="tx1"/>
                </a:solidFill>
                <a:effectLst/>
                <a:latin typeface="+mn-lt"/>
                <a:ea typeface="+mn-ea"/>
                <a:cs typeface="+mn-cs"/>
              </a:rPr>
              <a:t>– Count on using a different resource e.g. number lines (these were introduced in Year 1).</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16</a:t>
            </a:fld>
            <a:endParaRPr lang="en-GB"/>
          </a:p>
        </p:txBody>
      </p:sp>
    </p:spTree>
    <p:extLst>
      <p:ext uri="{BB962C8B-B14F-4D97-AF65-F5344CB8AC3E}">
        <p14:creationId xmlns:p14="http://schemas.microsoft.com/office/powerpoint/2010/main" val="2339027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Cubes</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Which number is missing? Can you use cubes to make the missing number? What is the pattern? What do you notice about the pattern?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not identify that they are counting up in ones.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17</a:t>
            </a:fld>
            <a:endParaRPr lang="en-GB"/>
          </a:p>
        </p:txBody>
      </p:sp>
    </p:spTree>
    <p:extLst>
      <p:ext uri="{BB962C8B-B14F-4D97-AF65-F5344CB8AC3E}">
        <p14:creationId xmlns:p14="http://schemas.microsoft.com/office/powerpoint/2010/main" val="370264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Assessment point for the lesson – ask the pupils to vote for the answer they think is correct. </a:t>
            </a:r>
            <a:endParaRPr lang="en-GB" b="0" dirty="0">
              <a:effectLst/>
            </a:endParaRPr>
          </a:p>
          <a:p>
            <a:pPr rtl="0"/>
            <a:br>
              <a:rPr lang="en-GB" b="0" dirty="0">
                <a:effectLst/>
              </a:rPr>
            </a:br>
            <a:r>
              <a:rPr lang="en-GB" sz="1200" b="0" i="0" u="none" strike="noStrike" kern="1200" dirty="0">
                <a:solidFill>
                  <a:schemeClr val="tx1"/>
                </a:solidFill>
                <a:effectLst/>
                <a:latin typeface="+mn-lt"/>
                <a:ea typeface="+mn-ea"/>
                <a:cs typeface="+mn-cs"/>
              </a:rPr>
              <a:t>A – Correct answer</a:t>
            </a:r>
            <a:endParaRPr lang="en-GB" b="0" dirty="0">
              <a:effectLst/>
            </a:endParaRPr>
          </a:p>
          <a:p>
            <a:pPr rtl="0"/>
            <a:r>
              <a:rPr lang="en-GB" sz="1200" b="0" i="0" u="none" strike="noStrike" kern="1200" dirty="0">
                <a:solidFill>
                  <a:schemeClr val="tx1"/>
                </a:solidFill>
                <a:effectLst/>
                <a:latin typeface="+mn-lt"/>
                <a:ea typeface="+mn-ea"/>
                <a:cs typeface="+mn-cs"/>
              </a:rPr>
              <a:t>B – The pupil has counted the counters in one tens frame, not both. </a:t>
            </a:r>
          </a:p>
          <a:p>
            <a:pPr rtl="0"/>
            <a:r>
              <a:rPr lang="en-GB" sz="1200" b="0" i="0" u="none" strike="noStrike" kern="1200" dirty="0">
                <a:solidFill>
                  <a:schemeClr val="tx1"/>
                </a:solidFill>
                <a:effectLst/>
                <a:latin typeface="+mn-lt"/>
                <a:ea typeface="+mn-ea"/>
                <a:cs typeface="+mn-cs"/>
              </a:rPr>
              <a:t>C – The pupil has counted the counters in one tens frame, not both. </a:t>
            </a:r>
          </a:p>
          <a:p>
            <a:pPr rtl="0"/>
            <a:r>
              <a:rPr lang="en-GB" sz="1200" b="0" i="0" u="none" strike="noStrike" kern="1200" dirty="0">
                <a:solidFill>
                  <a:schemeClr val="tx1"/>
                </a:solidFill>
                <a:effectLst/>
                <a:latin typeface="+mn-lt"/>
                <a:ea typeface="+mn-ea"/>
                <a:cs typeface="+mn-cs"/>
              </a:rPr>
              <a:t>D – The pupil has miscounted the counters, they may have counted each individually instead of identifying there are ten in one and continuing from there. </a:t>
            </a:r>
            <a:endParaRPr lang="en-GB" dirty="0"/>
          </a:p>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4</a:t>
            </a:fld>
            <a:endParaRPr lang="en-GB"/>
          </a:p>
        </p:txBody>
      </p:sp>
    </p:spTree>
    <p:extLst>
      <p:ext uri="{BB962C8B-B14F-4D97-AF65-F5344CB8AC3E}">
        <p14:creationId xmlns:p14="http://schemas.microsoft.com/office/powerpoint/2010/main" val="1551278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1" u="none" strike="noStrike" kern="1200" dirty="0">
                <a:solidFill>
                  <a:schemeClr val="tx1"/>
                </a:solidFill>
                <a:effectLst/>
                <a:latin typeface="+mn-lt"/>
                <a:ea typeface="+mn-ea"/>
                <a:cs typeface="+mn-cs"/>
              </a:rPr>
              <a:t>Use this to ensure pupils are confident when counting up to 10 in ones. </a:t>
            </a:r>
          </a:p>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Number shapes</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Which number shape represents the smallest number? How do you know? Which one comes next? What is that number? What is the largest number here? How do you know? </a:t>
            </a:r>
            <a:endParaRPr lang="en-GB" b="0" dirty="0">
              <a:effectLst/>
            </a:endParaRPr>
          </a:p>
          <a:p>
            <a:r>
              <a:rPr lang="en-GB" sz="1200" b="1" i="0" u="none" strike="noStrike" kern="1200" dirty="0">
                <a:solidFill>
                  <a:schemeClr val="tx1"/>
                </a:solidFill>
                <a:effectLst/>
                <a:latin typeface="+mn-lt"/>
                <a:ea typeface="+mn-ea"/>
                <a:cs typeface="+mn-cs"/>
              </a:rPr>
              <a:t>Extension</a:t>
            </a:r>
            <a:r>
              <a:rPr lang="en-GB" sz="1200" b="0" i="0" u="none" strike="noStrike" kern="1200" dirty="0">
                <a:solidFill>
                  <a:schemeClr val="tx1"/>
                </a:solidFill>
                <a:effectLst/>
                <a:latin typeface="+mn-lt"/>
                <a:ea typeface="+mn-ea"/>
                <a:cs typeface="+mn-cs"/>
              </a:rPr>
              <a:t> – Order them starting with the largest number. Count back from 10 to 0.</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6</a:t>
            </a:fld>
            <a:endParaRPr lang="en-GB"/>
          </a:p>
        </p:txBody>
      </p:sp>
    </p:spTree>
    <p:extLst>
      <p:ext uri="{BB962C8B-B14F-4D97-AF65-F5344CB8AC3E}">
        <p14:creationId xmlns:p14="http://schemas.microsoft.com/office/powerpoint/2010/main" val="112873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1" u="none" strike="noStrike" kern="1200" dirty="0">
                <a:solidFill>
                  <a:schemeClr val="tx1"/>
                </a:solidFill>
                <a:effectLst/>
                <a:latin typeface="+mn-lt"/>
                <a:ea typeface="+mn-ea"/>
                <a:cs typeface="+mn-cs"/>
              </a:rPr>
              <a:t>Use this slide to ensure that pupils have a strong understanding of how to say numbers between 10 and 20. Identify that numbers between 10 and 20 don’t follow the pattern for other numbers (e.g. 11 is eleven, not ten-one). There is a pattern of sorts between 10 and 20 (some are ‘teen’ numbers) but even these do not follow a set rule as 15 is fifteen not five-teen. </a:t>
            </a:r>
          </a:p>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Number tracks, number cards to 20 with words and numerals</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How do I say the number the arrow is pointing to? Can you see a pattern? Do they all follow the pattern or not? When do they start following a clear pattern (sixteen is the first in the full pattern of number-teen)?</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say ten-one for 11 etc to make the numbers make sense.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7</a:t>
            </a:fld>
            <a:endParaRPr lang="en-GB"/>
          </a:p>
        </p:txBody>
      </p:sp>
    </p:spTree>
    <p:extLst>
      <p:ext uri="{BB962C8B-B14F-4D97-AF65-F5344CB8AC3E}">
        <p14:creationId xmlns:p14="http://schemas.microsoft.com/office/powerpoint/2010/main" val="2874080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Base 10, counters, cubes, sticks, tens frames, number shapes</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Which number has the Mathling made? How do you know? Can you show this using counters in a tens frame?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say the Mathling has made the number four-ten. </a:t>
            </a:r>
          </a:p>
          <a:p>
            <a:pPr rtl="0"/>
            <a:r>
              <a:rPr lang="en-GB" sz="1200" b="1" i="0" u="none" strike="noStrike" kern="1200" dirty="0">
                <a:solidFill>
                  <a:schemeClr val="tx1"/>
                </a:solidFill>
                <a:effectLst/>
                <a:latin typeface="+mn-lt"/>
                <a:ea typeface="+mn-ea"/>
                <a:cs typeface="+mn-cs"/>
              </a:rPr>
              <a:t>Further Practice </a:t>
            </a:r>
            <a:r>
              <a:rPr lang="en-GB" sz="1200" b="0" i="0" u="none" strike="noStrike" kern="1200" dirty="0">
                <a:solidFill>
                  <a:schemeClr val="tx1"/>
                </a:solidFill>
                <a:effectLst/>
                <a:latin typeface="+mn-lt"/>
                <a:ea typeface="+mn-ea"/>
                <a:cs typeface="+mn-cs"/>
              </a:rPr>
              <a:t>– Write the number in words. Use other resources to make the number.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8</a:t>
            </a:fld>
            <a:endParaRPr lang="en-GB"/>
          </a:p>
        </p:txBody>
      </p:sp>
    </p:spTree>
    <p:extLst>
      <p:ext uri="{BB962C8B-B14F-4D97-AF65-F5344CB8AC3E}">
        <p14:creationId xmlns:p14="http://schemas.microsoft.com/office/powerpoint/2010/main" val="1366136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dirty="0"/>
              <a:t>Use this activity as a way of exploring making numbers and identifying numbers. You could challenge the pupils to use a different set of resources each time to add variety.</a:t>
            </a:r>
          </a:p>
          <a:p>
            <a:pPr rtl="0"/>
            <a:r>
              <a:rPr lang="en-GB" dirty="0"/>
              <a:t>If preferred, this could be a whole class activity where pupils can come up and help you make a number for the rest of the class to guess. </a:t>
            </a:r>
          </a:p>
        </p:txBody>
      </p:sp>
      <p:sp>
        <p:nvSpPr>
          <p:cNvPr id="4" name="Slide Number Placeholder 3"/>
          <p:cNvSpPr>
            <a:spLocks noGrp="1"/>
          </p:cNvSpPr>
          <p:nvPr>
            <p:ph type="sldNum" sz="quarter" idx="5"/>
          </p:nvPr>
        </p:nvSpPr>
        <p:spPr/>
        <p:txBody>
          <a:bodyPr/>
          <a:lstStyle/>
          <a:p>
            <a:fld id="{9FB76D0C-E1F7-C24C-9F61-F920AE9184C6}" type="slidenum">
              <a:rPr lang="en-GB" smtClean="0"/>
              <a:t>9</a:t>
            </a:fld>
            <a:endParaRPr lang="en-GB"/>
          </a:p>
        </p:txBody>
      </p:sp>
    </p:spTree>
    <p:extLst>
      <p:ext uri="{BB962C8B-B14F-4D97-AF65-F5344CB8AC3E}">
        <p14:creationId xmlns:p14="http://schemas.microsoft.com/office/powerpoint/2010/main" val="4022518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Counters, tens frame, number shapes, sticks</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Which number is shown? How do you know? How would you say the number?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miscounting.</a:t>
            </a:r>
          </a:p>
          <a:p>
            <a:pPr rtl="0"/>
            <a:r>
              <a:rPr lang="en-GB" sz="1200" b="1" i="0" u="none" strike="noStrike" kern="1200" dirty="0">
                <a:solidFill>
                  <a:schemeClr val="tx1"/>
                </a:solidFill>
                <a:effectLst/>
                <a:latin typeface="+mn-lt"/>
                <a:ea typeface="+mn-ea"/>
                <a:cs typeface="+mn-cs"/>
              </a:rPr>
              <a:t>Further Practice </a:t>
            </a:r>
            <a:r>
              <a:rPr lang="en-GB" sz="1200" b="0" i="0" u="none" strike="noStrike" kern="1200" dirty="0">
                <a:solidFill>
                  <a:schemeClr val="tx1"/>
                </a:solidFill>
                <a:effectLst/>
                <a:latin typeface="+mn-lt"/>
                <a:ea typeface="+mn-ea"/>
                <a:cs typeface="+mn-cs"/>
              </a:rPr>
              <a:t>– What is one more than 11/13/15? Can you show me that number using concrete resources? </a:t>
            </a:r>
            <a:endParaRPr lang="en-GB" b="0" dirty="0">
              <a:effectLst/>
            </a:endParaRPr>
          </a:p>
        </p:txBody>
      </p:sp>
      <p:sp>
        <p:nvSpPr>
          <p:cNvPr id="4" name="Slide Number Placeholder 3"/>
          <p:cNvSpPr>
            <a:spLocks noGrp="1"/>
          </p:cNvSpPr>
          <p:nvPr>
            <p:ph type="sldNum" sz="quarter" idx="5"/>
          </p:nvPr>
        </p:nvSpPr>
        <p:spPr/>
        <p:txBody>
          <a:bodyPr/>
          <a:lstStyle/>
          <a:p>
            <a:fld id="{9FB76D0C-E1F7-C24C-9F61-F920AE9184C6}" type="slidenum">
              <a:rPr lang="en-GB" smtClean="0"/>
              <a:t>10</a:t>
            </a:fld>
            <a:endParaRPr lang="en-GB"/>
          </a:p>
        </p:txBody>
      </p:sp>
    </p:spTree>
    <p:extLst>
      <p:ext uri="{BB962C8B-B14F-4D97-AF65-F5344CB8AC3E}">
        <p14:creationId xmlns:p14="http://schemas.microsoft.com/office/powerpoint/2010/main" val="2667413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AutoNum type="alphaLcParenR"/>
            </a:pPr>
            <a:r>
              <a:rPr lang="en-GB" dirty="0"/>
              <a:t>6</a:t>
            </a:r>
          </a:p>
          <a:p>
            <a:pPr marL="228600" indent="-228600" rtl="0">
              <a:buAutoNum type="alphaLcParenR"/>
            </a:pPr>
            <a:r>
              <a:rPr lang="en-GB" dirty="0"/>
              <a:t>18</a:t>
            </a:r>
          </a:p>
          <a:p>
            <a:pPr marL="228600" indent="-228600" rtl="0">
              <a:buAutoNum type="alphaLcParenR"/>
            </a:pPr>
            <a:r>
              <a:rPr lang="en-GB" dirty="0"/>
              <a:t>16</a:t>
            </a:r>
          </a:p>
          <a:p>
            <a:pPr marL="228600" indent="-228600" rtl="0">
              <a:buAutoNum type="alphaLcParenR"/>
            </a:pPr>
            <a:r>
              <a:rPr lang="en-GB"/>
              <a:t>12</a:t>
            </a:r>
            <a:endParaRPr lang="en-GB" dirty="0"/>
          </a:p>
          <a:p>
            <a:pPr marL="228600" indent="-228600" rtl="0">
              <a:buAutoNum type="alphaLcParenR"/>
            </a:pP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11</a:t>
            </a:fld>
            <a:endParaRPr lang="en-GB"/>
          </a:p>
        </p:txBody>
      </p:sp>
    </p:spTree>
    <p:extLst>
      <p:ext uri="{BB962C8B-B14F-4D97-AF65-F5344CB8AC3E}">
        <p14:creationId xmlns:p14="http://schemas.microsoft.com/office/powerpoint/2010/main" val="931528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1" u="none" strike="noStrike" kern="1200" dirty="0">
                <a:solidFill>
                  <a:schemeClr val="tx1"/>
                </a:solidFill>
                <a:effectLst/>
                <a:latin typeface="+mn-lt"/>
                <a:ea typeface="+mn-ea"/>
                <a:cs typeface="+mn-cs"/>
              </a:rPr>
              <a:t>There are lots of ways including using number shapes, counters, sticks, Base 10, numerals, tens frame, sticks, cubes.</a:t>
            </a:r>
          </a:p>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Sticks, cubes, counters, tens frame, number shapes, Base 10 etc</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How many tens are there? How many ones are there? How do you know? How can you show this using Base 10? Can you show this number using only your hand? How would you do that?</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read ‘seven’ not ‘seventeen’.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12</a:t>
            </a:fld>
            <a:endParaRPr lang="en-GB"/>
          </a:p>
        </p:txBody>
      </p:sp>
    </p:spTree>
    <p:extLst>
      <p:ext uri="{BB962C8B-B14F-4D97-AF65-F5344CB8AC3E}">
        <p14:creationId xmlns:p14="http://schemas.microsoft.com/office/powerpoint/2010/main" val="671457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AF3F217D-1D27-DC40-83E1-AF2038C4ABB7}"/>
              </a:ext>
            </a:extLst>
          </p:cNvPr>
          <p:cNvSpPr>
            <a:spLocks noGrp="1"/>
          </p:cNvSpPr>
          <p:nvPr>
            <p:ph sz="quarter" idx="11" hasCustomPrompt="1"/>
          </p:nvPr>
        </p:nvSpPr>
        <p:spPr>
          <a:xfrm>
            <a:off x="1880393" y="2758682"/>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Year x</a:t>
            </a:r>
          </a:p>
        </p:txBody>
      </p:sp>
      <p:sp>
        <p:nvSpPr>
          <p:cNvPr id="8" name="Content Placeholder 5">
            <a:extLst>
              <a:ext uri="{FF2B5EF4-FFF2-40B4-BE49-F238E27FC236}">
                <a16:creationId xmlns:a16="http://schemas.microsoft.com/office/drawing/2014/main" id="{E8E5B7E4-5D17-8642-8DBB-FAC30757A6C9}"/>
              </a:ext>
            </a:extLst>
          </p:cNvPr>
          <p:cNvSpPr>
            <a:spLocks noGrp="1"/>
          </p:cNvSpPr>
          <p:nvPr>
            <p:ph sz="quarter" idx="12" hasCustomPrompt="1"/>
          </p:nvPr>
        </p:nvSpPr>
        <p:spPr>
          <a:xfrm>
            <a:off x="1880393" y="3666506"/>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Block</a:t>
            </a:r>
          </a:p>
        </p:txBody>
      </p:sp>
      <p:sp>
        <p:nvSpPr>
          <p:cNvPr id="9" name="Content Placeholder 5">
            <a:extLst>
              <a:ext uri="{FF2B5EF4-FFF2-40B4-BE49-F238E27FC236}">
                <a16:creationId xmlns:a16="http://schemas.microsoft.com/office/drawing/2014/main" id="{56E54D7B-07D1-7745-81A3-0D026B86A896}"/>
              </a:ext>
            </a:extLst>
          </p:cNvPr>
          <p:cNvSpPr>
            <a:spLocks noGrp="1"/>
          </p:cNvSpPr>
          <p:nvPr>
            <p:ph sz="quarter" idx="13" hasCustomPrompt="1"/>
          </p:nvPr>
        </p:nvSpPr>
        <p:spPr>
          <a:xfrm>
            <a:off x="1880392" y="4574330"/>
            <a:ext cx="8431213" cy="713158"/>
          </a:xfrm>
          <a:prstGeom prst="rect">
            <a:avLst/>
          </a:prstGeom>
        </p:spPr>
        <p:txBody>
          <a:bodyPr/>
          <a:lstStyle>
            <a:lvl1pPr marL="0" indent="0" algn="ctr">
              <a:buNone/>
              <a:defRPr sz="2400">
                <a:latin typeface="Century Gothic" panose="020B0502020202020204" pitchFamily="34" charset="0"/>
              </a:defRPr>
            </a:lvl1pPr>
          </a:lstStyle>
          <a:p>
            <a:pPr lvl="0"/>
            <a:r>
              <a:rPr lang="en-GB" dirty="0"/>
              <a:t>LO</a:t>
            </a:r>
          </a:p>
        </p:txBody>
      </p:sp>
      <p:sp>
        <p:nvSpPr>
          <p:cNvPr id="11" name="TextBox 10">
            <a:extLst>
              <a:ext uri="{FF2B5EF4-FFF2-40B4-BE49-F238E27FC236}">
                <a16:creationId xmlns:a16="http://schemas.microsoft.com/office/drawing/2014/main" id="{35512E4D-3B51-2647-8880-5DA3468DAEAB}"/>
              </a:ext>
            </a:extLst>
          </p:cNvPr>
          <p:cNvSpPr txBox="1"/>
          <p:nvPr userDrawn="1"/>
        </p:nvSpPr>
        <p:spPr>
          <a:xfrm>
            <a:off x="1880392" y="1620279"/>
            <a:ext cx="8431213" cy="707886"/>
          </a:xfrm>
          <a:prstGeom prst="rect">
            <a:avLst/>
          </a:prstGeom>
          <a:noFill/>
        </p:spPr>
        <p:txBody>
          <a:bodyPr wrap="square" rtlCol="0">
            <a:spAutoFit/>
          </a:bodyPr>
          <a:lstStyle/>
          <a:p>
            <a:pPr algn="ctr"/>
            <a:r>
              <a:rPr lang="en-GB" sz="4000" dirty="0">
                <a:latin typeface="Century Gothic" panose="020B0502020202020204" pitchFamily="34" charset="0"/>
              </a:rPr>
              <a:t>Ready-to-go Lesson Slides</a:t>
            </a:r>
          </a:p>
        </p:txBody>
      </p:sp>
      <p:pic>
        <p:nvPicPr>
          <p:cNvPr id="3" name="Picture 2" descr="Logo&#10;&#10;Description automatically generated with medium confidence">
            <a:extLst>
              <a:ext uri="{FF2B5EF4-FFF2-40B4-BE49-F238E27FC236}">
                <a16:creationId xmlns:a16="http://schemas.microsoft.com/office/drawing/2014/main" id="{ECBA34A2-1100-1B4F-8C2A-92DAA50365B9}"/>
              </a:ext>
            </a:extLst>
          </p:cNvPr>
          <p:cNvPicPr>
            <a:picLocks noChangeAspect="1"/>
          </p:cNvPicPr>
          <p:nvPr userDrawn="1"/>
        </p:nvPicPr>
        <p:blipFill>
          <a:blip r:embed="rId2"/>
          <a:stretch>
            <a:fillRect/>
          </a:stretch>
        </p:blipFill>
        <p:spPr>
          <a:xfrm>
            <a:off x="113012" y="6346950"/>
            <a:ext cx="1757220" cy="409450"/>
          </a:xfrm>
          <a:prstGeom prst="rect">
            <a:avLst/>
          </a:prstGeom>
        </p:spPr>
      </p:pic>
    </p:spTree>
    <p:extLst>
      <p:ext uri="{BB962C8B-B14F-4D97-AF65-F5344CB8AC3E}">
        <p14:creationId xmlns:p14="http://schemas.microsoft.com/office/powerpoint/2010/main" val="44477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ppo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3429000"/>
            <a:ext cx="10515600" cy="1325563"/>
          </a:xfrm>
          <a:prstGeom prst="rect">
            <a:avLst/>
          </a:prstGeom>
        </p:spPr>
        <p:txBody>
          <a:bodyPr/>
          <a:lstStyle>
            <a:lvl1pPr algn="ctr">
              <a:defRPr sz="32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1325563"/>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0277BD"/>
                </a:solidFill>
              </a:rPr>
              <a:t>Support Slides</a:t>
            </a:r>
          </a:p>
        </p:txBody>
      </p:sp>
    </p:spTree>
    <p:extLst>
      <p:ext uri="{BB962C8B-B14F-4D97-AF65-F5344CB8AC3E}">
        <p14:creationId xmlns:p14="http://schemas.microsoft.com/office/powerpoint/2010/main" val="1587957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2921330"/>
            <a:ext cx="10515600" cy="1833233"/>
          </a:xfrm>
          <a:prstGeom prst="rect">
            <a:avLst/>
          </a:prstGeom>
        </p:spPr>
        <p:txBody>
          <a:bodyPr/>
          <a:lstStyle>
            <a:lvl1pPr algn="ctr">
              <a:lnSpc>
                <a:spcPct val="150000"/>
              </a:lnSpc>
              <a:defRPr sz="28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644195"/>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rgbClr val="0277BD"/>
                </a:solidFill>
              </a:rPr>
              <a:t>Today we are learning</a:t>
            </a:r>
          </a:p>
        </p:txBody>
      </p:sp>
    </p:spTree>
    <p:extLst>
      <p:ext uri="{BB962C8B-B14F-4D97-AF65-F5344CB8AC3E}">
        <p14:creationId xmlns:p14="http://schemas.microsoft.com/office/powerpoint/2010/main" val="256654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565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nostic Questions">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D731D0-11A9-434D-B4CC-6A57B4E02E80}"/>
              </a:ext>
            </a:extLst>
          </p:cNvPr>
          <p:cNvSpPr>
            <a:spLocks noGrp="1"/>
          </p:cNvSpPr>
          <p:nvPr>
            <p:ph sz="quarter" idx="11"/>
          </p:nvPr>
        </p:nvSpPr>
        <p:spPr>
          <a:xfrm>
            <a:off x="263047" y="1293813"/>
            <a:ext cx="11736887" cy="1722519"/>
          </a:xfrm>
        </p:spPr>
        <p:txBody>
          <a:bodyPr/>
          <a:lstStyle>
            <a:lvl2pPr marL="457200" indent="0">
              <a:buNone/>
              <a:defRPr/>
            </a:lvl2pPr>
          </a:lstStyle>
          <a:p>
            <a:pPr lvl="0"/>
            <a:r>
              <a:rPr lang="en-GB" dirty="0"/>
              <a:t>Click to edit Master text styles</a:t>
            </a:r>
          </a:p>
        </p:txBody>
      </p:sp>
      <p:sp>
        <p:nvSpPr>
          <p:cNvPr id="11" name="Content Placeholder 10">
            <a:extLst>
              <a:ext uri="{FF2B5EF4-FFF2-40B4-BE49-F238E27FC236}">
                <a16:creationId xmlns:a16="http://schemas.microsoft.com/office/drawing/2014/main" id="{85B9F7CE-5C04-F74C-BF15-55B5CF176B09}"/>
              </a:ext>
            </a:extLst>
          </p:cNvPr>
          <p:cNvSpPr>
            <a:spLocks noGrp="1"/>
          </p:cNvSpPr>
          <p:nvPr>
            <p:ph sz="quarter" idx="12"/>
          </p:nvPr>
        </p:nvSpPr>
        <p:spPr>
          <a:xfrm>
            <a:off x="820506" y="3466464"/>
            <a:ext cx="5181036" cy="341701"/>
          </a:xfrm>
        </p:spPr>
        <p:txBody>
          <a:bodyPr/>
          <a:lstStyle>
            <a:lvl1pPr>
              <a:lnSpc>
                <a:spcPct val="100000"/>
              </a:lnSpc>
              <a:defRPr/>
            </a:lvl1pPr>
          </a:lstStyle>
          <a:p>
            <a:pPr lvl="0"/>
            <a:r>
              <a:rPr lang="en-GB" dirty="0"/>
              <a:t>Click to edit Master text styles</a:t>
            </a:r>
          </a:p>
        </p:txBody>
      </p:sp>
      <p:sp>
        <p:nvSpPr>
          <p:cNvPr id="12" name="Content Placeholder 10">
            <a:extLst>
              <a:ext uri="{FF2B5EF4-FFF2-40B4-BE49-F238E27FC236}">
                <a16:creationId xmlns:a16="http://schemas.microsoft.com/office/drawing/2014/main" id="{B0493250-A884-9B42-9EAB-CC3AB545F597}"/>
              </a:ext>
            </a:extLst>
          </p:cNvPr>
          <p:cNvSpPr>
            <a:spLocks noGrp="1"/>
          </p:cNvSpPr>
          <p:nvPr>
            <p:ph sz="quarter" idx="13"/>
          </p:nvPr>
        </p:nvSpPr>
        <p:spPr>
          <a:xfrm>
            <a:off x="820506" y="4794521"/>
            <a:ext cx="5181036" cy="341701"/>
          </a:xfrm>
        </p:spPr>
        <p:txBody>
          <a:bodyPr/>
          <a:lstStyle>
            <a:lvl1pPr>
              <a:lnSpc>
                <a:spcPct val="100000"/>
              </a:lnSpc>
              <a:defRPr/>
            </a:lvl1pPr>
          </a:lstStyle>
          <a:p>
            <a:pPr lvl="0"/>
            <a:r>
              <a:rPr lang="en-GB" dirty="0"/>
              <a:t>Click to edit Master text styles</a:t>
            </a:r>
          </a:p>
        </p:txBody>
      </p:sp>
      <p:sp>
        <p:nvSpPr>
          <p:cNvPr id="13" name="Content Placeholder 10">
            <a:extLst>
              <a:ext uri="{FF2B5EF4-FFF2-40B4-BE49-F238E27FC236}">
                <a16:creationId xmlns:a16="http://schemas.microsoft.com/office/drawing/2014/main" id="{CD05C5B0-AF97-AE4F-94A0-C8AC5F250A8F}"/>
              </a:ext>
            </a:extLst>
          </p:cNvPr>
          <p:cNvSpPr>
            <a:spLocks noGrp="1"/>
          </p:cNvSpPr>
          <p:nvPr>
            <p:ph sz="quarter" idx="14"/>
          </p:nvPr>
        </p:nvSpPr>
        <p:spPr>
          <a:xfrm>
            <a:off x="6688949" y="3466464"/>
            <a:ext cx="5181036" cy="341701"/>
          </a:xfrm>
        </p:spPr>
        <p:txBody>
          <a:bodyPr/>
          <a:lstStyle>
            <a:lvl1pPr>
              <a:lnSpc>
                <a:spcPct val="100000"/>
              </a:lnSpc>
              <a:defRPr/>
            </a:lvl1pPr>
          </a:lstStyle>
          <a:p>
            <a:pPr lvl="0"/>
            <a:r>
              <a:rPr lang="en-GB" dirty="0"/>
              <a:t>Click to edit Master text styles</a:t>
            </a:r>
          </a:p>
        </p:txBody>
      </p:sp>
      <p:sp>
        <p:nvSpPr>
          <p:cNvPr id="14" name="Content Placeholder 10">
            <a:extLst>
              <a:ext uri="{FF2B5EF4-FFF2-40B4-BE49-F238E27FC236}">
                <a16:creationId xmlns:a16="http://schemas.microsoft.com/office/drawing/2014/main" id="{A25663F9-7D26-3A41-B8B5-D301AB5405F8}"/>
              </a:ext>
            </a:extLst>
          </p:cNvPr>
          <p:cNvSpPr>
            <a:spLocks noGrp="1"/>
          </p:cNvSpPr>
          <p:nvPr>
            <p:ph sz="quarter" idx="15"/>
          </p:nvPr>
        </p:nvSpPr>
        <p:spPr>
          <a:xfrm>
            <a:off x="6688947" y="4794521"/>
            <a:ext cx="5181036" cy="341701"/>
          </a:xfrm>
        </p:spPr>
        <p:txBody>
          <a:bodyPr/>
          <a:lstStyle>
            <a:lvl1pPr>
              <a:lnSpc>
                <a:spcPct val="100000"/>
              </a:lnSpc>
              <a:defRPr/>
            </a:lvl1pPr>
          </a:lstStyle>
          <a:p>
            <a:pPr lvl="0"/>
            <a:r>
              <a:rPr lang="en-GB" dirty="0"/>
              <a:t>Click to edit Master text styles</a:t>
            </a:r>
          </a:p>
        </p:txBody>
      </p:sp>
      <p:sp>
        <p:nvSpPr>
          <p:cNvPr id="15" name="TextBox 14">
            <a:extLst>
              <a:ext uri="{FF2B5EF4-FFF2-40B4-BE49-F238E27FC236}">
                <a16:creationId xmlns:a16="http://schemas.microsoft.com/office/drawing/2014/main" id="{5603792C-5A7D-AB49-924C-0C601775E88C}"/>
              </a:ext>
            </a:extLst>
          </p:cNvPr>
          <p:cNvSpPr txBox="1"/>
          <p:nvPr userDrawn="1"/>
        </p:nvSpPr>
        <p:spPr>
          <a:xfrm>
            <a:off x="263047" y="663047"/>
            <a:ext cx="3147977" cy="338554"/>
          </a:xfrm>
          <a:prstGeom prst="rect">
            <a:avLst/>
          </a:prstGeom>
          <a:noFill/>
        </p:spPr>
        <p:txBody>
          <a:bodyPr wrap="square" rtlCol="0">
            <a:spAutoFit/>
          </a:bodyPr>
          <a:lstStyle/>
          <a:p>
            <a:r>
              <a:rPr lang="en-GB" sz="1600" b="0" dirty="0">
                <a:solidFill>
                  <a:srgbClr val="0277BD"/>
                </a:solidFill>
                <a:latin typeface="Century Gothic" panose="020B0502020202020204" pitchFamily="34" charset="0"/>
              </a:rPr>
              <a:t>Diagnostic Question</a:t>
            </a:r>
          </a:p>
        </p:txBody>
      </p:sp>
      <p:pic>
        <p:nvPicPr>
          <p:cNvPr id="21" name="Picture 20" descr="A picture containing text, clipart, vector graphics&#10;&#10;Description automatically generated">
            <a:extLst>
              <a:ext uri="{FF2B5EF4-FFF2-40B4-BE49-F238E27FC236}">
                <a16:creationId xmlns:a16="http://schemas.microsoft.com/office/drawing/2014/main" id="{49073B74-0C69-5046-8E1C-89E38A232C6E}"/>
              </a:ext>
            </a:extLst>
          </p:cNvPr>
          <p:cNvPicPr>
            <a:picLocks noChangeAspect="1"/>
          </p:cNvPicPr>
          <p:nvPr userDrawn="1"/>
        </p:nvPicPr>
        <p:blipFill>
          <a:blip r:embed="rId2"/>
          <a:stretch>
            <a:fillRect/>
          </a:stretch>
        </p:blipFill>
        <p:spPr>
          <a:xfrm>
            <a:off x="269397" y="3400082"/>
            <a:ext cx="469900" cy="482600"/>
          </a:xfrm>
          <a:prstGeom prst="rect">
            <a:avLst/>
          </a:prstGeom>
        </p:spPr>
      </p:pic>
      <p:pic>
        <p:nvPicPr>
          <p:cNvPr id="23" name="Picture 22" descr="Icon&#10;&#10;Description automatically generated">
            <a:extLst>
              <a:ext uri="{FF2B5EF4-FFF2-40B4-BE49-F238E27FC236}">
                <a16:creationId xmlns:a16="http://schemas.microsoft.com/office/drawing/2014/main" id="{0F06AABC-9E9D-A44A-8E5D-A74D27C55363}"/>
              </a:ext>
            </a:extLst>
          </p:cNvPr>
          <p:cNvPicPr>
            <a:picLocks noChangeAspect="1"/>
          </p:cNvPicPr>
          <p:nvPr userDrawn="1"/>
        </p:nvPicPr>
        <p:blipFill>
          <a:blip r:embed="rId3"/>
          <a:stretch>
            <a:fillRect/>
          </a:stretch>
        </p:blipFill>
        <p:spPr>
          <a:xfrm>
            <a:off x="6103945" y="3400082"/>
            <a:ext cx="482600" cy="482600"/>
          </a:xfrm>
          <a:prstGeom prst="rect">
            <a:avLst/>
          </a:prstGeom>
        </p:spPr>
      </p:pic>
      <p:pic>
        <p:nvPicPr>
          <p:cNvPr id="25" name="Picture 24" descr="Icon&#10;&#10;Description automatically generated">
            <a:extLst>
              <a:ext uri="{FF2B5EF4-FFF2-40B4-BE49-F238E27FC236}">
                <a16:creationId xmlns:a16="http://schemas.microsoft.com/office/drawing/2014/main" id="{BCD4EF5E-E8A9-C344-B8D7-1659C5F8ECB0}"/>
              </a:ext>
            </a:extLst>
          </p:cNvPr>
          <p:cNvPicPr>
            <a:picLocks noChangeAspect="1"/>
          </p:cNvPicPr>
          <p:nvPr userDrawn="1"/>
        </p:nvPicPr>
        <p:blipFill>
          <a:blip r:embed="rId4"/>
          <a:stretch>
            <a:fillRect/>
          </a:stretch>
        </p:blipFill>
        <p:spPr>
          <a:xfrm>
            <a:off x="275747" y="4720003"/>
            <a:ext cx="457200" cy="482600"/>
          </a:xfrm>
          <a:prstGeom prst="rect">
            <a:avLst/>
          </a:prstGeom>
        </p:spPr>
      </p:pic>
      <p:pic>
        <p:nvPicPr>
          <p:cNvPr id="27" name="Picture 26" descr="Icon&#10;&#10;Description automatically generated">
            <a:extLst>
              <a:ext uri="{FF2B5EF4-FFF2-40B4-BE49-F238E27FC236}">
                <a16:creationId xmlns:a16="http://schemas.microsoft.com/office/drawing/2014/main" id="{66E5F293-9A1C-174E-A6CB-0144DCCD2B67}"/>
              </a:ext>
            </a:extLst>
          </p:cNvPr>
          <p:cNvPicPr>
            <a:picLocks noChangeAspect="1"/>
          </p:cNvPicPr>
          <p:nvPr userDrawn="1"/>
        </p:nvPicPr>
        <p:blipFill>
          <a:blip r:embed="rId5"/>
          <a:stretch>
            <a:fillRect/>
          </a:stretch>
        </p:blipFill>
        <p:spPr>
          <a:xfrm>
            <a:off x="6103945" y="4720003"/>
            <a:ext cx="482600" cy="482600"/>
          </a:xfrm>
          <a:prstGeom prst="rect">
            <a:avLst/>
          </a:prstGeom>
        </p:spPr>
      </p:pic>
    </p:spTree>
    <p:extLst>
      <p:ext uri="{BB962C8B-B14F-4D97-AF65-F5344CB8AC3E}">
        <p14:creationId xmlns:p14="http://schemas.microsoft.com/office/powerpoint/2010/main" val="2299130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Layou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625D7C4-04D3-AD40-B73C-A2EFE021BC41}"/>
              </a:ext>
            </a:extLst>
          </p:cNvPr>
          <p:cNvSpPr>
            <a:spLocks noGrp="1"/>
          </p:cNvSpPr>
          <p:nvPr>
            <p:ph sz="quarter" idx="10"/>
          </p:nvPr>
        </p:nvSpPr>
        <p:spPr>
          <a:xfrm>
            <a:off x="263524" y="653143"/>
            <a:ext cx="2717181" cy="424014"/>
          </a:xfrm>
        </p:spPr>
        <p:txBody>
          <a:bodyPr>
            <a:normAutofit/>
          </a:bodyPr>
          <a:lstStyle>
            <a:lvl1pPr>
              <a:lnSpc>
                <a:spcPct val="100000"/>
              </a:lnSpc>
              <a:defRPr sz="1600" b="0">
                <a:solidFill>
                  <a:srgbClr val="0277BD"/>
                </a:solidFill>
              </a:defRPr>
            </a:lvl1pPr>
          </a:lstStyle>
          <a:p>
            <a:pPr lvl="0"/>
            <a:endParaRPr lang="en-GB" dirty="0"/>
          </a:p>
        </p:txBody>
      </p:sp>
      <p:sp>
        <p:nvSpPr>
          <p:cNvPr id="9" name="Content Placeholder 8">
            <a:extLst>
              <a:ext uri="{FF2B5EF4-FFF2-40B4-BE49-F238E27FC236}">
                <a16:creationId xmlns:a16="http://schemas.microsoft.com/office/drawing/2014/main" id="{58660E31-9254-314F-9D21-2BEA7E2533E2}"/>
              </a:ext>
            </a:extLst>
          </p:cNvPr>
          <p:cNvSpPr>
            <a:spLocks noGrp="1"/>
          </p:cNvSpPr>
          <p:nvPr>
            <p:ph sz="quarter" idx="11"/>
          </p:nvPr>
        </p:nvSpPr>
        <p:spPr>
          <a:xfrm>
            <a:off x="263046" y="1176338"/>
            <a:ext cx="11736887" cy="52482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99624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BFF"/>
        </a:solidFill>
        <a:effectLst/>
      </p:bgPr>
    </p:bg>
    <p:spTree>
      <p:nvGrpSpPr>
        <p:cNvPr id="1" name=""/>
        <p:cNvGrpSpPr/>
        <p:nvPr/>
      </p:nvGrpSpPr>
      <p:grpSpPr>
        <a:xfrm>
          <a:off x="0" y="0"/>
          <a:ext cx="0" cy="0"/>
          <a:chOff x="0" y="0"/>
          <a:chExt cx="0" cy="0"/>
        </a:xfrm>
      </p:grpSpPr>
      <p:pic>
        <p:nvPicPr>
          <p:cNvPr id="3" name="Picture 2" descr="A picture containing text, gauge&#10;&#10;Description automatically generated">
            <a:extLst>
              <a:ext uri="{FF2B5EF4-FFF2-40B4-BE49-F238E27FC236}">
                <a16:creationId xmlns:a16="http://schemas.microsoft.com/office/drawing/2014/main" id="{2B7A83AC-536F-2047-82D4-5BD95B9F4A51}"/>
              </a:ext>
            </a:extLst>
          </p:cNvPr>
          <p:cNvPicPr>
            <a:picLocks noChangeAspect="1"/>
          </p:cNvPicPr>
          <p:nvPr userDrawn="1"/>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4241947658"/>
      </p:ext>
    </p:extLst>
  </p:cSld>
  <p:clrMap bg1="lt1" tx1="dk1" bg2="lt2" tx2="dk2" accent1="accent1" accent2="accent2" accent3="accent3" accent4="accent4" accent5="accent5" accent6="accent6" hlink="hlink" folHlink="folHlink"/>
  <p:sldLayoutIdLst>
    <p:sldLayoutId id="2147483652" r:id="rId1"/>
    <p:sldLayoutId id="2147483658" r:id="rId2"/>
    <p:sldLayoutId id="214748365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CBEBE5-5FBA-B348-89AC-94591443BFEF}"/>
              </a:ext>
            </a:extLst>
          </p:cNvPr>
          <p:cNvPicPr>
            <a:picLocks noChangeAspect="1"/>
          </p:cNvPicPr>
          <p:nvPr userDrawn="1"/>
        </p:nvPicPr>
        <p:blipFill>
          <a:blip r:embed="rId5"/>
          <a:stretch>
            <a:fillRect/>
          </a:stretch>
        </p:blipFill>
        <p:spPr>
          <a:xfrm>
            <a:off x="0" y="0"/>
            <a:ext cx="12192000" cy="406400"/>
          </a:xfrm>
          <a:prstGeom prst="rect">
            <a:avLst/>
          </a:prstGeom>
        </p:spPr>
      </p:pic>
      <p:sp>
        <p:nvSpPr>
          <p:cNvPr id="3" name="Text Placeholder 2">
            <a:extLst>
              <a:ext uri="{FF2B5EF4-FFF2-40B4-BE49-F238E27FC236}">
                <a16:creationId xmlns:a16="http://schemas.microsoft.com/office/drawing/2014/main" id="{D18BFE50-F6DB-F94A-A399-89895AAA64C5}"/>
              </a:ext>
            </a:extLst>
          </p:cNvPr>
          <p:cNvSpPr>
            <a:spLocks noGrp="1"/>
          </p:cNvSpPr>
          <p:nvPr>
            <p:ph type="body" idx="1"/>
          </p:nvPr>
        </p:nvSpPr>
        <p:spPr>
          <a:xfrm>
            <a:off x="263047" y="1077238"/>
            <a:ext cx="11736887" cy="509972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extBox 15">
            <a:extLst>
              <a:ext uri="{FF2B5EF4-FFF2-40B4-BE49-F238E27FC236}">
                <a16:creationId xmlns:a16="http://schemas.microsoft.com/office/drawing/2014/main" id="{B1FC1E63-4073-3049-BA7F-C5B7B418C1A1}"/>
              </a:ext>
            </a:extLst>
          </p:cNvPr>
          <p:cNvSpPr txBox="1"/>
          <p:nvPr userDrawn="1"/>
        </p:nvSpPr>
        <p:spPr>
          <a:xfrm>
            <a:off x="263046" y="34941"/>
            <a:ext cx="112797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277BD"/>
                </a:solidFill>
                <a:latin typeface="Century Gothic" panose="020B0502020202020204" pitchFamily="34" charset="0"/>
              </a:rPr>
              <a:t>To know how to read and represent numbers to 20</a:t>
            </a:r>
          </a:p>
        </p:txBody>
      </p:sp>
      <p:pic>
        <p:nvPicPr>
          <p:cNvPr id="6" name="Picture 5">
            <a:extLst>
              <a:ext uri="{FF2B5EF4-FFF2-40B4-BE49-F238E27FC236}">
                <a16:creationId xmlns:a16="http://schemas.microsoft.com/office/drawing/2014/main" id="{1D8B7A00-251E-8449-93BD-3A16B09DBB67}"/>
              </a:ext>
            </a:extLst>
          </p:cNvPr>
          <p:cNvPicPr>
            <a:picLocks noChangeAspect="1"/>
          </p:cNvPicPr>
          <p:nvPr userDrawn="1"/>
        </p:nvPicPr>
        <p:blipFill>
          <a:blip r:embed="rId6"/>
          <a:stretch>
            <a:fillRect/>
          </a:stretch>
        </p:blipFill>
        <p:spPr>
          <a:xfrm>
            <a:off x="83127" y="6638306"/>
            <a:ext cx="2137830" cy="180844"/>
          </a:xfrm>
          <a:prstGeom prst="rect">
            <a:avLst/>
          </a:prstGeom>
        </p:spPr>
      </p:pic>
    </p:spTree>
    <p:extLst>
      <p:ext uri="{BB962C8B-B14F-4D97-AF65-F5344CB8AC3E}">
        <p14:creationId xmlns:p14="http://schemas.microsoft.com/office/powerpoint/2010/main" val="1906738739"/>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6" r:id="rId3"/>
  </p:sldLayoutIdLst>
  <p:txStyles>
    <p:titleStyle>
      <a:lvl1pPr algn="l" defTabSz="914400" rtl="0" eaLnBrk="1" latinLnBrk="0" hangingPunct="1">
        <a:lnSpc>
          <a:spcPct val="90000"/>
        </a:lnSpc>
        <a:spcBef>
          <a:spcPct val="0"/>
        </a:spcBef>
        <a:buNone/>
        <a:defRPr sz="1600" kern="1200">
          <a:solidFill>
            <a:srgbClr val="0277BD"/>
          </a:solidFill>
          <a:latin typeface="Century Gothic" panose="020B0502020202020204"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5.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6.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31.png"/><Relationship Id="rId5" Type="http://schemas.openxmlformats.org/officeDocument/2006/relationships/image" Target="../media/image14.png"/><Relationship Id="rId10" Type="http://schemas.openxmlformats.org/officeDocument/2006/relationships/image" Target="../media/image10.png"/><Relationship Id="rId4" Type="http://schemas.openxmlformats.org/officeDocument/2006/relationships/image" Target="../media/image27.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1B3845-CB0E-4842-85A8-E4EFC2A1CD11}"/>
              </a:ext>
            </a:extLst>
          </p:cNvPr>
          <p:cNvSpPr>
            <a:spLocks noGrp="1"/>
          </p:cNvSpPr>
          <p:nvPr>
            <p:ph sz="quarter" idx="11"/>
          </p:nvPr>
        </p:nvSpPr>
        <p:spPr/>
        <p:txBody>
          <a:bodyPr/>
          <a:lstStyle/>
          <a:p>
            <a:r>
              <a:rPr lang="en-GB" dirty="0"/>
              <a:t>Year 2</a:t>
            </a:r>
          </a:p>
        </p:txBody>
      </p:sp>
      <p:sp>
        <p:nvSpPr>
          <p:cNvPr id="4" name="Content Placeholder 3">
            <a:extLst>
              <a:ext uri="{FF2B5EF4-FFF2-40B4-BE49-F238E27FC236}">
                <a16:creationId xmlns:a16="http://schemas.microsoft.com/office/drawing/2014/main" id="{B699592D-F58A-1A4E-B320-C0CB29E035F9}"/>
              </a:ext>
            </a:extLst>
          </p:cNvPr>
          <p:cNvSpPr>
            <a:spLocks noGrp="1"/>
          </p:cNvSpPr>
          <p:nvPr>
            <p:ph sz="quarter" idx="12"/>
          </p:nvPr>
        </p:nvSpPr>
        <p:spPr/>
        <p:txBody>
          <a:bodyPr/>
          <a:lstStyle/>
          <a:p>
            <a:r>
              <a:rPr lang="en-GB" dirty="0"/>
              <a:t>Place Value</a:t>
            </a:r>
          </a:p>
        </p:txBody>
      </p:sp>
      <p:sp>
        <p:nvSpPr>
          <p:cNvPr id="5" name="Content Placeholder 4">
            <a:extLst>
              <a:ext uri="{FF2B5EF4-FFF2-40B4-BE49-F238E27FC236}">
                <a16:creationId xmlns:a16="http://schemas.microsoft.com/office/drawing/2014/main" id="{FD49CD48-E22B-3140-A72A-E06DA016B73A}"/>
              </a:ext>
            </a:extLst>
          </p:cNvPr>
          <p:cNvSpPr>
            <a:spLocks noGrp="1"/>
          </p:cNvSpPr>
          <p:nvPr>
            <p:ph sz="quarter" idx="13"/>
          </p:nvPr>
        </p:nvSpPr>
        <p:spPr>
          <a:xfrm>
            <a:off x="1880393" y="4574330"/>
            <a:ext cx="8431213" cy="587191"/>
          </a:xfrm>
        </p:spPr>
        <p:txBody>
          <a:bodyPr/>
          <a:lstStyle/>
          <a:p>
            <a:pPr algn="ctr">
              <a:lnSpc>
                <a:spcPct val="100000"/>
              </a:lnSpc>
            </a:pPr>
            <a:r>
              <a:rPr lang="en-GB" sz="2400" dirty="0"/>
              <a:t>To know how to read</a:t>
            </a:r>
            <a:r>
              <a:rPr lang="en-GB" dirty="0"/>
              <a:t> </a:t>
            </a:r>
            <a:r>
              <a:rPr lang="en-GB" sz="2400" dirty="0"/>
              <a:t>and represent numbers to 20</a:t>
            </a:r>
          </a:p>
        </p:txBody>
      </p:sp>
    </p:spTree>
    <p:extLst>
      <p:ext uri="{BB962C8B-B14F-4D97-AF65-F5344CB8AC3E}">
        <p14:creationId xmlns:p14="http://schemas.microsoft.com/office/powerpoint/2010/main" val="1388747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514598"/>
          </a:xfrm>
        </p:spPr>
        <p:txBody>
          <a:bodyPr/>
          <a:lstStyle/>
          <a:p>
            <a:r>
              <a:rPr lang="en-GB" b="1" dirty="0"/>
              <a:t>Match the representation to the number in words or numerals. </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7" name="Rounded Rectangle 6">
            <a:extLst>
              <a:ext uri="{FF2B5EF4-FFF2-40B4-BE49-F238E27FC236}">
                <a16:creationId xmlns:a16="http://schemas.microsoft.com/office/drawing/2014/main" id="{59F1C06E-6C34-FA48-8C71-37DEC32880B2}"/>
              </a:ext>
            </a:extLst>
          </p:cNvPr>
          <p:cNvSpPr/>
          <p:nvPr/>
        </p:nvSpPr>
        <p:spPr>
          <a:xfrm>
            <a:off x="575726" y="5580105"/>
            <a:ext cx="2404979" cy="514598"/>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15</a:t>
            </a:r>
          </a:p>
        </p:txBody>
      </p:sp>
      <p:sp>
        <p:nvSpPr>
          <p:cNvPr id="8" name="Rounded Rectangle 7">
            <a:extLst>
              <a:ext uri="{FF2B5EF4-FFF2-40B4-BE49-F238E27FC236}">
                <a16:creationId xmlns:a16="http://schemas.microsoft.com/office/drawing/2014/main" id="{AB776A17-B640-384C-8BD0-45211EDC0557}"/>
              </a:ext>
            </a:extLst>
          </p:cNvPr>
          <p:cNvSpPr/>
          <p:nvPr/>
        </p:nvSpPr>
        <p:spPr>
          <a:xfrm>
            <a:off x="4928999" y="5580105"/>
            <a:ext cx="2404979" cy="514598"/>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13</a:t>
            </a:r>
          </a:p>
        </p:txBody>
      </p:sp>
      <p:sp>
        <p:nvSpPr>
          <p:cNvPr id="9" name="Rounded Rectangle 8">
            <a:extLst>
              <a:ext uri="{FF2B5EF4-FFF2-40B4-BE49-F238E27FC236}">
                <a16:creationId xmlns:a16="http://schemas.microsoft.com/office/drawing/2014/main" id="{8AEB0F13-0E37-CB45-8FA3-4220D66D03B5}"/>
              </a:ext>
            </a:extLst>
          </p:cNvPr>
          <p:cNvSpPr/>
          <p:nvPr/>
        </p:nvSpPr>
        <p:spPr>
          <a:xfrm>
            <a:off x="9282272" y="5580105"/>
            <a:ext cx="2404979" cy="514598"/>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11</a:t>
            </a:r>
          </a:p>
        </p:txBody>
      </p:sp>
      <p:grpSp>
        <p:nvGrpSpPr>
          <p:cNvPr id="4" name="Group 3">
            <a:extLst>
              <a:ext uri="{FF2B5EF4-FFF2-40B4-BE49-F238E27FC236}">
                <a16:creationId xmlns:a16="http://schemas.microsoft.com/office/drawing/2014/main" id="{114C77F8-0EAE-684A-A0FC-9A9C3BFA627F}"/>
              </a:ext>
            </a:extLst>
          </p:cNvPr>
          <p:cNvGrpSpPr/>
          <p:nvPr/>
        </p:nvGrpSpPr>
        <p:grpSpPr>
          <a:xfrm>
            <a:off x="306550" y="1734709"/>
            <a:ext cx="2943329" cy="2574063"/>
            <a:chOff x="306550" y="1734709"/>
            <a:chExt cx="2943329" cy="2574063"/>
          </a:xfrm>
        </p:grpSpPr>
        <p:sp>
          <p:nvSpPr>
            <p:cNvPr id="10" name="Rounded Rectangle 9">
              <a:extLst>
                <a:ext uri="{FF2B5EF4-FFF2-40B4-BE49-F238E27FC236}">
                  <a16:creationId xmlns:a16="http://schemas.microsoft.com/office/drawing/2014/main" id="{882F0A2E-5D0D-4940-B362-C85521344ED6}"/>
                </a:ext>
              </a:extLst>
            </p:cNvPr>
            <p:cNvSpPr/>
            <p:nvPr/>
          </p:nvSpPr>
          <p:spPr>
            <a:xfrm>
              <a:off x="306550" y="1734709"/>
              <a:ext cx="2943329" cy="2574063"/>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pic>
          <p:nvPicPr>
            <p:cNvPr id="13" name="Google Shape;197;p14">
              <a:extLst>
                <a:ext uri="{FF2B5EF4-FFF2-40B4-BE49-F238E27FC236}">
                  <a16:creationId xmlns:a16="http://schemas.microsoft.com/office/drawing/2014/main" id="{9FE750A0-A5D9-C94D-8142-6AD85BC815EF}"/>
                </a:ext>
              </a:extLst>
            </p:cNvPr>
            <p:cNvPicPr preferRelativeResize="0"/>
            <p:nvPr/>
          </p:nvPicPr>
          <p:blipFill>
            <a:blip r:embed="rId3">
              <a:alphaModFix/>
            </a:blip>
            <a:stretch>
              <a:fillRect/>
            </a:stretch>
          </p:blipFill>
          <p:spPr>
            <a:xfrm>
              <a:off x="673314" y="3078333"/>
              <a:ext cx="2209800" cy="895350"/>
            </a:xfrm>
            <a:prstGeom prst="rect">
              <a:avLst/>
            </a:prstGeom>
            <a:noFill/>
            <a:ln>
              <a:noFill/>
            </a:ln>
          </p:spPr>
        </p:pic>
        <p:pic>
          <p:nvPicPr>
            <p:cNvPr id="14" name="Google Shape;206;p14">
              <a:extLst>
                <a:ext uri="{FF2B5EF4-FFF2-40B4-BE49-F238E27FC236}">
                  <a16:creationId xmlns:a16="http://schemas.microsoft.com/office/drawing/2014/main" id="{86BCC096-3840-F741-8706-5E52A41610A4}"/>
                </a:ext>
              </a:extLst>
            </p:cNvPr>
            <p:cNvPicPr preferRelativeResize="0"/>
            <p:nvPr/>
          </p:nvPicPr>
          <p:blipFill>
            <a:blip r:embed="rId4">
              <a:alphaModFix/>
            </a:blip>
            <a:stretch>
              <a:fillRect/>
            </a:stretch>
          </p:blipFill>
          <p:spPr>
            <a:xfrm>
              <a:off x="673314" y="2032171"/>
              <a:ext cx="2209800" cy="895350"/>
            </a:xfrm>
            <a:prstGeom prst="rect">
              <a:avLst/>
            </a:prstGeom>
            <a:noFill/>
            <a:ln>
              <a:noFill/>
            </a:ln>
          </p:spPr>
        </p:pic>
      </p:grpSp>
      <p:grpSp>
        <p:nvGrpSpPr>
          <p:cNvPr id="32" name="Group 31">
            <a:extLst>
              <a:ext uri="{FF2B5EF4-FFF2-40B4-BE49-F238E27FC236}">
                <a16:creationId xmlns:a16="http://schemas.microsoft.com/office/drawing/2014/main" id="{81A29B22-88CF-4C45-A648-1CB338957437}"/>
              </a:ext>
            </a:extLst>
          </p:cNvPr>
          <p:cNvGrpSpPr/>
          <p:nvPr/>
        </p:nvGrpSpPr>
        <p:grpSpPr>
          <a:xfrm>
            <a:off x="8942120" y="1734709"/>
            <a:ext cx="2943329" cy="2574063"/>
            <a:chOff x="8942120" y="1734709"/>
            <a:chExt cx="2943329" cy="2574063"/>
          </a:xfrm>
        </p:grpSpPr>
        <p:sp>
          <p:nvSpPr>
            <p:cNvPr id="12" name="Rounded Rectangle 11">
              <a:extLst>
                <a:ext uri="{FF2B5EF4-FFF2-40B4-BE49-F238E27FC236}">
                  <a16:creationId xmlns:a16="http://schemas.microsoft.com/office/drawing/2014/main" id="{C24DD97F-A7A5-3F4A-B2E7-DD721E5AF15E}"/>
                </a:ext>
              </a:extLst>
            </p:cNvPr>
            <p:cNvSpPr/>
            <p:nvPr/>
          </p:nvSpPr>
          <p:spPr>
            <a:xfrm>
              <a:off x="8942120" y="1734709"/>
              <a:ext cx="2943329" cy="2574063"/>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pic>
          <p:nvPicPr>
            <p:cNvPr id="15" name="Google Shape;117;p10">
              <a:extLst>
                <a:ext uri="{FF2B5EF4-FFF2-40B4-BE49-F238E27FC236}">
                  <a16:creationId xmlns:a16="http://schemas.microsoft.com/office/drawing/2014/main" id="{008547E5-346E-7842-A02E-E686A2D471A8}"/>
                </a:ext>
              </a:extLst>
            </p:cNvPr>
            <p:cNvPicPr preferRelativeResize="0"/>
            <p:nvPr/>
          </p:nvPicPr>
          <p:blipFill>
            <a:blip r:embed="rId5">
              <a:alphaModFix/>
            </a:blip>
            <a:stretch>
              <a:fillRect/>
            </a:stretch>
          </p:blipFill>
          <p:spPr>
            <a:xfrm>
              <a:off x="9755818" y="2495035"/>
              <a:ext cx="1042988" cy="1050131"/>
            </a:xfrm>
            <a:prstGeom prst="rect">
              <a:avLst/>
            </a:prstGeom>
            <a:noFill/>
            <a:ln>
              <a:noFill/>
            </a:ln>
          </p:spPr>
        </p:pic>
        <p:pic>
          <p:nvPicPr>
            <p:cNvPr id="16" name="Google Shape;120;p10">
              <a:extLst>
                <a:ext uri="{FF2B5EF4-FFF2-40B4-BE49-F238E27FC236}">
                  <a16:creationId xmlns:a16="http://schemas.microsoft.com/office/drawing/2014/main" id="{FB753838-F401-7842-9D6A-00408C9383D5}"/>
                </a:ext>
              </a:extLst>
            </p:cNvPr>
            <p:cNvPicPr preferRelativeResize="0"/>
            <p:nvPr/>
          </p:nvPicPr>
          <p:blipFill>
            <a:blip r:embed="rId6">
              <a:alphaModFix/>
            </a:blip>
            <a:stretch>
              <a:fillRect/>
            </a:stretch>
          </p:blipFill>
          <p:spPr>
            <a:xfrm>
              <a:off x="9097853" y="1790119"/>
              <a:ext cx="1315931" cy="1282826"/>
            </a:xfrm>
            <a:prstGeom prst="rect">
              <a:avLst/>
            </a:prstGeom>
            <a:noFill/>
            <a:ln>
              <a:noFill/>
            </a:ln>
          </p:spPr>
        </p:pic>
        <p:pic>
          <p:nvPicPr>
            <p:cNvPr id="18" name="Google Shape;117;p10">
              <a:extLst>
                <a:ext uri="{FF2B5EF4-FFF2-40B4-BE49-F238E27FC236}">
                  <a16:creationId xmlns:a16="http://schemas.microsoft.com/office/drawing/2014/main" id="{D217B8D6-70C4-2344-B287-BA4B33CB9D06}"/>
                </a:ext>
              </a:extLst>
            </p:cNvPr>
            <p:cNvPicPr preferRelativeResize="0"/>
            <p:nvPr/>
          </p:nvPicPr>
          <p:blipFill>
            <a:blip r:embed="rId5">
              <a:alphaModFix/>
            </a:blip>
            <a:stretch>
              <a:fillRect/>
            </a:stretch>
          </p:blipFill>
          <p:spPr>
            <a:xfrm>
              <a:off x="10656363" y="2259507"/>
              <a:ext cx="1042988" cy="1050131"/>
            </a:xfrm>
            <a:prstGeom prst="rect">
              <a:avLst/>
            </a:prstGeom>
            <a:noFill/>
            <a:ln>
              <a:noFill/>
            </a:ln>
          </p:spPr>
        </p:pic>
        <p:pic>
          <p:nvPicPr>
            <p:cNvPr id="19" name="Google Shape;117;p10">
              <a:extLst>
                <a:ext uri="{FF2B5EF4-FFF2-40B4-BE49-F238E27FC236}">
                  <a16:creationId xmlns:a16="http://schemas.microsoft.com/office/drawing/2014/main" id="{FC8EB05E-1694-A84A-B8E6-D52EBE402DB2}"/>
                </a:ext>
              </a:extLst>
            </p:cNvPr>
            <p:cNvPicPr preferRelativeResize="0"/>
            <p:nvPr/>
          </p:nvPicPr>
          <p:blipFill>
            <a:blip r:embed="rId5">
              <a:alphaModFix/>
            </a:blip>
            <a:stretch>
              <a:fillRect/>
            </a:stretch>
          </p:blipFill>
          <p:spPr>
            <a:xfrm>
              <a:off x="10462400" y="3076926"/>
              <a:ext cx="1042988" cy="1050131"/>
            </a:xfrm>
            <a:prstGeom prst="rect">
              <a:avLst/>
            </a:prstGeom>
            <a:noFill/>
            <a:ln>
              <a:noFill/>
            </a:ln>
          </p:spPr>
        </p:pic>
      </p:grpSp>
      <p:grpSp>
        <p:nvGrpSpPr>
          <p:cNvPr id="22" name="Group 21">
            <a:extLst>
              <a:ext uri="{FF2B5EF4-FFF2-40B4-BE49-F238E27FC236}">
                <a16:creationId xmlns:a16="http://schemas.microsoft.com/office/drawing/2014/main" id="{EAF229E1-1AFE-F44B-96C0-374BF197A86D}"/>
              </a:ext>
            </a:extLst>
          </p:cNvPr>
          <p:cNvGrpSpPr/>
          <p:nvPr/>
        </p:nvGrpSpPr>
        <p:grpSpPr>
          <a:xfrm>
            <a:off x="4624335" y="1734709"/>
            <a:ext cx="2943329" cy="2574063"/>
            <a:chOff x="4624335" y="1734709"/>
            <a:chExt cx="2943329" cy="2574063"/>
          </a:xfrm>
        </p:grpSpPr>
        <p:sp>
          <p:nvSpPr>
            <p:cNvPr id="11" name="Rounded Rectangle 10">
              <a:extLst>
                <a:ext uri="{FF2B5EF4-FFF2-40B4-BE49-F238E27FC236}">
                  <a16:creationId xmlns:a16="http://schemas.microsoft.com/office/drawing/2014/main" id="{625B5366-D1FB-FC47-861B-F9BED9364F4C}"/>
                </a:ext>
              </a:extLst>
            </p:cNvPr>
            <p:cNvSpPr/>
            <p:nvPr/>
          </p:nvSpPr>
          <p:spPr>
            <a:xfrm>
              <a:off x="4624335" y="1734709"/>
              <a:ext cx="2943329" cy="2574063"/>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pic>
          <p:nvPicPr>
            <p:cNvPr id="20" name="Google Shape;127;p10">
              <a:extLst>
                <a:ext uri="{FF2B5EF4-FFF2-40B4-BE49-F238E27FC236}">
                  <a16:creationId xmlns:a16="http://schemas.microsoft.com/office/drawing/2014/main" id="{31391D9E-D9CC-4E4B-9FEA-B57F13CDCD45}"/>
                </a:ext>
              </a:extLst>
            </p:cNvPr>
            <p:cNvPicPr preferRelativeResize="0"/>
            <p:nvPr/>
          </p:nvPicPr>
          <p:blipFill>
            <a:blip r:embed="rId7">
              <a:alphaModFix/>
            </a:blip>
            <a:stretch>
              <a:fillRect/>
            </a:stretch>
          </p:blipFill>
          <p:spPr>
            <a:xfrm>
              <a:off x="5066512" y="2723640"/>
              <a:ext cx="755660" cy="1133492"/>
            </a:xfrm>
            <a:prstGeom prst="rect">
              <a:avLst/>
            </a:prstGeom>
            <a:noFill/>
            <a:ln>
              <a:noFill/>
            </a:ln>
          </p:spPr>
        </p:pic>
        <p:pic>
          <p:nvPicPr>
            <p:cNvPr id="21" name="Google Shape;132;p10">
              <a:extLst>
                <a:ext uri="{FF2B5EF4-FFF2-40B4-BE49-F238E27FC236}">
                  <a16:creationId xmlns:a16="http://schemas.microsoft.com/office/drawing/2014/main" id="{C68D6505-B13B-C741-9899-D74BAB5AA465}"/>
                </a:ext>
              </a:extLst>
            </p:cNvPr>
            <p:cNvPicPr preferRelativeResize="0"/>
            <p:nvPr/>
          </p:nvPicPr>
          <p:blipFill>
            <a:blip r:embed="rId8">
              <a:alphaModFix/>
            </a:blip>
            <a:stretch>
              <a:fillRect/>
            </a:stretch>
          </p:blipFill>
          <p:spPr>
            <a:xfrm>
              <a:off x="6383374" y="2067408"/>
              <a:ext cx="715889" cy="1789724"/>
            </a:xfrm>
            <a:prstGeom prst="rect">
              <a:avLst/>
            </a:prstGeom>
            <a:noFill/>
            <a:ln>
              <a:noFill/>
            </a:ln>
          </p:spPr>
        </p:pic>
      </p:grpSp>
      <p:cxnSp>
        <p:nvCxnSpPr>
          <p:cNvPr id="23" name="Straight Connector 22">
            <a:extLst>
              <a:ext uri="{FF2B5EF4-FFF2-40B4-BE49-F238E27FC236}">
                <a16:creationId xmlns:a16="http://schemas.microsoft.com/office/drawing/2014/main" id="{868B2307-FFA1-0946-B86B-9C9A77257998}"/>
              </a:ext>
            </a:extLst>
          </p:cNvPr>
          <p:cNvCxnSpPr>
            <a:cxnSpLocks/>
            <a:stCxn id="8" idx="0"/>
            <a:endCxn id="12" idx="2"/>
          </p:cNvCxnSpPr>
          <p:nvPr/>
        </p:nvCxnSpPr>
        <p:spPr>
          <a:xfrm flipV="1">
            <a:off x="6131489" y="4308772"/>
            <a:ext cx="4282296" cy="1271333"/>
          </a:xfrm>
          <a:prstGeom prst="line">
            <a:avLst/>
          </a:prstGeom>
          <a:ln w="38100" cap="rnd">
            <a:solidFill>
              <a:srgbClr val="43A047"/>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FEC8E77-1B39-C74E-8BD6-6194DA4EBC9B}"/>
              </a:ext>
            </a:extLst>
          </p:cNvPr>
          <p:cNvCxnSpPr>
            <a:cxnSpLocks/>
            <a:stCxn id="7" idx="0"/>
            <a:endCxn id="11" idx="2"/>
          </p:cNvCxnSpPr>
          <p:nvPr/>
        </p:nvCxnSpPr>
        <p:spPr>
          <a:xfrm flipV="1">
            <a:off x="1778216" y="4308772"/>
            <a:ext cx="4317784" cy="1271333"/>
          </a:xfrm>
          <a:prstGeom prst="line">
            <a:avLst/>
          </a:prstGeom>
          <a:ln w="38100" cap="rnd">
            <a:solidFill>
              <a:srgbClr val="43A047"/>
            </a:solidFill>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B09D9C-CA8B-EC41-B077-B06E6C612F60}"/>
              </a:ext>
            </a:extLst>
          </p:cNvPr>
          <p:cNvCxnSpPr>
            <a:cxnSpLocks/>
            <a:stCxn id="10" idx="2"/>
            <a:endCxn id="9" idx="0"/>
          </p:cNvCxnSpPr>
          <p:nvPr/>
        </p:nvCxnSpPr>
        <p:spPr>
          <a:xfrm>
            <a:off x="1778215" y="4308772"/>
            <a:ext cx="8706547" cy="1271333"/>
          </a:xfrm>
          <a:prstGeom prst="line">
            <a:avLst/>
          </a:prstGeom>
          <a:ln w="38100" cap="rnd">
            <a:solidFill>
              <a:srgbClr val="43A047"/>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9284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8" name="Picture 7" descr="Diagram&#10;&#10;Description automatically generated">
            <a:extLst>
              <a:ext uri="{FF2B5EF4-FFF2-40B4-BE49-F238E27FC236}">
                <a16:creationId xmlns:a16="http://schemas.microsoft.com/office/drawing/2014/main" id="{ED09D2E0-7AED-724B-BA1C-7C71C275B09A}"/>
              </a:ext>
            </a:extLst>
          </p:cNvPr>
          <p:cNvPicPr>
            <a:picLocks noChangeAspect="1"/>
          </p:cNvPicPr>
          <p:nvPr/>
        </p:nvPicPr>
        <p:blipFill>
          <a:blip r:embed="rId3"/>
          <a:stretch>
            <a:fillRect/>
          </a:stretch>
        </p:blipFill>
        <p:spPr>
          <a:xfrm>
            <a:off x="263524" y="1077157"/>
            <a:ext cx="7848600" cy="38252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45295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624753"/>
          </a:xfrm>
        </p:spPr>
        <p:txBody>
          <a:bodyPr/>
          <a:lstStyle/>
          <a:p>
            <a:r>
              <a:rPr lang="en-GB" b="1" dirty="0"/>
              <a:t>How many ways can you make this number? </a:t>
            </a:r>
          </a:p>
        </p:txBody>
      </p:sp>
      <p:sp>
        <p:nvSpPr>
          <p:cNvPr id="7" name="Rounded Rectangle 6">
            <a:extLst>
              <a:ext uri="{FF2B5EF4-FFF2-40B4-BE49-F238E27FC236}">
                <a16:creationId xmlns:a16="http://schemas.microsoft.com/office/drawing/2014/main" id="{F1CCE8BE-7758-0C41-85A8-38FC26F1587C}"/>
              </a:ext>
            </a:extLst>
          </p:cNvPr>
          <p:cNvSpPr/>
          <p:nvPr/>
        </p:nvSpPr>
        <p:spPr>
          <a:xfrm>
            <a:off x="5385243" y="1900272"/>
            <a:ext cx="1421513" cy="624753"/>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17</a:t>
            </a:r>
          </a:p>
        </p:txBody>
      </p:sp>
    </p:spTree>
    <p:extLst>
      <p:ext uri="{BB962C8B-B14F-4D97-AF65-F5344CB8AC3E}">
        <p14:creationId xmlns:p14="http://schemas.microsoft.com/office/powerpoint/2010/main" val="53615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7" name="Picture 6" descr="Chart&#10;&#10;Description automatically generated with low confidence">
            <a:extLst>
              <a:ext uri="{FF2B5EF4-FFF2-40B4-BE49-F238E27FC236}">
                <a16:creationId xmlns:a16="http://schemas.microsoft.com/office/drawing/2014/main" id="{1C806B40-5940-FB45-B5BB-06A0737A1FD0}"/>
              </a:ext>
            </a:extLst>
          </p:cNvPr>
          <p:cNvPicPr>
            <a:picLocks noChangeAspect="1"/>
          </p:cNvPicPr>
          <p:nvPr/>
        </p:nvPicPr>
        <p:blipFill>
          <a:blip r:embed="rId3"/>
          <a:stretch>
            <a:fillRect/>
          </a:stretch>
        </p:blipFill>
        <p:spPr>
          <a:xfrm>
            <a:off x="263524" y="1077157"/>
            <a:ext cx="7848600" cy="1981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54029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Reflect</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1677698"/>
          </a:xfrm>
        </p:spPr>
        <p:txBody>
          <a:bodyPr/>
          <a:lstStyle/>
          <a:p>
            <a:r>
              <a:rPr lang="en-GB" dirty="0"/>
              <a:t>The Mathling has made the number 15 in lots of different ways. </a:t>
            </a:r>
          </a:p>
          <a:p>
            <a:r>
              <a:rPr lang="en-GB" dirty="0"/>
              <a:t>One of its representations is wrong.</a:t>
            </a:r>
          </a:p>
          <a:p>
            <a:r>
              <a:rPr lang="en-GB" b="1" dirty="0"/>
              <a:t>Which one is wrong?</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8" name="Rounded Rectangle 7">
            <a:extLst>
              <a:ext uri="{FF2B5EF4-FFF2-40B4-BE49-F238E27FC236}">
                <a16:creationId xmlns:a16="http://schemas.microsoft.com/office/drawing/2014/main" id="{70DF2F84-1454-2C48-94AF-0245700E99DE}"/>
              </a:ext>
            </a:extLst>
          </p:cNvPr>
          <p:cNvSpPr/>
          <p:nvPr/>
        </p:nvSpPr>
        <p:spPr>
          <a:xfrm>
            <a:off x="3651922" y="5369283"/>
            <a:ext cx="1385248" cy="624753"/>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15</a:t>
            </a:r>
          </a:p>
        </p:txBody>
      </p:sp>
      <p:grpSp>
        <p:nvGrpSpPr>
          <p:cNvPr id="25" name="Group 24">
            <a:extLst>
              <a:ext uri="{FF2B5EF4-FFF2-40B4-BE49-F238E27FC236}">
                <a16:creationId xmlns:a16="http://schemas.microsoft.com/office/drawing/2014/main" id="{E346A956-E4AE-F34E-949C-52F07B5E660D}"/>
              </a:ext>
            </a:extLst>
          </p:cNvPr>
          <p:cNvGrpSpPr/>
          <p:nvPr/>
        </p:nvGrpSpPr>
        <p:grpSpPr>
          <a:xfrm>
            <a:off x="478182" y="3560813"/>
            <a:ext cx="2935414" cy="1521800"/>
            <a:chOff x="263046" y="3548964"/>
            <a:chExt cx="2935414" cy="1521800"/>
          </a:xfrm>
        </p:grpSpPr>
        <p:sp>
          <p:nvSpPr>
            <p:cNvPr id="7" name="Rounded Rectangle 6">
              <a:extLst>
                <a:ext uri="{FF2B5EF4-FFF2-40B4-BE49-F238E27FC236}">
                  <a16:creationId xmlns:a16="http://schemas.microsoft.com/office/drawing/2014/main" id="{D43A8DAA-A72F-1F4B-9FE9-607CE48A58A0}"/>
                </a:ext>
              </a:extLst>
            </p:cNvPr>
            <p:cNvSpPr/>
            <p:nvPr/>
          </p:nvSpPr>
          <p:spPr>
            <a:xfrm>
              <a:off x="263046" y="3548964"/>
              <a:ext cx="2935414" cy="1521800"/>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pic>
          <p:nvPicPr>
            <p:cNvPr id="9" name="Google Shape;117;p10">
              <a:extLst>
                <a:ext uri="{FF2B5EF4-FFF2-40B4-BE49-F238E27FC236}">
                  <a16:creationId xmlns:a16="http://schemas.microsoft.com/office/drawing/2014/main" id="{4A03F181-6B74-DD4A-9D53-AC204E9CB733}"/>
                </a:ext>
              </a:extLst>
            </p:cNvPr>
            <p:cNvPicPr preferRelativeResize="0"/>
            <p:nvPr/>
          </p:nvPicPr>
          <p:blipFill>
            <a:blip r:embed="rId3">
              <a:alphaModFix/>
            </a:blip>
            <a:stretch>
              <a:fillRect/>
            </a:stretch>
          </p:blipFill>
          <p:spPr>
            <a:xfrm>
              <a:off x="1083499" y="3692278"/>
              <a:ext cx="1042988" cy="1050131"/>
            </a:xfrm>
            <a:prstGeom prst="rect">
              <a:avLst/>
            </a:prstGeom>
            <a:noFill/>
            <a:ln>
              <a:noFill/>
            </a:ln>
          </p:spPr>
        </p:pic>
        <p:pic>
          <p:nvPicPr>
            <p:cNvPr id="10" name="Google Shape;120;p10">
              <a:extLst>
                <a:ext uri="{FF2B5EF4-FFF2-40B4-BE49-F238E27FC236}">
                  <a16:creationId xmlns:a16="http://schemas.microsoft.com/office/drawing/2014/main" id="{773E0BA7-BB9E-A84E-BAC7-C762B53DE6EC}"/>
                </a:ext>
              </a:extLst>
            </p:cNvPr>
            <p:cNvPicPr preferRelativeResize="0"/>
            <p:nvPr/>
          </p:nvPicPr>
          <p:blipFill>
            <a:blip r:embed="rId4">
              <a:alphaModFix/>
            </a:blip>
            <a:stretch>
              <a:fillRect/>
            </a:stretch>
          </p:blipFill>
          <p:spPr>
            <a:xfrm>
              <a:off x="289062" y="3548964"/>
              <a:ext cx="1315931" cy="1282826"/>
            </a:xfrm>
            <a:prstGeom prst="rect">
              <a:avLst/>
            </a:prstGeom>
            <a:noFill/>
            <a:ln>
              <a:noFill/>
            </a:ln>
          </p:spPr>
        </p:pic>
        <p:pic>
          <p:nvPicPr>
            <p:cNvPr id="11" name="Google Shape;117;p10">
              <a:extLst>
                <a:ext uri="{FF2B5EF4-FFF2-40B4-BE49-F238E27FC236}">
                  <a16:creationId xmlns:a16="http://schemas.microsoft.com/office/drawing/2014/main" id="{42FF9EC4-2F38-FC48-B8DC-7022BA2D3F02}"/>
                </a:ext>
              </a:extLst>
            </p:cNvPr>
            <p:cNvPicPr preferRelativeResize="0"/>
            <p:nvPr/>
          </p:nvPicPr>
          <p:blipFill>
            <a:blip r:embed="rId3">
              <a:alphaModFix/>
            </a:blip>
            <a:stretch>
              <a:fillRect/>
            </a:stretch>
          </p:blipFill>
          <p:spPr>
            <a:xfrm>
              <a:off x="1249754" y="3927806"/>
              <a:ext cx="1042988" cy="1050131"/>
            </a:xfrm>
            <a:prstGeom prst="rect">
              <a:avLst/>
            </a:prstGeom>
            <a:noFill/>
            <a:ln>
              <a:noFill/>
            </a:ln>
          </p:spPr>
        </p:pic>
        <p:pic>
          <p:nvPicPr>
            <p:cNvPr id="12" name="Google Shape;117;p10">
              <a:extLst>
                <a:ext uri="{FF2B5EF4-FFF2-40B4-BE49-F238E27FC236}">
                  <a16:creationId xmlns:a16="http://schemas.microsoft.com/office/drawing/2014/main" id="{4F935736-0674-E54A-A842-22D27B66DE7B}"/>
                </a:ext>
              </a:extLst>
            </p:cNvPr>
            <p:cNvPicPr preferRelativeResize="0"/>
            <p:nvPr/>
          </p:nvPicPr>
          <p:blipFill>
            <a:blip r:embed="rId3">
              <a:alphaModFix/>
            </a:blip>
            <a:stretch>
              <a:fillRect/>
            </a:stretch>
          </p:blipFill>
          <p:spPr>
            <a:xfrm>
              <a:off x="1790081" y="3706133"/>
              <a:ext cx="1042988" cy="1050131"/>
            </a:xfrm>
            <a:prstGeom prst="rect">
              <a:avLst/>
            </a:prstGeom>
            <a:noFill/>
            <a:ln>
              <a:noFill/>
            </a:ln>
          </p:spPr>
        </p:pic>
        <p:pic>
          <p:nvPicPr>
            <p:cNvPr id="13" name="Google Shape;117;p10">
              <a:extLst>
                <a:ext uri="{FF2B5EF4-FFF2-40B4-BE49-F238E27FC236}">
                  <a16:creationId xmlns:a16="http://schemas.microsoft.com/office/drawing/2014/main" id="{B37987A0-708E-8748-84EF-BD1F7818B71A}"/>
                </a:ext>
              </a:extLst>
            </p:cNvPr>
            <p:cNvPicPr preferRelativeResize="0"/>
            <p:nvPr/>
          </p:nvPicPr>
          <p:blipFill>
            <a:blip r:embed="rId3">
              <a:alphaModFix/>
            </a:blip>
            <a:stretch>
              <a:fillRect/>
            </a:stretch>
          </p:blipFill>
          <p:spPr>
            <a:xfrm>
              <a:off x="2044191" y="3947222"/>
              <a:ext cx="1042988" cy="1050131"/>
            </a:xfrm>
            <a:prstGeom prst="rect">
              <a:avLst/>
            </a:prstGeom>
            <a:noFill/>
            <a:ln>
              <a:noFill/>
            </a:ln>
          </p:spPr>
        </p:pic>
      </p:grpSp>
      <p:grpSp>
        <p:nvGrpSpPr>
          <p:cNvPr id="26" name="Group 25">
            <a:extLst>
              <a:ext uri="{FF2B5EF4-FFF2-40B4-BE49-F238E27FC236}">
                <a16:creationId xmlns:a16="http://schemas.microsoft.com/office/drawing/2014/main" id="{7F5768A1-2D1A-1941-BD19-F5C6EBDA95CF}"/>
              </a:ext>
            </a:extLst>
          </p:cNvPr>
          <p:cNvGrpSpPr/>
          <p:nvPr/>
        </p:nvGrpSpPr>
        <p:grpSpPr>
          <a:xfrm>
            <a:off x="4614214" y="2196780"/>
            <a:ext cx="1936848" cy="2020563"/>
            <a:chOff x="4159153" y="2418718"/>
            <a:chExt cx="1936848" cy="2020563"/>
          </a:xfrm>
        </p:grpSpPr>
        <p:sp>
          <p:nvSpPr>
            <p:cNvPr id="14" name="Rounded Rectangle 13">
              <a:extLst>
                <a:ext uri="{FF2B5EF4-FFF2-40B4-BE49-F238E27FC236}">
                  <a16:creationId xmlns:a16="http://schemas.microsoft.com/office/drawing/2014/main" id="{D33F2B13-305D-ED4E-901A-E0005B3AA439}"/>
                </a:ext>
              </a:extLst>
            </p:cNvPr>
            <p:cNvSpPr/>
            <p:nvPr/>
          </p:nvSpPr>
          <p:spPr>
            <a:xfrm>
              <a:off x="4159153" y="2418718"/>
              <a:ext cx="1936848" cy="2020563"/>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pic>
          <p:nvPicPr>
            <p:cNvPr id="15" name="Google Shape;127;p10">
              <a:extLst>
                <a:ext uri="{FF2B5EF4-FFF2-40B4-BE49-F238E27FC236}">
                  <a16:creationId xmlns:a16="http://schemas.microsoft.com/office/drawing/2014/main" id="{72EDE9F5-1E6A-3240-A6F3-C00FF11BDD17}"/>
                </a:ext>
              </a:extLst>
            </p:cNvPr>
            <p:cNvPicPr preferRelativeResize="0"/>
            <p:nvPr/>
          </p:nvPicPr>
          <p:blipFill>
            <a:blip r:embed="rId5">
              <a:alphaModFix/>
            </a:blip>
            <a:stretch>
              <a:fillRect/>
            </a:stretch>
          </p:blipFill>
          <p:spPr>
            <a:xfrm>
              <a:off x="4344546" y="3184872"/>
              <a:ext cx="755660" cy="1133492"/>
            </a:xfrm>
            <a:prstGeom prst="rect">
              <a:avLst/>
            </a:prstGeom>
            <a:noFill/>
            <a:ln>
              <a:noFill/>
            </a:ln>
          </p:spPr>
        </p:pic>
        <p:pic>
          <p:nvPicPr>
            <p:cNvPr id="16" name="Google Shape;132;p10">
              <a:extLst>
                <a:ext uri="{FF2B5EF4-FFF2-40B4-BE49-F238E27FC236}">
                  <a16:creationId xmlns:a16="http://schemas.microsoft.com/office/drawing/2014/main" id="{2E897EE4-8F3E-8640-A0EB-32FB5380F471}"/>
                </a:ext>
              </a:extLst>
            </p:cNvPr>
            <p:cNvPicPr preferRelativeResize="0"/>
            <p:nvPr/>
          </p:nvPicPr>
          <p:blipFill>
            <a:blip r:embed="rId6">
              <a:alphaModFix/>
            </a:blip>
            <a:stretch>
              <a:fillRect/>
            </a:stretch>
          </p:blipFill>
          <p:spPr>
            <a:xfrm>
              <a:off x="5134773" y="2528640"/>
              <a:ext cx="715889" cy="1789724"/>
            </a:xfrm>
            <a:prstGeom prst="rect">
              <a:avLst/>
            </a:prstGeom>
            <a:noFill/>
            <a:ln>
              <a:noFill/>
            </a:ln>
          </p:spPr>
        </p:pic>
      </p:grpSp>
      <p:grpSp>
        <p:nvGrpSpPr>
          <p:cNvPr id="4" name="Group 3">
            <a:extLst>
              <a:ext uri="{FF2B5EF4-FFF2-40B4-BE49-F238E27FC236}">
                <a16:creationId xmlns:a16="http://schemas.microsoft.com/office/drawing/2014/main" id="{F03F7476-F374-5544-9DD8-AF5DA035044B}"/>
              </a:ext>
            </a:extLst>
          </p:cNvPr>
          <p:cNvGrpSpPr/>
          <p:nvPr/>
        </p:nvGrpSpPr>
        <p:grpSpPr>
          <a:xfrm>
            <a:off x="9219387" y="1698113"/>
            <a:ext cx="1440873" cy="1500445"/>
            <a:chOff x="7453745" y="2146213"/>
            <a:chExt cx="1440873" cy="1500445"/>
          </a:xfrm>
        </p:grpSpPr>
        <p:sp>
          <p:nvSpPr>
            <p:cNvPr id="17" name="Rounded Rectangle 16">
              <a:extLst>
                <a:ext uri="{FF2B5EF4-FFF2-40B4-BE49-F238E27FC236}">
                  <a16:creationId xmlns:a16="http://schemas.microsoft.com/office/drawing/2014/main" id="{3CBC1C52-15C3-7546-A75E-29F7A17F26F2}"/>
                </a:ext>
              </a:extLst>
            </p:cNvPr>
            <p:cNvSpPr/>
            <p:nvPr/>
          </p:nvSpPr>
          <p:spPr>
            <a:xfrm>
              <a:off x="7453745" y="2146213"/>
              <a:ext cx="1440873" cy="1500445"/>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pic>
          <p:nvPicPr>
            <p:cNvPr id="18" name="Google Shape;92;p9">
              <a:extLst>
                <a:ext uri="{FF2B5EF4-FFF2-40B4-BE49-F238E27FC236}">
                  <a16:creationId xmlns:a16="http://schemas.microsoft.com/office/drawing/2014/main" id="{7A68C513-DE8C-734A-A4D5-237F93187047}"/>
                </a:ext>
              </a:extLst>
            </p:cNvPr>
            <p:cNvPicPr preferRelativeResize="0"/>
            <p:nvPr/>
          </p:nvPicPr>
          <p:blipFill>
            <a:blip r:embed="rId7">
              <a:alphaModFix/>
            </a:blip>
            <a:stretch>
              <a:fillRect/>
            </a:stretch>
          </p:blipFill>
          <p:spPr>
            <a:xfrm>
              <a:off x="8012677" y="2519718"/>
              <a:ext cx="207169" cy="228600"/>
            </a:xfrm>
            <a:prstGeom prst="rect">
              <a:avLst/>
            </a:prstGeom>
            <a:noFill/>
            <a:ln>
              <a:noFill/>
            </a:ln>
          </p:spPr>
        </p:pic>
        <p:pic>
          <p:nvPicPr>
            <p:cNvPr id="19" name="Google Shape;93;p9">
              <a:extLst>
                <a:ext uri="{FF2B5EF4-FFF2-40B4-BE49-F238E27FC236}">
                  <a16:creationId xmlns:a16="http://schemas.microsoft.com/office/drawing/2014/main" id="{1446DA2B-DA91-2C40-8F8E-AEB9E80F6CF4}"/>
                </a:ext>
              </a:extLst>
            </p:cNvPr>
            <p:cNvPicPr preferRelativeResize="0"/>
            <p:nvPr/>
          </p:nvPicPr>
          <p:blipFill>
            <a:blip r:embed="rId8">
              <a:alphaModFix/>
            </a:blip>
            <a:stretch>
              <a:fillRect/>
            </a:stretch>
          </p:blipFill>
          <p:spPr>
            <a:xfrm>
              <a:off x="7670961" y="2256390"/>
              <a:ext cx="207169" cy="1221581"/>
            </a:xfrm>
            <a:prstGeom prst="rect">
              <a:avLst/>
            </a:prstGeom>
            <a:noFill/>
            <a:ln>
              <a:noFill/>
            </a:ln>
          </p:spPr>
        </p:pic>
        <p:pic>
          <p:nvPicPr>
            <p:cNvPr id="20" name="Google Shape;92;p9">
              <a:extLst>
                <a:ext uri="{FF2B5EF4-FFF2-40B4-BE49-F238E27FC236}">
                  <a16:creationId xmlns:a16="http://schemas.microsoft.com/office/drawing/2014/main" id="{525313C2-EEBC-114F-8B8C-058F54FD22D2}"/>
                </a:ext>
              </a:extLst>
            </p:cNvPr>
            <p:cNvPicPr preferRelativeResize="0"/>
            <p:nvPr/>
          </p:nvPicPr>
          <p:blipFill>
            <a:blip r:embed="rId7">
              <a:alphaModFix/>
            </a:blip>
            <a:stretch>
              <a:fillRect/>
            </a:stretch>
          </p:blipFill>
          <p:spPr>
            <a:xfrm>
              <a:off x="8012676" y="2867181"/>
              <a:ext cx="207169" cy="228600"/>
            </a:xfrm>
            <a:prstGeom prst="rect">
              <a:avLst/>
            </a:prstGeom>
            <a:noFill/>
            <a:ln>
              <a:noFill/>
            </a:ln>
          </p:spPr>
        </p:pic>
        <p:pic>
          <p:nvPicPr>
            <p:cNvPr id="21" name="Google Shape;92;p9">
              <a:extLst>
                <a:ext uri="{FF2B5EF4-FFF2-40B4-BE49-F238E27FC236}">
                  <a16:creationId xmlns:a16="http://schemas.microsoft.com/office/drawing/2014/main" id="{11009800-8029-994E-B4D0-39114DB1234D}"/>
                </a:ext>
              </a:extLst>
            </p:cNvPr>
            <p:cNvPicPr preferRelativeResize="0"/>
            <p:nvPr/>
          </p:nvPicPr>
          <p:blipFill>
            <a:blip r:embed="rId7">
              <a:alphaModFix/>
            </a:blip>
            <a:stretch>
              <a:fillRect/>
            </a:stretch>
          </p:blipFill>
          <p:spPr>
            <a:xfrm>
              <a:off x="8012676" y="3214644"/>
              <a:ext cx="207169" cy="228600"/>
            </a:xfrm>
            <a:prstGeom prst="rect">
              <a:avLst/>
            </a:prstGeom>
            <a:noFill/>
            <a:ln>
              <a:noFill/>
            </a:ln>
          </p:spPr>
        </p:pic>
        <p:pic>
          <p:nvPicPr>
            <p:cNvPr id="22" name="Google Shape;92;p9">
              <a:extLst>
                <a:ext uri="{FF2B5EF4-FFF2-40B4-BE49-F238E27FC236}">
                  <a16:creationId xmlns:a16="http://schemas.microsoft.com/office/drawing/2014/main" id="{C1005FE2-44B9-1C4A-8294-F267D277CEA5}"/>
                </a:ext>
              </a:extLst>
            </p:cNvPr>
            <p:cNvPicPr preferRelativeResize="0"/>
            <p:nvPr/>
          </p:nvPicPr>
          <p:blipFill>
            <a:blip r:embed="rId7">
              <a:alphaModFix/>
            </a:blip>
            <a:stretch>
              <a:fillRect/>
            </a:stretch>
          </p:blipFill>
          <p:spPr>
            <a:xfrm>
              <a:off x="8350387" y="3214644"/>
              <a:ext cx="207169" cy="228600"/>
            </a:xfrm>
            <a:prstGeom prst="rect">
              <a:avLst/>
            </a:prstGeom>
            <a:noFill/>
            <a:ln>
              <a:noFill/>
            </a:ln>
          </p:spPr>
        </p:pic>
        <p:pic>
          <p:nvPicPr>
            <p:cNvPr id="23" name="Google Shape;92;p9">
              <a:extLst>
                <a:ext uri="{FF2B5EF4-FFF2-40B4-BE49-F238E27FC236}">
                  <a16:creationId xmlns:a16="http://schemas.microsoft.com/office/drawing/2014/main" id="{24EEAA47-86FB-1A47-AFA4-BD609B184DC8}"/>
                </a:ext>
              </a:extLst>
            </p:cNvPr>
            <p:cNvPicPr preferRelativeResize="0"/>
            <p:nvPr/>
          </p:nvPicPr>
          <p:blipFill>
            <a:blip r:embed="rId7">
              <a:alphaModFix/>
            </a:blip>
            <a:stretch>
              <a:fillRect/>
            </a:stretch>
          </p:blipFill>
          <p:spPr>
            <a:xfrm>
              <a:off x="8350387" y="2867181"/>
              <a:ext cx="207169" cy="228600"/>
            </a:xfrm>
            <a:prstGeom prst="rect">
              <a:avLst/>
            </a:prstGeom>
            <a:noFill/>
            <a:ln>
              <a:noFill/>
            </a:ln>
          </p:spPr>
        </p:pic>
      </p:grpSp>
      <p:grpSp>
        <p:nvGrpSpPr>
          <p:cNvPr id="29" name="Group 28">
            <a:extLst>
              <a:ext uri="{FF2B5EF4-FFF2-40B4-BE49-F238E27FC236}">
                <a16:creationId xmlns:a16="http://schemas.microsoft.com/office/drawing/2014/main" id="{435127F3-AA24-B445-97F2-9C9431274A83}"/>
              </a:ext>
            </a:extLst>
          </p:cNvPr>
          <p:cNvGrpSpPr/>
          <p:nvPr/>
        </p:nvGrpSpPr>
        <p:grpSpPr>
          <a:xfrm>
            <a:off x="7327461" y="4009526"/>
            <a:ext cx="2260826" cy="2223852"/>
            <a:chOff x="7484118" y="3502714"/>
            <a:chExt cx="2260826" cy="2223852"/>
          </a:xfrm>
        </p:grpSpPr>
        <p:sp>
          <p:nvSpPr>
            <p:cNvPr id="24" name="Rounded Rectangle 23">
              <a:extLst>
                <a:ext uri="{FF2B5EF4-FFF2-40B4-BE49-F238E27FC236}">
                  <a16:creationId xmlns:a16="http://schemas.microsoft.com/office/drawing/2014/main" id="{B957AA9E-3997-4646-82C4-686C9A7E6C79}"/>
                </a:ext>
              </a:extLst>
            </p:cNvPr>
            <p:cNvSpPr/>
            <p:nvPr/>
          </p:nvSpPr>
          <p:spPr>
            <a:xfrm>
              <a:off x="7484118" y="3502714"/>
              <a:ext cx="2260826" cy="2223852"/>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pic>
          <p:nvPicPr>
            <p:cNvPr id="27" name="Google Shape;202;p14">
              <a:extLst>
                <a:ext uri="{FF2B5EF4-FFF2-40B4-BE49-F238E27FC236}">
                  <a16:creationId xmlns:a16="http://schemas.microsoft.com/office/drawing/2014/main" id="{FD48604B-6BC9-A349-A901-276EEA0FBDD4}"/>
                </a:ext>
              </a:extLst>
            </p:cNvPr>
            <p:cNvPicPr preferRelativeResize="0"/>
            <p:nvPr/>
          </p:nvPicPr>
          <p:blipFill>
            <a:blip r:embed="rId9">
              <a:alphaModFix/>
            </a:blip>
            <a:stretch>
              <a:fillRect/>
            </a:stretch>
          </p:blipFill>
          <p:spPr>
            <a:xfrm>
              <a:off x="7646107" y="4735859"/>
              <a:ext cx="1936848" cy="784757"/>
            </a:xfrm>
            <a:prstGeom prst="rect">
              <a:avLst/>
            </a:prstGeom>
            <a:noFill/>
            <a:ln>
              <a:noFill/>
            </a:ln>
          </p:spPr>
        </p:pic>
        <p:pic>
          <p:nvPicPr>
            <p:cNvPr id="28" name="Google Shape;206;p14">
              <a:extLst>
                <a:ext uri="{FF2B5EF4-FFF2-40B4-BE49-F238E27FC236}">
                  <a16:creationId xmlns:a16="http://schemas.microsoft.com/office/drawing/2014/main" id="{FBB364BE-7D10-7E45-874E-2E0BA4295B90}"/>
                </a:ext>
              </a:extLst>
            </p:cNvPr>
            <p:cNvPicPr preferRelativeResize="0"/>
            <p:nvPr/>
          </p:nvPicPr>
          <p:blipFill>
            <a:blip r:embed="rId10">
              <a:alphaModFix/>
            </a:blip>
            <a:stretch>
              <a:fillRect/>
            </a:stretch>
          </p:blipFill>
          <p:spPr>
            <a:xfrm>
              <a:off x="7646107" y="3783523"/>
              <a:ext cx="1936848" cy="784757"/>
            </a:xfrm>
            <a:prstGeom prst="rect">
              <a:avLst/>
            </a:prstGeom>
            <a:noFill/>
            <a:ln>
              <a:noFill/>
            </a:ln>
          </p:spPr>
        </p:pic>
      </p:grpSp>
      <p:pic>
        <p:nvPicPr>
          <p:cNvPr id="30" name="Google Shape;571;p36">
            <a:extLst>
              <a:ext uri="{FF2B5EF4-FFF2-40B4-BE49-F238E27FC236}">
                <a16:creationId xmlns:a16="http://schemas.microsoft.com/office/drawing/2014/main" id="{7E5D8350-B13A-554E-A166-6F8FE754657A}"/>
              </a:ext>
            </a:extLst>
          </p:cNvPr>
          <p:cNvPicPr preferRelativeResize="0"/>
          <p:nvPr/>
        </p:nvPicPr>
        <p:blipFill>
          <a:blip r:embed="rId11">
            <a:alphaModFix/>
          </a:blip>
          <a:stretch>
            <a:fillRect/>
          </a:stretch>
        </p:blipFill>
        <p:spPr>
          <a:xfrm>
            <a:off x="10660260" y="4847232"/>
            <a:ext cx="1268694" cy="1288603"/>
          </a:xfrm>
          <a:prstGeom prst="rect">
            <a:avLst/>
          </a:prstGeom>
          <a:noFill/>
          <a:ln>
            <a:noFill/>
          </a:ln>
        </p:spPr>
      </p:pic>
      <p:sp>
        <p:nvSpPr>
          <p:cNvPr id="31" name="Oval 30">
            <a:extLst>
              <a:ext uri="{FF2B5EF4-FFF2-40B4-BE49-F238E27FC236}">
                <a16:creationId xmlns:a16="http://schemas.microsoft.com/office/drawing/2014/main" id="{E0A07356-9C26-1347-99AC-360498508473}"/>
              </a:ext>
            </a:extLst>
          </p:cNvPr>
          <p:cNvSpPr/>
          <p:nvPr/>
        </p:nvSpPr>
        <p:spPr>
          <a:xfrm>
            <a:off x="7067938" y="3717982"/>
            <a:ext cx="2755619" cy="2807509"/>
          </a:xfrm>
          <a:prstGeom prst="ellipse">
            <a:avLst/>
          </a:prstGeom>
          <a:noFill/>
          <a:ln w="38100">
            <a:solidFill>
              <a:srgbClr val="43A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146587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nextCondLst>
                <p:cond evt="onClick" delay="0">
                  <p:tgtEl>
                    <p:spTgt spid="5"/>
                  </p:tgtEl>
                </p:cond>
              </p:nextCondLst>
            </p:seq>
          </p:childTnLst>
        </p:cTn>
      </p:par>
    </p:tnLst>
    <p:bldLst>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7EEC1-B085-D449-BE76-00E35C90ABF0}"/>
              </a:ext>
            </a:extLst>
          </p:cNvPr>
          <p:cNvSpPr>
            <a:spLocks noGrp="1"/>
          </p:cNvSpPr>
          <p:nvPr>
            <p:ph type="title"/>
          </p:nvPr>
        </p:nvSpPr>
        <p:spPr/>
        <p:txBody>
          <a:bodyPr/>
          <a:lstStyle/>
          <a:p>
            <a:pPr>
              <a:lnSpc>
                <a:spcPct val="150000"/>
              </a:lnSpc>
            </a:pPr>
            <a:r>
              <a:rPr lang="en-GB" sz="2400" dirty="0">
                <a:latin typeface="Century Gothic" panose="020B0502020202020204" pitchFamily="34" charset="0"/>
              </a:rPr>
              <a:t>The following slides are based on:</a:t>
            </a:r>
            <a:br>
              <a:rPr lang="en-GB" sz="2400" dirty="0">
                <a:latin typeface="Century Gothic" panose="020B0502020202020204" pitchFamily="34" charset="0"/>
              </a:rPr>
            </a:br>
            <a:r>
              <a:rPr lang="en-GB" sz="2400" dirty="0">
                <a:latin typeface="Century Gothic" panose="020B0502020202020204" pitchFamily="34" charset="0"/>
              </a:rPr>
              <a:t>Counting in ones</a:t>
            </a:r>
            <a:endParaRPr lang="en-GB" sz="2400" b="1" dirty="0">
              <a:latin typeface="Century Gothic" panose="020B0502020202020204" pitchFamily="34" charset="0"/>
            </a:endParaRPr>
          </a:p>
        </p:txBody>
      </p:sp>
    </p:spTree>
    <p:extLst>
      <p:ext uri="{BB962C8B-B14F-4D97-AF65-F5344CB8AC3E}">
        <p14:creationId xmlns:p14="http://schemas.microsoft.com/office/powerpoint/2010/main" val="326973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4"/>
            <a:ext cx="11736887" cy="514599"/>
          </a:xfrm>
        </p:spPr>
        <p:txBody>
          <a:bodyPr/>
          <a:lstStyle/>
          <a:p>
            <a:r>
              <a:rPr lang="en-GB" b="1" dirty="0"/>
              <a:t>Let’s count from 0 in ones. </a:t>
            </a:r>
          </a:p>
        </p:txBody>
      </p:sp>
      <p:graphicFrame>
        <p:nvGraphicFramePr>
          <p:cNvPr id="6" name="Table 6">
            <a:extLst>
              <a:ext uri="{FF2B5EF4-FFF2-40B4-BE49-F238E27FC236}">
                <a16:creationId xmlns:a16="http://schemas.microsoft.com/office/drawing/2014/main" id="{E8728B59-3AE8-7144-BE30-CB2400C9156D}"/>
              </a:ext>
            </a:extLst>
          </p:cNvPr>
          <p:cNvGraphicFramePr>
            <a:graphicFrameLocks noGrp="1"/>
          </p:cNvGraphicFramePr>
          <p:nvPr>
            <p:extLst>
              <p:ext uri="{D42A27DB-BD31-4B8C-83A1-F6EECF244321}">
                <p14:modId xmlns:p14="http://schemas.microsoft.com/office/powerpoint/2010/main" val="1487908218"/>
              </p:ext>
            </p:extLst>
          </p:nvPr>
        </p:nvGraphicFramePr>
        <p:xfrm>
          <a:off x="2032000" y="3171700"/>
          <a:ext cx="8127999" cy="514600"/>
        </p:xfrm>
        <a:graphic>
          <a:graphicData uri="http://schemas.openxmlformats.org/drawingml/2006/table">
            <a:tbl>
              <a:tblPr firstRow="1" bandRow="1">
                <a:tableStyleId>{5C22544A-7EE6-4342-B048-85BDC9FD1C3A}</a:tableStyleId>
              </a:tblPr>
              <a:tblGrid>
                <a:gridCol w="738909">
                  <a:extLst>
                    <a:ext uri="{9D8B030D-6E8A-4147-A177-3AD203B41FA5}">
                      <a16:colId xmlns:a16="http://schemas.microsoft.com/office/drawing/2014/main" val="372245817"/>
                    </a:ext>
                  </a:extLst>
                </a:gridCol>
                <a:gridCol w="738909">
                  <a:extLst>
                    <a:ext uri="{9D8B030D-6E8A-4147-A177-3AD203B41FA5}">
                      <a16:colId xmlns:a16="http://schemas.microsoft.com/office/drawing/2014/main" val="2102632087"/>
                    </a:ext>
                  </a:extLst>
                </a:gridCol>
                <a:gridCol w="738909">
                  <a:extLst>
                    <a:ext uri="{9D8B030D-6E8A-4147-A177-3AD203B41FA5}">
                      <a16:colId xmlns:a16="http://schemas.microsoft.com/office/drawing/2014/main" val="3448833714"/>
                    </a:ext>
                  </a:extLst>
                </a:gridCol>
                <a:gridCol w="738909">
                  <a:extLst>
                    <a:ext uri="{9D8B030D-6E8A-4147-A177-3AD203B41FA5}">
                      <a16:colId xmlns:a16="http://schemas.microsoft.com/office/drawing/2014/main" val="260123492"/>
                    </a:ext>
                  </a:extLst>
                </a:gridCol>
                <a:gridCol w="738909">
                  <a:extLst>
                    <a:ext uri="{9D8B030D-6E8A-4147-A177-3AD203B41FA5}">
                      <a16:colId xmlns:a16="http://schemas.microsoft.com/office/drawing/2014/main" val="209807863"/>
                    </a:ext>
                  </a:extLst>
                </a:gridCol>
                <a:gridCol w="738909">
                  <a:extLst>
                    <a:ext uri="{9D8B030D-6E8A-4147-A177-3AD203B41FA5}">
                      <a16:colId xmlns:a16="http://schemas.microsoft.com/office/drawing/2014/main" val="135537850"/>
                    </a:ext>
                  </a:extLst>
                </a:gridCol>
                <a:gridCol w="738909">
                  <a:extLst>
                    <a:ext uri="{9D8B030D-6E8A-4147-A177-3AD203B41FA5}">
                      <a16:colId xmlns:a16="http://schemas.microsoft.com/office/drawing/2014/main" val="353087913"/>
                    </a:ext>
                  </a:extLst>
                </a:gridCol>
                <a:gridCol w="738909">
                  <a:extLst>
                    <a:ext uri="{9D8B030D-6E8A-4147-A177-3AD203B41FA5}">
                      <a16:colId xmlns:a16="http://schemas.microsoft.com/office/drawing/2014/main" val="564513245"/>
                    </a:ext>
                  </a:extLst>
                </a:gridCol>
                <a:gridCol w="738909">
                  <a:extLst>
                    <a:ext uri="{9D8B030D-6E8A-4147-A177-3AD203B41FA5}">
                      <a16:colId xmlns:a16="http://schemas.microsoft.com/office/drawing/2014/main" val="2885167726"/>
                    </a:ext>
                  </a:extLst>
                </a:gridCol>
                <a:gridCol w="738909">
                  <a:extLst>
                    <a:ext uri="{9D8B030D-6E8A-4147-A177-3AD203B41FA5}">
                      <a16:colId xmlns:a16="http://schemas.microsoft.com/office/drawing/2014/main" val="3053828758"/>
                    </a:ext>
                  </a:extLst>
                </a:gridCol>
                <a:gridCol w="738909">
                  <a:extLst>
                    <a:ext uri="{9D8B030D-6E8A-4147-A177-3AD203B41FA5}">
                      <a16:colId xmlns:a16="http://schemas.microsoft.com/office/drawing/2014/main" val="4231108070"/>
                    </a:ext>
                  </a:extLst>
                </a:gridCol>
              </a:tblGrid>
              <a:tr h="514600">
                <a:tc>
                  <a:txBody>
                    <a:bodyPr/>
                    <a:lstStyle/>
                    <a:p>
                      <a:pPr algn="ctr"/>
                      <a:endParaRPr lang="en-GB" sz="2400" b="0" dirty="0">
                        <a:solidFill>
                          <a:srgbClr val="222222"/>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98A8"/>
                    </a:solidFill>
                  </a:tcPr>
                </a:tc>
                <a:tc>
                  <a:txBody>
                    <a:bodyPr/>
                    <a:lstStyle/>
                    <a:p>
                      <a:pPr algn="ctr"/>
                      <a:endParaRPr lang="en-GB" sz="2400" b="0" dirty="0">
                        <a:solidFill>
                          <a:srgbClr val="222222"/>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794"/>
                    </a:solidFill>
                  </a:tcPr>
                </a:tc>
                <a:tc>
                  <a:txBody>
                    <a:bodyPr/>
                    <a:lstStyle/>
                    <a:p>
                      <a:pPr algn="ctr"/>
                      <a:endParaRPr lang="en-GB" sz="2400" b="0" dirty="0">
                        <a:solidFill>
                          <a:srgbClr val="222222"/>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98A8"/>
                    </a:solidFill>
                  </a:tcPr>
                </a:tc>
                <a:tc>
                  <a:txBody>
                    <a:bodyPr/>
                    <a:lstStyle/>
                    <a:p>
                      <a:pPr algn="ctr"/>
                      <a:endParaRPr lang="en-GB" sz="2400" b="0" dirty="0">
                        <a:solidFill>
                          <a:srgbClr val="222222"/>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794"/>
                    </a:solidFill>
                  </a:tcPr>
                </a:tc>
                <a:tc>
                  <a:txBody>
                    <a:bodyPr/>
                    <a:lstStyle/>
                    <a:p>
                      <a:pPr algn="ctr"/>
                      <a:endParaRPr lang="en-GB" sz="2400" b="0" dirty="0">
                        <a:solidFill>
                          <a:srgbClr val="222222"/>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98A8"/>
                    </a:solidFill>
                  </a:tcPr>
                </a:tc>
                <a:tc>
                  <a:txBody>
                    <a:bodyPr/>
                    <a:lstStyle/>
                    <a:p>
                      <a:pPr algn="ctr"/>
                      <a:endParaRPr lang="en-GB" sz="2400" b="0" dirty="0">
                        <a:solidFill>
                          <a:srgbClr val="222222"/>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794"/>
                    </a:solidFill>
                  </a:tcPr>
                </a:tc>
                <a:tc>
                  <a:txBody>
                    <a:bodyPr/>
                    <a:lstStyle/>
                    <a:p>
                      <a:pPr algn="ctr"/>
                      <a:endParaRPr lang="en-GB" sz="2400" b="0" dirty="0">
                        <a:solidFill>
                          <a:srgbClr val="222222"/>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98A8"/>
                    </a:solidFill>
                  </a:tcPr>
                </a:tc>
                <a:tc>
                  <a:txBody>
                    <a:bodyPr/>
                    <a:lstStyle/>
                    <a:p>
                      <a:pPr algn="ctr"/>
                      <a:endParaRPr lang="en-GB" sz="2400" b="0" dirty="0">
                        <a:solidFill>
                          <a:srgbClr val="222222"/>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794"/>
                    </a:solidFill>
                  </a:tcPr>
                </a:tc>
                <a:tc>
                  <a:txBody>
                    <a:bodyPr/>
                    <a:lstStyle/>
                    <a:p>
                      <a:pPr algn="ctr"/>
                      <a:endParaRPr lang="en-GB" sz="2400" b="0" dirty="0">
                        <a:solidFill>
                          <a:srgbClr val="222222"/>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98A8"/>
                    </a:solidFill>
                  </a:tcPr>
                </a:tc>
                <a:tc>
                  <a:txBody>
                    <a:bodyPr/>
                    <a:lstStyle/>
                    <a:p>
                      <a:pPr algn="ctr"/>
                      <a:endParaRPr lang="en-GB" sz="2400" b="0" dirty="0">
                        <a:solidFill>
                          <a:srgbClr val="222222"/>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794"/>
                    </a:solidFill>
                  </a:tcPr>
                </a:tc>
                <a:tc>
                  <a:txBody>
                    <a:bodyPr/>
                    <a:lstStyle/>
                    <a:p>
                      <a:pPr algn="ctr"/>
                      <a:endParaRPr lang="en-GB" sz="2400" b="0" dirty="0">
                        <a:solidFill>
                          <a:srgbClr val="222222"/>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98A8"/>
                    </a:solidFill>
                  </a:tcPr>
                </a:tc>
                <a:extLst>
                  <a:ext uri="{0D108BD9-81ED-4DB2-BD59-A6C34878D82A}">
                    <a16:rowId xmlns:a16="http://schemas.microsoft.com/office/drawing/2014/main" val="3210794328"/>
                  </a:ext>
                </a:extLst>
              </a:tr>
            </a:tbl>
          </a:graphicData>
        </a:graphic>
      </p:graphicFrame>
    </p:spTree>
    <p:extLst>
      <p:ext uri="{BB962C8B-B14F-4D97-AF65-F5344CB8AC3E}">
        <p14:creationId xmlns:p14="http://schemas.microsoft.com/office/powerpoint/2010/main" val="2834551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ounded Rectangle 78">
            <a:extLst>
              <a:ext uri="{FF2B5EF4-FFF2-40B4-BE49-F238E27FC236}">
                <a16:creationId xmlns:a16="http://schemas.microsoft.com/office/drawing/2014/main" id="{0F679FCA-926C-C14D-BAF9-EE6353129C6B}"/>
              </a:ext>
            </a:extLst>
          </p:cNvPr>
          <p:cNvSpPr/>
          <p:nvPr/>
        </p:nvSpPr>
        <p:spPr>
          <a:xfrm>
            <a:off x="6625419" y="1286493"/>
            <a:ext cx="1271672" cy="4870863"/>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4"/>
            <a:ext cx="11736887" cy="1100447"/>
          </a:xfrm>
        </p:spPr>
        <p:txBody>
          <a:bodyPr/>
          <a:lstStyle/>
          <a:p>
            <a:r>
              <a:rPr lang="en-GB" b="1" dirty="0"/>
              <a:t>Which number is missing from this sequence? </a:t>
            </a:r>
          </a:p>
          <a:p>
            <a:r>
              <a:rPr lang="en-GB" dirty="0"/>
              <a:t>How do you know?</a:t>
            </a:r>
          </a:p>
        </p:txBody>
      </p:sp>
      <p:sp>
        <p:nvSpPr>
          <p:cNvPr id="4" name="Rounded Rectangle 3">
            <a:extLst>
              <a:ext uri="{FF2B5EF4-FFF2-40B4-BE49-F238E27FC236}">
                <a16:creationId xmlns:a16="http://schemas.microsoft.com/office/drawing/2014/main" id="{C8D590E7-D9D4-EE40-B018-A495C0ABE5C1}"/>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grpSp>
        <p:nvGrpSpPr>
          <p:cNvPr id="2" name="Group 1">
            <a:extLst>
              <a:ext uri="{FF2B5EF4-FFF2-40B4-BE49-F238E27FC236}">
                <a16:creationId xmlns:a16="http://schemas.microsoft.com/office/drawing/2014/main" id="{6129A2CD-B8EF-524A-8501-D0D64220F5E4}"/>
              </a:ext>
            </a:extLst>
          </p:cNvPr>
          <p:cNvGrpSpPr/>
          <p:nvPr/>
        </p:nvGrpSpPr>
        <p:grpSpPr>
          <a:xfrm>
            <a:off x="10114725" y="1328487"/>
            <a:ext cx="580077" cy="4563941"/>
            <a:chOff x="10114725" y="1425472"/>
            <a:chExt cx="580077" cy="4563941"/>
          </a:xfrm>
        </p:grpSpPr>
        <p:pic>
          <p:nvPicPr>
            <p:cNvPr id="6" name="Google Shape;141;p11">
              <a:extLst>
                <a:ext uri="{FF2B5EF4-FFF2-40B4-BE49-F238E27FC236}">
                  <a16:creationId xmlns:a16="http://schemas.microsoft.com/office/drawing/2014/main" id="{6E6314A0-F2B4-6841-9DAF-D517E3ECFDFD}"/>
                </a:ext>
              </a:extLst>
            </p:cNvPr>
            <p:cNvPicPr preferRelativeResize="0"/>
            <p:nvPr/>
          </p:nvPicPr>
          <p:blipFill>
            <a:blip r:embed="rId3">
              <a:alphaModFix/>
            </a:blip>
            <a:stretch>
              <a:fillRect/>
            </a:stretch>
          </p:blipFill>
          <p:spPr>
            <a:xfrm>
              <a:off x="10114725" y="5369192"/>
              <a:ext cx="580077" cy="620221"/>
            </a:xfrm>
            <a:prstGeom prst="rect">
              <a:avLst/>
            </a:prstGeom>
            <a:noFill/>
            <a:ln>
              <a:noFill/>
            </a:ln>
          </p:spPr>
        </p:pic>
        <p:pic>
          <p:nvPicPr>
            <p:cNvPr id="7" name="Google Shape;141;p11">
              <a:extLst>
                <a:ext uri="{FF2B5EF4-FFF2-40B4-BE49-F238E27FC236}">
                  <a16:creationId xmlns:a16="http://schemas.microsoft.com/office/drawing/2014/main" id="{392E6B8F-A5F6-B34F-9B5E-AA88061A1F02}"/>
                </a:ext>
              </a:extLst>
            </p:cNvPr>
            <p:cNvPicPr preferRelativeResize="0"/>
            <p:nvPr/>
          </p:nvPicPr>
          <p:blipFill>
            <a:blip r:embed="rId3">
              <a:alphaModFix/>
            </a:blip>
            <a:stretch>
              <a:fillRect/>
            </a:stretch>
          </p:blipFill>
          <p:spPr>
            <a:xfrm>
              <a:off x="10114725" y="4941777"/>
              <a:ext cx="580077" cy="620221"/>
            </a:xfrm>
            <a:prstGeom prst="rect">
              <a:avLst/>
            </a:prstGeom>
            <a:noFill/>
            <a:ln>
              <a:noFill/>
            </a:ln>
          </p:spPr>
        </p:pic>
        <p:pic>
          <p:nvPicPr>
            <p:cNvPr id="8" name="Google Shape;141;p11">
              <a:extLst>
                <a:ext uri="{FF2B5EF4-FFF2-40B4-BE49-F238E27FC236}">
                  <a16:creationId xmlns:a16="http://schemas.microsoft.com/office/drawing/2014/main" id="{D659F4F8-4283-B542-BEFE-758D78A252B7}"/>
                </a:ext>
              </a:extLst>
            </p:cNvPr>
            <p:cNvPicPr preferRelativeResize="0"/>
            <p:nvPr/>
          </p:nvPicPr>
          <p:blipFill>
            <a:blip r:embed="rId3">
              <a:alphaModFix/>
            </a:blip>
            <a:stretch>
              <a:fillRect/>
            </a:stretch>
          </p:blipFill>
          <p:spPr>
            <a:xfrm>
              <a:off x="10114725" y="4500507"/>
              <a:ext cx="580077" cy="620221"/>
            </a:xfrm>
            <a:prstGeom prst="rect">
              <a:avLst/>
            </a:prstGeom>
            <a:noFill/>
            <a:ln>
              <a:noFill/>
            </a:ln>
          </p:spPr>
        </p:pic>
        <p:pic>
          <p:nvPicPr>
            <p:cNvPr id="9" name="Google Shape;141;p11">
              <a:extLst>
                <a:ext uri="{FF2B5EF4-FFF2-40B4-BE49-F238E27FC236}">
                  <a16:creationId xmlns:a16="http://schemas.microsoft.com/office/drawing/2014/main" id="{CA04E7EF-D836-674A-A67B-C3545D863867}"/>
                </a:ext>
              </a:extLst>
            </p:cNvPr>
            <p:cNvPicPr preferRelativeResize="0"/>
            <p:nvPr/>
          </p:nvPicPr>
          <p:blipFill>
            <a:blip r:embed="rId3">
              <a:alphaModFix/>
            </a:blip>
            <a:stretch>
              <a:fillRect/>
            </a:stretch>
          </p:blipFill>
          <p:spPr>
            <a:xfrm>
              <a:off x="10114725" y="4059237"/>
              <a:ext cx="580077" cy="620221"/>
            </a:xfrm>
            <a:prstGeom prst="rect">
              <a:avLst/>
            </a:prstGeom>
            <a:noFill/>
            <a:ln>
              <a:noFill/>
            </a:ln>
          </p:spPr>
        </p:pic>
        <p:pic>
          <p:nvPicPr>
            <p:cNvPr id="10" name="Google Shape;141;p11">
              <a:extLst>
                <a:ext uri="{FF2B5EF4-FFF2-40B4-BE49-F238E27FC236}">
                  <a16:creationId xmlns:a16="http://schemas.microsoft.com/office/drawing/2014/main" id="{022E9672-5CA0-614F-8BCD-F6D6A9B2F8F2}"/>
                </a:ext>
              </a:extLst>
            </p:cNvPr>
            <p:cNvPicPr preferRelativeResize="0"/>
            <p:nvPr/>
          </p:nvPicPr>
          <p:blipFill>
            <a:blip r:embed="rId3">
              <a:alphaModFix/>
            </a:blip>
            <a:stretch>
              <a:fillRect/>
            </a:stretch>
          </p:blipFill>
          <p:spPr>
            <a:xfrm>
              <a:off x="10114725" y="3617967"/>
              <a:ext cx="580077" cy="620221"/>
            </a:xfrm>
            <a:prstGeom prst="rect">
              <a:avLst/>
            </a:prstGeom>
            <a:noFill/>
            <a:ln>
              <a:noFill/>
            </a:ln>
          </p:spPr>
        </p:pic>
        <p:pic>
          <p:nvPicPr>
            <p:cNvPr id="11" name="Google Shape;141;p11">
              <a:extLst>
                <a:ext uri="{FF2B5EF4-FFF2-40B4-BE49-F238E27FC236}">
                  <a16:creationId xmlns:a16="http://schemas.microsoft.com/office/drawing/2014/main" id="{676D5E9F-039B-DA44-99E3-9EBF3ED6FBDE}"/>
                </a:ext>
              </a:extLst>
            </p:cNvPr>
            <p:cNvPicPr preferRelativeResize="0"/>
            <p:nvPr/>
          </p:nvPicPr>
          <p:blipFill>
            <a:blip r:embed="rId3">
              <a:alphaModFix/>
            </a:blip>
            <a:stretch>
              <a:fillRect/>
            </a:stretch>
          </p:blipFill>
          <p:spPr>
            <a:xfrm>
              <a:off x="10114725" y="3176697"/>
              <a:ext cx="580077" cy="620221"/>
            </a:xfrm>
            <a:prstGeom prst="rect">
              <a:avLst/>
            </a:prstGeom>
            <a:noFill/>
            <a:ln>
              <a:noFill/>
            </a:ln>
          </p:spPr>
        </p:pic>
        <p:pic>
          <p:nvPicPr>
            <p:cNvPr id="12" name="Google Shape;141;p11">
              <a:extLst>
                <a:ext uri="{FF2B5EF4-FFF2-40B4-BE49-F238E27FC236}">
                  <a16:creationId xmlns:a16="http://schemas.microsoft.com/office/drawing/2014/main" id="{C8599B73-7177-BE48-A7EC-E04D77094737}"/>
                </a:ext>
              </a:extLst>
            </p:cNvPr>
            <p:cNvPicPr preferRelativeResize="0"/>
            <p:nvPr/>
          </p:nvPicPr>
          <p:blipFill>
            <a:blip r:embed="rId3">
              <a:alphaModFix/>
            </a:blip>
            <a:stretch>
              <a:fillRect/>
            </a:stretch>
          </p:blipFill>
          <p:spPr>
            <a:xfrm>
              <a:off x="10114725" y="2749282"/>
              <a:ext cx="580077" cy="620221"/>
            </a:xfrm>
            <a:prstGeom prst="rect">
              <a:avLst/>
            </a:prstGeom>
            <a:noFill/>
            <a:ln>
              <a:noFill/>
            </a:ln>
          </p:spPr>
        </p:pic>
        <p:pic>
          <p:nvPicPr>
            <p:cNvPr id="13" name="Google Shape;141;p11">
              <a:extLst>
                <a:ext uri="{FF2B5EF4-FFF2-40B4-BE49-F238E27FC236}">
                  <a16:creationId xmlns:a16="http://schemas.microsoft.com/office/drawing/2014/main" id="{9E6B63C2-0EAE-AF47-B616-975821CB9191}"/>
                </a:ext>
              </a:extLst>
            </p:cNvPr>
            <p:cNvPicPr preferRelativeResize="0"/>
            <p:nvPr/>
          </p:nvPicPr>
          <p:blipFill>
            <a:blip r:embed="rId3">
              <a:alphaModFix/>
            </a:blip>
            <a:stretch>
              <a:fillRect/>
            </a:stretch>
          </p:blipFill>
          <p:spPr>
            <a:xfrm>
              <a:off x="10114725" y="2308012"/>
              <a:ext cx="580077" cy="620221"/>
            </a:xfrm>
            <a:prstGeom prst="rect">
              <a:avLst/>
            </a:prstGeom>
            <a:noFill/>
            <a:ln>
              <a:noFill/>
            </a:ln>
          </p:spPr>
        </p:pic>
        <p:pic>
          <p:nvPicPr>
            <p:cNvPr id="14" name="Google Shape;141;p11">
              <a:extLst>
                <a:ext uri="{FF2B5EF4-FFF2-40B4-BE49-F238E27FC236}">
                  <a16:creationId xmlns:a16="http://schemas.microsoft.com/office/drawing/2014/main" id="{6BAA7BA1-3FE7-484E-B851-889A04D755BF}"/>
                </a:ext>
              </a:extLst>
            </p:cNvPr>
            <p:cNvPicPr preferRelativeResize="0"/>
            <p:nvPr/>
          </p:nvPicPr>
          <p:blipFill>
            <a:blip r:embed="rId3">
              <a:alphaModFix/>
            </a:blip>
            <a:stretch>
              <a:fillRect/>
            </a:stretch>
          </p:blipFill>
          <p:spPr>
            <a:xfrm>
              <a:off x="10114725" y="1866742"/>
              <a:ext cx="580077" cy="620221"/>
            </a:xfrm>
            <a:prstGeom prst="rect">
              <a:avLst/>
            </a:prstGeom>
            <a:noFill/>
            <a:ln>
              <a:noFill/>
            </a:ln>
          </p:spPr>
        </p:pic>
        <p:pic>
          <p:nvPicPr>
            <p:cNvPr id="15" name="Google Shape;141;p11">
              <a:extLst>
                <a:ext uri="{FF2B5EF4-FFF2-40B4-BE49-F238E27FC236}">
                  <a16:creationId xmlns:a16="http://schemas.microsoft.com/office/drawing/2014/main" id="{8D57C505-4B60-0A49-810A-8F0AA58D5542}"/>
                </a:ext>
              </a:extLst>
            </p:cNvPr>
            <p:cNvPicPr preferRelativeResize="0"/>
            <p:nvPr/>
          </p:nvPicPr>
          <p:blipFill>
            <a:blip r:embed="rId3">
              <a:alphaModFix/>
            </a:blip>
            <a:stretch>
              <a:fillRect/>
            </a:stretch>
          </p:blipFill>
          <p:spPr>
            <a:xfrm>
              <a:off x="10114725" y="1425472"/>
              <a:ext cx="580077" cy="620221"/>
            </a:xfrm>
            <a:prstGeom prst="rect">
              <a:avLst/>
            </a:prstGeom>
            <a:noFill/>
            <a:ln>
              <a:noFill/>
            </a:ln>
          </p:spPr>
        </p:pic>
      </p:grpSp>
      <p:grpSp>
        <p:nvGrpSpPr>
          <p:cNvPr id="16" name="Group 15">
            <a:extLst>
              <a:ext uri="{FF2B5EF4-FFF2-40B4-BE49-F238E27FC236}">
                <a16:creationId xmlns:a16="http://schemas.microsoft.com/office/drawing/2014/main" id="{64A04FA3-02B1-7347-A138-D7ADFA0BDFF8}"/>
              </a:ext>
            </a:extLst>
          </p:cNvPr>
          <p:cNvGrpSpPr/>
          <p:nvPr/>
        </p:nvGrpSpPr>
        <p:grpSpPr>
          <a:xfrm>
            <a:off x="9067270" y="1769757"/>
            <a:ext cx="580077" cy="4122671"/>
            <a:chOff x="10114725" y="1866742"/>
            <a:chExt cx="580077" cy="4122671"/>
          </a:xfrm>
        </p:grpSpPr>
        <p:pic>
          <p:nvPicPr>
            <p:cNvPr id="17" name="Google Shape;141;p11">
              <a:extLst>
                <a:ext uri="{FF2B5EF4-FFF2-40B4-BE49-F238E27FC236}">
                  <a16:creationId xmlns:a16="http://schemas.microsoft.com/office/drawing/2014/main" id="{A73925B0-90FB-F146-8C32-0155D17F0E18}"/>
                </a:ext>
              </a:extLst>
            </p:cNvPr>
            <p:cNvPicPr preferRelativeResize="0"/>
            <p:nvPr/>
          </p:nvPicPr>
          <p:blipFill>
            <a:blip r:embed="rId3">
              <a:alphaModFix/>
            </a:blip>
            <a:stretch>
              <a:fillRect/>
            </a:stretch>
          </p:blipFill>
          <p:spPr>
            <a:xfrm>
              <a:off x="10114725" y="5369192"/>
              <a:ext cx="580077" cy="620221"/>
            </a:xfrm>
            <a:prstGeom prst="rect">
              <a:avLst/>
            </a:prstGeom>
            <a:noFill/>
            <a:ln>
              <a:noFill/>
            </a:ln>
          </p:spPr>
        </p:pic>
        <p:pic>
          <p:nvPicPr>
            <p:cNvPr id="18" name="Google Shape;141;p11">
              <a:extLst>
                <a:ext uri="{FF2B5EF4-FFF2-40B4-BE49-F238E27FC236}">
                  <a16:creationId xmlns:a16="http://schemas.microsoft.com/office/drawing/2014/main" id="{B836BC2E-8CC9-CF4F-8A17-D0E50F26E0A4}"/>
                </a:ext>
              </a:extLst>
            </p:cNvPr>
            <p:cNvPicPr preferRelativeResize="0"/>
            <p:nvPr/>
          </p:nvPicPr>
          <p:blipFill>
            <a:blip r:embed="rId3">
              <a:alphaModFix/>
            </a:blip>
            <a:stretch>
              <a:fillRect/>
            </a:stretch>
          </p:blipFill>
          <p:spPr>
            <a:xfrm>
              <a:off x="10114725" y="4941777"/>
              <a:ext cx="580077" cy="620221"/>
            </a:xfrm>
            <a:prstGeom prst="rect">
              <a:avLst/>
            </a:prstGeom>
            <a:noFill/>
            <a:ln>
              <a:noFill/>
            </a:ln>
          </p:spPr>
        </p:pic>
        <p:pic>
          <p:nvPicPr>
            <p:cNvPr id="19" name="Google Shape;141;p11">
              <a:extLst>
                <a:ext uri="{FF2B5EF4-FFF2-40B4-BE49-F238E27FC236}">
                  <a16:creationId xmlns:a16="http://schemas.microsoft.com/office/drawing/2014/main" id="{D0C6E16F-D6A4-ED44-9BE3-9916852DA6D2}"/>
                </a:ext>
              </a:extLst>
            </p:cNvPr>
            <p:cNvPicPr preferRelativeResize="0"/>
            <p:nvPr/>
          </p:nvPicPr>
          <p:blipFill>
            <a:blip r:embed="rId3">
              <a:alphaModFix/>
            </a:blip>
            <a:stretch>
              <a:fillRect/>
            </a:stretch>
          </p:blipFill>
          <p:spPr>
            <a:xfrm>
              <a:off x="10114725" y="4500507"/>
              <a:ext cx="580077" cy="620221"/>
            </a:xfrm>
            <a:prstGeom prst="rect">
              <a:avLst/>
            </a:prstGeom>
            <a:noFill/>
            <a:ln>
              <a:noFill/>
            </a:ln>
          </p:spPr>
        </p:pic>
        <p:pic>
          <p:nvPicPr>
            <p:cNvPr id="20" name="Google Shape;141;p11">
              <a:extLst>
                <a:ext uri="{FF2B5EF4-FFF2-40B4-BE49-F238E27FC236}">
                  <a16:creationId xmlns:a16="http://schemas.microsoft.com/office/drawing/2014/main" id="{201EA7A9-BE7D-2148-81B2-17F681879BED}"/>
                </a:ext>
              </a:extLst>
            </p:cNvPr>
            <p:cNvPicPr preferRelativeResize="0"/>
            <p:nvPr/>
          </p:nvPicPr>
          <p:blipFill>
            <a:blip r:embed="rId3">
              <a:alphaModFix/>
            </a:blip>
            <a:stretch>
              <a:fillRect/>
            </a:stretch>
          </p:blipFill>
          <p:spPr>
            <a:xfrm>
              <a:off x="10114725" y="4059237"/>
              <a:ext cx="580077" cy="620221"/>
            </a:xfrm>
            <a:prstGeom prst="rect">
              <a:avLst/>
            </a:prstGeom>
            <a:noFill/>
            <a:ln>
              <a:noFill/>
            </a:ln>
          </p:spPr>
        </p:pic>
        <p:pic>
          <p:nvPicPr>
            <p:cNvPr id="21" name="Google Shape;141;p11">
              <a:extLst>
                <a:ext uri="{FF2B5EF4-FFF2-40B4-BE49-F238E27FC236}">
                  <a16:creationId xmlns:a16="http://schemas.microsoft.com/office/drawing/2014/main" id="{A6613522-465F-684E-860B-9DB0E58686B5}"/>
                </a:ext>
              </a:extLst>
            </p:cNvPr>
            <p:cNvPicPr preferRelativeResize="0"/>
            <p:nvPr/>
          </p:nvPicPr>
          <p:blipFill>
            <a:blip r:embed="rId3">
              <a:alphaModFix/>
            </a:blip>
            <a:stretch>
              <a:fillRect/>
            </a:stretch>
          </p:blipFill>
          <p:spPr>
            <a:xfrm>
              <a:off x="10114725" y="3617967"/>
              <a:ext cx="580077" cy="620221"/>
            </a:xfrm>
            <a:prstGeom prst="rect">
              <a:avLst/>
            </a:prstGeom>
            <a:noFill/>
            <a:ln>
              <a:noFill/>
            </a:ln>
          </p:spPr>
        </p:pic>
        <p:pic>
          <p:nvPicPr>
            <p:cNvPr id="22" name="Google Shape;141;p11">
              <a:extLst>
                <a:ext uri="{FF2B5EF4-FFF2-40B4-BE49-F238E27FC236}">
                  <a16:creationId xmlns:a16="http://schemas.microsoft.com/office/drawing/2014/main" id="{A3D11987-25BD-F747-8C9A-2C0145D8ED9C}"/>
                </a:ext>
              </a:extLst>
            </p:cNvPr>
            <p:cNvPicPr preferRelativeResize="0"/>
            <p:nvPr/>
          </p:nvPicPr>
          <p:blipFill>
            <a:blip r:embed="rId3">
              <a:alphaModFix/>
            </a:blip>
            <a:stretch>
              <a:fillRect/>
            </a:stretch>
          </p:blipFill>
          <p:spPr>
            <a:xfrm>
              <a:off x="10114725" y="3176697"/>
              <a:ext cx="580077" cy="620221"/>
            </a:xfrm>
            <a:prstGeom prst="rect">
              <a:avLst/>
            </a:prstGeom>
            <a:noFill/>
            <a:ln>
              <a:noFill/>
            </a:ln>
          </p:spPr>
        </p:pic>
        <p:pic>
          <p:nvPicPr>
            <p:cNvPr id="23" name="Google Shape;141;p11">
              <a:extLst>
                <a:ext uri="{FF2B5EF4-FFF2-40B4-BE49-F238E27FC236}">
                  <a16:creationId xmlns:a16="http://schemas.microsoft.com/office/drawing/2014/main" id="{27A137B9-3E3F-A94B-B3CD-A74706030E64}"/>
                </a:ext>
              </a:extLst>
            </p:cNvPr>
            <p:cNvPicPr preferRelativeResize="0"/>
            <p:nvPr/>
          </p:nvPicPr>
          <p:blipFill>
            <a:blip r:embed="rId3">
              <a:alphaModFix/>
            </a:blip>
            <a:stretch>
              <a:fillRect/>
            </a:stretch>
          </p:blipFill>
          <p:spPr>
            <a:xfrm>
              <a:off x="10114725" y="2749282"/>
              <a:ext cx="580077" cy="620221"/>
            </a:xfrm>
            <a:prstGeom prst="rect">
              <a:avLst/>
            </a:prstGeom>
            <a:noFill/>
            <a:ln>
              <a:noFill/>
            </a:ln>
          </p:spPr>
        </p:pic>
        <p:pic>
          <p:nvPicPr>
            <p:cNvPr id="24" name="Google Shape;141;p11">
              <a:extLst>
                <a:ext uri="{FF2B5EF4-FFF2-40B4-BE49-F238E27FC236}">
                  <a16:creationId xmlns:a16="http://schemas.microsoft.com/office/drawing/2014/main" id="{13BBCC56-919F-2547-89C8-BF3FBA6FB7B6}"/>
                </a:ext>
              </a:extLst>
            </p:cNvPr>
            <p:cNvPicPr preferRelativeResize="0"/>
            <p:nvPr/>
          </p:nvPicPr>
          <p:blipFill>
            <a:blip r:embed="rId3">
              <a:alphaModFix/>
            </a:blip>
            <a:stretch>
              <a:fillRect/>
            </a:stretch>
          </p:blipFill>
          <p:spPr>
            <a:xfrm>
              <a:off x="10114725" y="2308012"/>
              <a:ext cx="580077" cy="620221"/>
            </a:xfrm>
            <a:prstGeom prst="rect">
              <a:avLst/>
            </a:prstGeom>
            <a:noFill/>
            <a:ln>
              <a:noFill/>
            </a:ln>
          </p:spPr>
        </p:pic>
        <p:pic>
          <p:nvPicPr>
            <p:cNvPr id="25" name="Google Shape;141;p11">
              <a:extLst>
                <a:ext uri="{FF2B5EF4-FFF2-40B4-BE49-F238E27FC236}">
                  <a16:creationId xmlns:a16="http://schemas.microsoft.com/office/drawing/2014/main" id="{208DCD4A-E1E4-8149-8CC8-6C2C8549CD06}"/>
                </a:ext>
              </a:extLst>
            </p:cNvPr>
            <p:cNvPicPr preferRelativeResize="0"/>
            <p:nvPr/>
          </p:nvPicPr>
          <p:blipFill>
            <a:blip r:embed="rId3">
              <a:alphaModFix/>
            </a:blip>
            <a:stretch>
              <a:fillRect/>
            </a:stretch>
          </p:blipFill>
          <p:spPr>
            <a:xfrm>
              <a:off x="10114725" y="1866742"/>
              <a:ext cx="580077" cy="620221"/>
            </a:xfrm>
            <a:prstGeom prst="rect">
              <a:avLst/>
            </a:prstGeom>
            <a:noFill/>
            <a:ln>
              <a:noFill/>
            </a:ln>
          </p:spPr>
        </p:pic>
      </p:grpSp>
      <p:grpSp>
        <p:nvGrpSpPr>
          <p:cNvPr id="27" name="Group 26">
            <a:extLst>
              <a:ext uri="{FF2B5EF4-FFF2-40B4-BE49-F238E27FC236}">
                <a16:creationId xmlns:a16="http://schemas.microsoft.com/office/drawing/2014/main" id="{FF016163-10C2-7E41-ABB4-8F08F6B003DF}"/>
              </a:ext>
            </a:extLst>
          </p:cNvPr>
          <p:cNvGrpSpPr/>
          <p:nvPr/>
        </p:nvGrpSpPr>
        <p:grpSpPr>
          <a:xfrm>
            <a:off x="8019818" y="2211027"/>
            <a:ext cx="580077" cy="3681401"/>
            <a:chOff x="10114725" y="2308012"/>
            <a:chExt cx="580077" cy="3681401"/>
          </a:xfrm>
        </p:grpSpPr>
        <p:pic>
          <p:nvPicPr>
            <p:cNvPr id="28" name="Google Shape;141;p11">
              <a:extLst>
                <a:ext uri="{FF2B5EF4-FFF2-40B4-BE49-F238E27FC236}">
                  <a16:creationId xmlns:a16="http://schemas.microsoft.com/office/drawing/2014/main" id="{6664DF15-E42E-3E4B-BEDE-08A269DDDACE}"/>
                </a:ext>
              </a:extLst>
            </p:cNvPr>
            <p:cNvPicPr preferRelativeResize="0"/>
            <p:nvPr/>
          </p:nvPicPr>
          <p:blipFill>
            <a:blip r:embed="rId3">
              <a:alphaModFix/>
            </a:blip>
            <a:stretch>
              <a:fillRect/>
            </a:stretch>
          </p:blipFill>
          <p:spPr>
            <a:xfrm>
              <a:off x="10114725" y="5369192"/>
              <a:ext cx="580077" cy="620221"/>
            </a:xfrm>
            <a:prstGeom prst="rect">
              <a:avLst/>
            </a:prstGeom>
            <a:noFill/>
            <a:ln>
              <a:noFill/>
            </a:ln>
          </p:spPr>
        </p:pic>
        <p:pic>
          <p:nvPicPr>
            <p:cNvPr id="29" name="Google Shape;141;p11">
              <a:extLst>
                <a:ext uri="{FF2B5EF4-FFF2-40B4-BE49-F238E27FC236}">
                  <a16:creationId xmlns:a16="http://schemas.microsoft.com/office/drawing/2014/main" id="{4B81F741-A493-1D4C-9B7A-AA82623DDB8B}"/>
                </a:ext>
              </a:extLst>
            </p:cNvPr>
            <p:cNvPicPr preferRelativeResize="0"/>
            <p:nvPr/>
          </p:nvPicPr>
          <p:blipFill>
            <a:blip r:embed="rId3">
              <a:alphaModFix/>
            </a:blip>
            <a:stretch>
              <a:fillRect/>
            </a:stretch>
          </p:blipFill>
          <p:spPr>
            <a:xfrm>
              <a:off x="10114725" y="4941777"/>
              <a:ext cx="580077" cy="620221"/>
            </a:xfrm>
            <a:prstGeom prst="rect">
              <a:avLst/>
            </a:prstGeom>
            <a:noFill/>
            <a:ln>
              <a:noFill/>
            </a:ln>
          </p:spPr>
        </p:pic>
        <p:pic>
          <p:nvPicPr>
            <p:cNvPr id="30" name="Google Shape;141;p11">
              <a:extLst>
                <a:ext uri="{FF2B5EF4-FFF2-40B4-BE49-F238E27FC236}">
                  <a16:creationId xmlns:a16="http://schemas.microsoft.com/office/drawing/2014/main" id="{3F354A0F-9589-6848-B882-4E15187C5845}"/>
                </a:ext>
              </a:extLst>
            </p:cNvPr>
            <p:cNvPicPr preferRelativeResize="0"/>
            <p:nvPr/>
          </p:nvPicPr>
          <p:blipFill>
            <a:blip r:embed="rId3">
              <a:alphaModFix/>
            </a:blip>
            <a:stretch>
              <a:fillRect/>
            </a:stretch>
          </p:blipFill>
          <p:spPr>
            <a:xfrm>
              <a:off x="10114725" y="4500507"/>
              <a:ext cx="580077" cy="620221"/>
            </a:xfrm>
            <a:prstGeom prst="rect">
              <a:avLst/>
            </a:prstGeom>
            <a:noFill/>
            <a:ln>
              <a:noFill/>
            </a:ln>
          </p:spPr>
        </p:pic>
        <p:pic>
          <p:nvPicPr>
            <p:cNvPr id="31" name="Google Shape;141;p11">
              <a:extLst>
                <a:ext uri="{FF2B5EF4-FFF2-40B4-BE49-F238E27FC236}">
                  <a16:creationId xmlns:a16="http://schemas.microsoft.com/office/drawing/2014/main" id="{E2AD1BF7-7D26-784A-A913-13D44FC8D23D}"/>
                </a:ext>
              </a:extLst>
            </p:cNvPr>
            <p:cNvPicPr preferRelativeResize="0"/>
            <p:nvPr/>
          </p:nvPicPr>
          <p:blipFill>
            <a:blip r:embed="rId3">
              <a:alphaModFix/>
            </a:blip>
            <a:stretch>
              <a:fillRect/>
            </a:stretch>
          </p:blipFill>
          <p:spPr>
            <a:xfrm>
              <a:off x="10114725" y="4059237"/>
              <a:ext cx="580077" cy="620221"/>
            </a:xfrm>
            <a:prstGeom prst="rect">
              <a:avLst/>
            </a:prstGeom>
            <a:noFill/>
            <a:ln>
              <a:noFill/>
            </a:ln>
          </p:spPr>
        </p:pic>
        <p:pic>
          <p:nvPicPr>
            <p:cNvPr id="32" name="Google Shape;141;p11">
              <a:extLst>
                <a:ext uri="{FF2B5EF4-FFF2-40B4-BE49-F238E27FC236}">
                  <a16:creationId xmlns:a16="http://schemas.microsoft.com/office/drawing/2014/main" id="{E73D92BA-BB7A-E344-BE6F-D492F2821812}"/>
                </a:ext>
              </a:extLst>
            </p:cNvPr>
            <p:cNvPicPr preferRelativeResize="0"/>
            <p:nvPr/>
          </p:nvPicPr>
          <p:blipFill>
            <a:blip r:embed="rId3">
              <a:alphaModFix/>
            </a:blip>
            <a:stretch>
              <a:fillRect/>
            </a:stretch>
          </p:blipFill>
          <p:spPr>
            <a:xfrm>
              <a:off x="10114725" y="3617967"/>
              <a:ext cx="580077" cy="620221"/>
            </a:xfrm>
            <a:prstGeom prst="rect">
              <a:avLst/>
            </a:prstGeom>
            <a:noFill/>
            <a:ln>
              <a:noFill/>
            </a:ln>
          </p:spPr>
        </p:pic>
        <p:pic>
          <p:nvPicPr>
            <p:cNvPr id="33" name="Google Shape;141;p11">
              <a:extLst>
                <a:ext uri="{FF2B5EF4-FFF2-40B4-BE49-F238E27FC236}">
                  <a16:creationId xmlns:a16="http://schemas.microsoft.com/office/drawing/2014/main" id="{A992DD56-A686-664B-AF39-82A2CD574A91}"/>
                </a:ext>
              </a:extLst>
            </p:cNvPr>
            <p:cNvPicPr preferRelativeResize="0"/>
            <p:nvPr/>
          </p:nvPicPr>
          <p:blipFill>
            <a:blip r:embed="rId3">
              <a:alphaModFix/>
            </a:blip>
            <a:stretch>
              <a:fillRect/>
            </a:stretch>
          </p:blipFill>
          <p:spPr>
            <a:xfrm>
              <a:off x="10114725" y="3176697"/>
              <a:ext cx="580077" cy="620221"/>
            </a:xfrm>
            <a:prstGeom prst="rect">
              <a:avLst/>
            </a:prstGeom>
            <a:noFill/>
            <a:ln>
              <a:noFill/>
            </a:ln>
          </p:spPr>
        </p:pic>
        <p:pic>
          <p:nvPicPr>
            <p:cNvPr id="34" name="Google Shape;141;p11">
              <a:extLst>
                <a:ext uri="{FF2B5EF4-FFF2-40B4-BE49-F238E27FC236}">
                  <a16:creationId xmlns:a16="http://schemas.microsoft.com/office/drawing/2014/main" id="{6E0A301D-BF0C-624B-81F6-E7C64080FFFF}"/>
                </a:ext>
              </a:extLst>
            </p:cNvPr>
            <p:cNvPicPr preferRelativeResize="0"/>
            <p:nvPr/>
          </p:nvPicPr>
          <p:blipFill>
            <a:blip r:embed="rId3">
              <a:alphaModFix/>
            </a:blip>
            <a:stretch>
              <a:fillRect/>
            </a:stretch>
          </p:blipFill>
          <p:spPr>
            <a:xfrm>
              <a:off x="10114725" y="2749282"/>
              <a:ext cx="580077" cy="620221"/>
            </a:xfrm>
            <a:prstGeom prst="rect">
              <a:avLst/>
            </a:prstGeom>
            <a:noFill/>
            <a:ln>
              <a:noFill/>
            </a:ln>
          </p:spPr>
        </p:pic>
        <p:pic>
          <p:nvPicPr>
            <p:cNvPr id="35" name="Google Shape;141;p11">
              <a:extLst>
                <a:ext uri="{FF2B5EF4-FFF2-40B4-BE49-F238E27FC236}">
                  <a16:creationId xmlns:a16="http://schemas.microsoft.com/office/drawing/2014/main" id="{4DBB67FC-85C5-CF4E-8D80-ED2704E82A2D}"/>
                </a:ext>
              </a:extLst>
            </p:cNvPr>
            <p:cNvPicPr preferRelativeResize="0"/>
            <p:nvPr/>
          </p:nvPicPr>
          <p:blipFill>
            <a:blip r:embed="rId3">
              <a:alphaModFix/>
            </a:blip>
            <a:stretch>
              <a:fillRect/>
            </a:stretch>
          </p:blipFill>
          <p:spPr>
            <a:xfrm>
              <a:off x="10114725" y="2308012"/>
              <a:ext cx="580077" cy="620221"/>
            </a:xfrm>
            <a:prstGeom prst="rect">
              <a:avLst/>
            </a:prstGeom>
            <a:noFill/>
            <a:ln>
              <a:noFill/>
            </a:ln>
          </p:spPr>
        </p:pic>
      </p:grpSp>
      <p:grpSp>
        <p:nvGrpSpPr>
          <p:cNvPr id="37" name="Group 36">
            <a:extLst>
              <a:ext uri="{FF2B5EF4-FFF2-40B4-BE49-F238E27FC236}">
                <a16:creationId xmlns:a16="http://schemas.microsoft.com/office/drawing/2014/main" id="{641B001F-0F12-3249-A57C-59C4A253B1BF}"/>
              </a:ext>
            </a:extLst>
          </p:cNvPr>
          <p:cNvGrpSpPr/>
          <p:nvPr/>
        </p:nvGrpSpPr>
        <p:grpSpPr>
          <a:xfrm>
            <a:off x="6972366" y="2652297"/>
            <a:ext cx="580077" cy="3240131"/>
            <a:chOff x="10114725" y="2749282"/>
            <a:chExt cx="580077" cy="3240131"/>
          </a:xfrm>
        </p:grpSpPr>
        <p:pic>
          <p:nvPicPr>
            <p:cNvPr id="38" name="Google Shape;141;p11">
              <a:extLst>
                <a:ext uri="{FF2B5EF4-FFF2-40B4-BE49-F238E27FC236}">
                  <a16:creationId xmlns:a16="http://schemas.microsoft.com/office/drawing/2014/main" id="{426FDA61-A309-5741-95B7-559A6429943A}"/>
                </a:ext>
              </a:extLst>
            </p:cNvPr>
            <p:cNvPicPr preferRelativeResize="0"/>
            <p:nvPr/>
          </p:nvPicPr>
          <p:blipFill>
            <a:blip r:embed="rId3">
              <a:alphaModFix/>
            </a:blip>
            <a:stretch>
              <a:fillRect/>
            </a:stretch>
          </p:blipFill>
          <p:spPr>
            <a:xfrm>
              <a:off x="10114725" y="5369192"/>
              <a:ext cx="580077" cy="620221"/>
            </a:xfrm>
            <a:prstGeom prst="rect">
              <a:avLst/>
            </a:prstGeom>
            <a:noFill/>
            <a:ln>
              <a:noFill/>
            </a:ln>
          </p:spPr>
        </p:pic>
        <p:pic>
          <p:nvPicPr>
            <p:cNvPr id="39" name="Google Shape;141;p11">
              <a:extLst>
                <a:ext uri="{FF2B5EF4-FFF2-40B4-BE49-F238E27FC236}">
                  <a16:creationId xmlns:a16="http://schemas.microsoft.com/office/drawing/2014/main" id="{D5A88E1C-8A9F-1C4A-8A6F-889B6DB68E50}"/>
                </a:ext>
              </a:extLst>
            </p:cNvPr>
            <p:cNvPicPr preferRelativeResize="0"/>
            <p:nvPr/>
          </p:nvPicPr>
          <p:blipFill>
            <a:blip r:embed="rId3">
              <a:alphaModFix/>
            </a:blip>
            <a:stretch>
              <a:fillRect/>
            </a:stretch>
          </p:blipFill>
          <p:spPr>
            <a:xfrm>
              <a:off x="10114725" y="4941777"/>
              <a:ext cx="580077" cy="620221"/>
            </a:xfrm>
            <a:prstGeom prst="rect">
              <a:avLst/>
            </a:prstGeom>
            <a:noFill/>
            <a:ln>
              <a:noFill/>
            </a:ln>
          </p:spPr>
        </p:pic>
        <p:pic>
          <p:nvPicPr>
            <p:cNvPr id="40" name="Google Shape;141;p11">
              <a:extLst>
                <a:ext uri="{FF2B5EF4-FFF2-40B4-BE49-F238E27FC236}">
                  <a16:creationId xmlns:a16="http://schemas.microsoft.com/office/drawing/2014/main" id="{007CF124-4E14-134B-A0B5-5D033A7EEB69}"/>
                </a:ext>
              </a:extLst>
            </p:cNvPr>
            <p:cNvPicPr preferRelativeResize="0"/>
            <p:nvPr/>
          </p:nvPicPr>
          <p:blipFill>
            <a:blip r:embed="rId3">
              <a:alphaModFix/>
            </a:blip>
            <a:stretch>
              <a:fillRect/>
            </a:stretch>
          </p:blipFill>
          <p:spPr>
            <a:xfrm>
              <a:off x="10114725" y="4500507"/>
              <a:ext cx="580077" cy="620221"/>
            </a:xfrm>
            <a:prstGeom prst="rect">
              <a:avLst/>
            </a:prstGeom>
            <a:noFill/>
            <a:ln>
              <a:noFill/>
            </a:ln>
          </p:spPr>
        </p:pic>
        <p:pic>
          <p:nvPicPr>
            <p:cNvPr id="41" name="Google Shape;141;p11">
              <a:extLst>
                <a:ext uri="{FF2B5EF4-FFF2-40B4-BE49-F238E27FC236}">
                  <a16:creationId xmlns:a16="http://schemas.microsoft.com/office/drawing/2014/main" id="{804EB333-BE70-514B-983D-2BD5E88B8526}"/>
                </a:ext>
              </a:extLst>
            </p:cNvPr>
            <p:cNvPicPr preferRelativeResize="0"/>
            <p:nvPr/>
          </p:nvPicPr>
          <p:blipFill>
            <a:blip r:embed="rId3">
              <a:alphaModFix/>
            </a:blip>
            <a:stretch>
              <a:fillRect/>
            </a:stretch>
          </p:blipFill>
          <p:spPr>
            <a:xfrm>
              <a:off x="10114725" y="4059237"/>
              <a:ext cx="580077" cy="620221"/>
            </a:xfrm>
            <a:prstGeom prst="rect">
              <a:avLst/>
            </a:prstGeom>
            <a:noFill/>
            <a:ln>
              <a:noFill/>
            </a:ln>
          </p:spPr>
        </p:pic>
        <p:pic>
          <p:nvPicPr>
            <p:cNvPr id="42" name="Google Shape;141;p11">
              <a:extLst>
                <a:ext uri="{FF2B5EF4-FFF2-40B4-BE49-F238E27FC236}">
                  <a16:creationId xmlns:a16="http://schemas.microsoft.com/office/drawing/2014/main" id="{52FF70BE-C467-554A-9BB5-594C1D40575A}"/>
                </a:ext>
              </a:extLst>
            </p:cNvPr>
            <p:cNvPicPr preferRelativeResize="0"/>
            <p:nvPr/>
          </p:nvPicPr>
          <p:blipFill>
            <a:blip r:embed="rId3">
              <a:alphaModFix/>
            </a:blip>
            <a:stretch>
              <a:fillRect/>
            </a:stretch>
          </p:blipFill>
          <p:spPr>
            <a:xfrm>
              <a:off x="10114725" y="3617967"/>
              <a:ext cx="580077" cy="620221"/>
            </a:xfrm>
            <a:prstGeom prst="rect">
              <a:avLst/>
            </a:prstGeom>
            <a:noFill/>
            <a:ln>
              <a:noFill/>
            </a:ln>
          </p:spPr>
        </p:pic>
        <p:pic>
          <p:nvPicPr>
            <p:cNvPr id="43" name="Google Shape;141;p11">
              <a:extLst>
                <a:ext uri="{FF2B5EF4-FFF2-40B4-BE49-F238E27FC236}">
                  <a16:creationId xmlns:a16="http://schemas.microsoft.com/office/drawing/2014/main" id="{CD1C3692-9B6A-8543-BC36-A31545C051CC}"/>
                </a:ext>
              </a:extLst>
            </p:cNvPr>
            <p:cNvPicPr preferRelativeResize="0"/>
            <p:nvPr/>
          </p:nvPicPr>
          <p:blipFill>
            <a:blip r:embed="rId3">
              <a:alphaModFix/>
            </a:blip>
            <a:stretch>
              <a:fillRect/>
            </a:stretch>
          </p:blipFill>
          <p:spPr>
            <a:xfrm>
              <a:off x="10114725" y="3176697"/>
              <a:ext cx="580077" cy="620221"/>
            </a:xfrm>
            <a:prstGeom prst="rect">
              <a:avLst/>
            </a:prstGeom>
            <a:noFill/>
            <a:ln>
              <a:noFill/>
            </a:ln>
          </p:spPr>
        </p:pic>
        <p:pic>
          <p:nvPicPr>
            <p:cNvPr id="44" name="Google Shape;141;p11">
              <a:extLst>
                <a:ext uri="{FF2B5EF4-FFF2-40B4-BE49-F238E27FC236}">
                  <a16:creationId xmlns:a16="http://schemas.microsoft.com/office/drawing/2014/main" id="{702ACCD0-D8F8-B142-AEE0-576D16C6576A}"/>
                </a:ext>
              </a:extLst>
            </p:cNvPr>
            <p:cNvPicPr preferRelativeResize="0"/>
            <p:nvPr/>
          </p:nvPicPr>
          <p:blipFill>
            <a:blip r:embed="rId3">
              <a:alphaModFix/>
            </a:blip>
            <a:stretch>
              <a:fillRect/>
            </a:stretch>
          </p:blipFill>
          <p:spPr>
            <a:xfrm>
              <a:off x="10114725" y="2749282"/>
              <a:ext cx="580077" cy="620221"/>
            </a:xfrm>
            <a:prstGeom prst="rect">
              <a:avLst/>
            </a:prstGeom>
            <a:noFill/>
            <a:ln>
              <a:noFill/>
            </a:ln>
          </p:spPr>
        </p:pic>
      </p:grpSp>
      <p:grpSp>
        <p:nvGrpSpPr>
          <p:cNvPr id="46" name="Group 45">
            <a:extLst>
              <a:ext uri="{FF2B5EF4-FFF2-40B4-BE49-F238E27FC236}">
                <a16:creationId xmlns:a16="http://schemas.microsoft.com/office/drawing/2014/main" id="{FFD93387-F6C2-CD44-996D-6C61FC0B5961}"/>
              </a:ext>
            </a:extLst>
          </p:cNvPr>
          <p:cNvGrpSpPr/>
          <p:nvPr/>
        </p:nvGrpSpPr>
        <p:grpSpPr>
          <a:xfrm>
            <a:off x="5924914" y="3079712"/>
            <a:ext cx="580077" cy="2812716"/>
            <a:chOff x="10114725" y="3176697"/>
            <a:chExt cx="580077" cy="2812716"/>
          </a:xfrm>
        </p:grpSpPr>
        <p:pic>
          <p:nvPicPr>
            <p:cNvPr id="47" name="Google Shape;141;p11">
              <a:extLst>
                <a:ext uri="{FF2B5EF4-FFF2-40B4-BE49-F238E27FC236}">
                  <a16:creationId xmlns:a16="http://schemas.microsoft.com/office/drawing/2014/main" id="{C915DE44-4B0F-FE49-87AA-8AF78A0B633C}"/>
                </a:ext>
              </a:extLst>
            </p:cNvPr>
            <p:cNvPicPr preferRelativeResize="0"/>
            <p:nvPr/>
          </p:nvPicPr>
          <p:blipFill>
            <a:blip r:embed="rId3">
              <a:alphaModFix/>
            </a:blip>
            <a:stretch>
              <a:fillRect/>
            </a:stretch>
          </p:blipFill>
          <p:spPr>
            <a:xfrm>
              <a:off x="10114725" y="5369192"/>
              <a:ext cx="580077" cy="620221"/>
            </a:xfrm>
            <a:prstGeom prst="rect">
              <a:avLst/>
            </a:prstGeom>
            <a:noFill/>
            <a:ln>
              <a:noFill/>
            </a:ln>
          </p:spPr>
        </p:pic>
        <p:pic>
          <p:nvPicPr>
            <p:cNvPr id="48" name="Google Shape;141;p11">
              <a:extLst>
                <a:ext uri="{FF2B5EF4-FFF2-40B4-BE49-F238E27FC236}">
                  <a16:creationId xmlns:a16="http://schemas.microsoft.com/office/drawing/2014/main" id="{12149D1F-26A2-4046-8ABB-4A55564521ED}"/>
                </a:ext>
              </a:extLst>
            </p:cNvPr>
            <p:cNvPicPr preferRelativeResize="0"/>
            <p:nvPr/>
          </p:nvPicPr>
          <p:blipFill>
            <a:blip r:embed="rId3">
              <a:alphaModFix/>
            </a:blip>
            <a:stretch>
              <a:fillRect/>
            </a:stretch>
          </p:blipFill>
          <p:spPr>
            <a:xfrm>
              <a:off x="10114725" y="4941777"/>
              <a:ext cx="580077" cy="620221"/>
            </a:xfrm>
            <a:prstGeom prst="rect">
              <a:avLst/>
            </a:prstGeom>
            <a:noFill/>
            <a:ln>
              <a:noFill/>
            </a:ln>
          </p:spPr>
        </p:pic>
        <p:pic>
          <p:nvPicPr>
            <p:cNvPr id="49" name="Google Shape;141;p11">
              <a:extLst>
                <a:ext uri="{FF2B5EF4-FFF2-40B4-BE49-F238E27FC236}">
                  <a16:creationId xmlns:a16="http://schemas.microsoft.com/office/drawing/2014/main" id="{05B208AE-814F-CC4E-9544-78AA1D9FECDE}"/>
                </a:ext>
              </a:extLst>
            </p:cNvPr>
            <p:cNvPicPr preferRelativeResize="0"/>
            <p:nvPr/>
          </p:nvPicPr>
          <p:blipFill>
            <a:blip r:embed="rId3">
              <a:alphaModFix/>
            </a:blip>
            <a:stretch>
              <a:fillRect/>
            </a:stretch>
          </p:blipFill>
          <p:spPr>
            <a:xfrm>
              <a:off x="10114725" y="4500507"/>
              <a:ext cx="580077" cy="620221"/>
            </a:xfrm>
            <a:prstGeom prst="rect">
              <a:avLst/>
            </a:prstGeom>
            <a:noFill/>
            <a:ln>
              <a:noFill/>
            </a:ln>
          </p:spPr>
        </p:pic>
        <p:pic>
          <p:nvPicPr>
            <p:cNvPr id="50" name="Google Shape;141;p11">
              <a:extLst>
                <a:ext uri="{FF2B5EF4-FFF2-40B4-BE49-F238E27FC236}">
                  <a16:creationId xmlns:a16="http://schemas.microsoft.com/office/drawing/2014/main" id="{4183861E-8447-CA48-8A0D-0EA1806B4D84}"/>
                </a:ext>
              </a:extLst>
            </p:cNvPr>
            <p:cNvPicPr preferRelativeResize="0"/>
            <p:nvPr/>
          </p:nvPicPr>
          <p:blipFill>
            <a:blip r:embed="rId3">
              <a:alphaModFix/>
            </a:blip>
            <a:stretch>
              <a:fillRect/>
            </a:stretch>
          </p:blipFill>
          <p:spPr>
            <a:xfrm>
              <a:off x="10114725" y="4059237"/>
              <a:ext cx="580077" cy="620221"/>
            </a:xfrm>
            <a:prstGeom prst="rect">
              <a:avLst/>
            </a:prstGeom>
            <a:noFill/>
            <a:ln>
              <a:noFill/>
            </a:ln>
          </p:spPr>
        </p:pic>
        <p:pic>
          <p:nvPicPr>
            <p:cNvPr id="51" name="Google Shape;141;p11">
              <a:extLst>
                <a:ext uri="{FF2B5EF4-FFF2-40B4-BE49-F238E27FC236}">
                  <a16:creationId xmlns:a16="http://schemas.microsoft.com/office/drawing/2014/main" id="{E7E9AB10-57D7-F845-8376-3C50FEE11651}"/>
                </a:ext>
              </a:extLst>
            </p:cNvPr>
            <p:cNvPicPr preferRelativeResize="0"/>
            <p:nvPr/>
          </p:nvPicPr>
          <p:blipFill>
            <a:blip r:embed="rId3">
              <a:alphaModFix/>
            </a:blip>
            <a:stretch>
              <a:fillRect/>
            </a:stretch>
          </p:blipFill>
          <p:spPr>
            <a:xfrm>
              <a:off x="10114725" y="3617967"/>
              <a:ext cx="580077" cy="620221"/>
            </a:xfrm>
            <a:prstGeom prst="rect">
              <a:avLst/>
            </a:prstGeom>
            <a:noFill/>
            <a:ln>
              <a:noFill/>
            </a:ln>
          </p:spPr>
        </p:pic>
        <p:pic>
          <p:nvPicPr>
            <p:cNvPr id="52" name="Google Shape;141;p11">
              <a:extLst>
                <a:ext uri="{FF2B5EF4-FFF2-40B4-BE49-F238E27FC236}">
                  <a16:creationId xmlns:a16="http://schemas.microsoft.com/office/drawing/2014/main" id="{8DDD88AC-BC3B-9146-B764-F4C9284FABA4}"/>
                </a:ext>
              </a:extLst>
            </p:cNvPr>
            <p:cNvPicPr preferRelativeResize="0"/>
            <p:nvPr/>
          </p:nvPicPr>
          <p:blipFill>
            <a:blip r:embed="rId3">
              <a:alphaModFix/>
            </a:blip>
            <a:stretch>
              <a:fillRect/>
            </a:stretch>
          </p:blipFill>
          <p:spPr>
            <a:xfrm>
              <a:off x="10114725" y="3176697"/>
              <a:ext cx="580077" cy="620221"/>
            </a:xfrm>
            <a:prstGeom prst="rect">
              <a:avLst/>
            </a:prstGeom>
            <a:noFill/>
            <a:ln>
              <a:noFill/>
            </a:ln>
          </p:spPr>
        </p:pic>
      </p:grpSp>
      <p:grpSp>
        <p:nvGrpSpPr>
          <p:cNvPr id="54" name="Group 53">
            <a:extLst>
              <a:ext uri="{FF2B5EF4-FFF2-40B4-BE49-F238E27FC236}">
                <a16:creationId xmlns:a16="http://schemas.microsoft.com/office/drawing/2014/main" id="{77CA2E31-8228-0E4F-B477-24D7A387CE1B}"/>
              </a:ext>
            </a:extLst>
          </p:cNvPr>
          <p:cNvGrpSpPr/>
          <p:nvPr/>
        </p:nvGrpSpPr>
        <p:grpSpPr>
          <a:xfrm>
            <a:off x="4877462" y="3520982"/>
            <a:ext cx="580077" cy="2371446"/>
            <a:chOff x="10114725" y="3617967"/>
            <a:chExt cx="580077" cy="2371446"/>
          </a:xfrm>
        </p:grpSpPr>
        <p:pic>
          <p:nvPicPr>
            <p:cNvPr id="55" name="Google Shape;141;p11">
              <a:extLst>
                <a:ext uri="{FF2B5EF4-FFF2-40B4-BE49-F238E27FC236}">
                  <a16:creationId xmlns:a16="http://schemas.microsoft.com/office/drawing/2014/main" id="{EB903DB2-FCC9-DE41-AEB5-656906B961A1}"/>
                </a:ext>
              </a:extLst>
            </p:cNvPr>
            <p:cNvPicPr preferRelativeResize="0"/>
            <p:nvPr/>
          </p:nvPicPr>
          <p:blipFill>
            <a:blip r:embed="rId3">
              <a:alphaModFix/>
            </a:blip>
            <a:stretch>
              <a:fillRect/>
            </a:stretch>
          </p:blipFill>
          <p:spPr>
            <a:xfrm>
              <a:off x="10114725" y="5369192"/>
              <a:ext cx="580077" cy="620221"/>
            </a:xfrm>
            <a:prstGeom prst="rect">
              <a:avLst/>
            </a:prstGeom>
            <a:noFill/>
            <a:ln>
              <a:noFill/>
            </a:ln>
          </p:spPr>
        </p:pic>
        <p:pic>
          <p:nvPicPr>
            <p:cNvPr id="56" name="Google Shape;141;p11">
              <a:extLst>
                <a:ext uri="{FF2B5EF4-FFF2-40B4-BE49-F238E27FC236}">
                  <a16:creationId xmlns:a16="http://schemas.microsoft.com/office/drawing/2014/main" id="{CE10F73A-FC9D-EF45-B9BE-7E18D697C6E3}"/>
                </a:ext>
              </a:extLst>
            </p:cNvPr>
            <p:cNvPicPr preferRelativeResize="0"/>
            <p:nvPr/>
          </p:nvPicPr>
          <p:blipFill>
            <a:blip r:embed="rId3">
              <a:alphaModFix/>
            </a:blip>
            <a:stretch>
              <a:fillRect/>
            </a:stretch>
          </p:blipFill>
          <p:spPr>
            <a:xfrm>
              <a:off x="10114725" y="4941777"/>
              <a:ext cx="580077" cy="620221"/>
            </a:xfrm>
            <a:prstGeom prst="rect">
              <a:avLst/>
            </a:prstGeom>
            <a:noFill/>
            <a:ln>
              <a:noFill/>
            </a:ln>
          </p:spPr>
        </p:pic>
        <p:pic>
          <p:nvPicPr>
            <p:cNvPr id="57" name="Google Shape;141;p11">
              <a:extLst>
                <a:ext uri="{FF2B5EF4-FFF2-40B4-BE49-F238E27FC236}">
                  <a16:creationId xmlns:a16="http://schemas.microsoft.com/office/drawing/2014/main" id="{FB0D4258-6055-2846-80C5-D4913F0A8549}"/>
                </a:ext>
              </a:extLst>
            </p:cNvPr>
            <p:cNvPicPr preferRelativeResize="0"/>
            <p:nvPr/>
          </p:nvPicPr>
          <p:blipFill>
            <a:blip r:embed="rId3">
              <a:alphaModFix/>
            </a:blip>
            <a:stretch>
              <a:fillRect/>
            </a:stretch>
          </p:blipFill>
          <p:spPr>
            <a:xfrm>
              <a:off x="10114725" y="4500507"/>
              <a:ext cx="580077" cy="620221"/>
            </a:xfrm>
            <a:prstGeom prst="rect">
              <a:avLst/>
            </a:prstGeom>
            <a:noFill/>
            <a:ln>
              <a:noFill/>
            </a:ln>
          </p:spPr>
        </p:pic>
        <p:pic>
          <p:nvPicPr>
            <p:cNvPr id="58" name="Google Shape;141;p11">
              <a:extLst>
                <a:ext uri="{FF2B5EF4-FFF2-40B4-BE49-F238E27FC236}">
                  <a16:creationId xmlns:a16="http://schemas.microsoft.com/office/drawing/2014/main" id="{3D33AD65-7A3C-334D-A365-4F6900C5AD32}"/>
                </a:ext>
              </a:extLst>
            </p:cNvPr>
            <p:cNvPicPr preferRelativeResize="0"/>
            <p:nvPr/>
          </p:nvPicPr>
          <p:blipFill>
            <a:blip r:embed="rId3">
              <a:alphaModFix/>
            </a:blip>
            <a:stretch>
              <a:fillRect/>
            </a:stretch>
          </p:blipFill>
          <p:spPr>
            <a:xfrm>
              <a:off x="10114725" y="4059237"/>
              <a:ext cx="580077" cy="620221"/>
            </a:xfrm>
            <a:prstGeom prst="rect">
              <a:avLst/>
            </a:prstGeom>
            <a:noFill/>
            <a:ln>
              <a:noFill/>
            </a:ln>
          </p:spPr>
        </p:pic>
        <p:pic>
          <p:nvPicPr>
            <p:cNvPr id="59" name="Google Shape;141;p11">
              <a:extLst>
                <a:ext uri="{FF2B5EF4-FFF2-40B4-BE49-F238E27FC236}">
                  <a16:creationId xmlns:a16="http://schemas.microsoft.com/office/drawing/2014/main" id="{D11F39E7-91D9-8245-875A-3985ADF8EB07}"/>
                </a:ext>
              </a:extLst>
            </p:cNvPr>
            <p:cNvPicPr preferRelativeResize="0"/>
            <p:nvPr/>
          </p:nvPicPr>
          <p:blipFill>
            <a:blip r:embed="rId3">
              <a:alphaModFix/>
            </a:blip>
            <a:stretch>
              <a:fillRect/>
            </a:stretch>
          </p:blipFill>
          <p:spPr>
            <a:xfrm>
              <a:off x="10114725" y="3617967"/>
              <a:ext cx="580077" cy="620221"/>
            </a:xfrm>
            <a:prstGeom prst="rect">
              <a:avLst/>
            </a:prstGeom>
            <a:noFill/>
            <a:ln>
              <a:noFill/>
            </a:ln>
          </p:spPr>
        </p:pic>
      </p:grpSp>
      <p:grpSp>
        <p:nvGrpSpPr>
          <p:cNvPr id="61" name="Group 60">
            <a:extLst>
              <a:ext uri="{FF2B5EF4-FFF2-40B4-BE49-F238E27FC236}">
                <a16:creationId xmlns:a16="http://schemas.microsoft.com/office/drawing/2014/main" id="{8E5C9956-0E04-9A48-B7F2-679DE680BB78}"/>
              </a:ext>
            </a:extLst>
          </p:cNvPr>
          <p:cNvGrpSpPr/>
          <p:nvPr/>
        </p:nvGrpSpPr>
        <p:grpSpPr>
          <a:xfrm>
            <a:off x="3830010" y="3962252"/>
            <a:ext cx="580077" cy="1930176"/>
            <a:chOff x="10114725" y="4059237"/>
            <a:chExt cx="580077" cy="1930176"/>
          </a:xfrm>
        </p:grpSpPr>
        <p:pic>
          <p:nvPicPr>
            <p:cNvPr id="62" name="Google Shape;141;p11">
              <a:extLst>
                <a:ext uri="{FF2B5EF4-FFF2-40B4-BE49-F238E27FC236}">
                  <a16:creationId xmlns:a16="http://schemas.microsoft.com/office/drawing/2014/main" id="{8F04098E-B77B-5F4E-91CA-7BD24984CDA6}"/>
                </a:ext>
              </a:extLst>
            </p:cNvPr>
            <p:cNvPicPr preferRelativeResize="0"/>
            <p:nvPr/>
          </p:nvPicPr>
          <p:blipFill>
            <a:blip r:embed="rId3">
              <a:alphaModFix/>
            </a:blip>
            <a:stretch>
              <a:fillRect/>
            </a:stretch>
          </p:blipFill>
          <p:spPr>
            <a:xfrm>
              <a:off x="10114725" y="5369192"/>
              <a:ext cx="580077" cy="620221"/>
            </a:xfrm>
            <a:prstGeom prst="rect">
              <a:avLst/>
            </a:prstGeom>
            <a:noFill/>
            <a:ln>
              <a:noFill/>
            </a:ln>
          </p:spPr>
        </p:pic>
        <p:pic>
          <p:nvPicPr>
            <p:cNvPr id="63" name="Google Shape;141;p11">
              <a:extLst>
                <a:ext uri="{FF2B5EF4-FFF2-40B4-BE49-F238E27FC236}">
                  <a16:creationId xmlns:a16="http://schemas.microsoft.com/office/drawing/2014/main" id="{AAE5F856-DF96-354F-AAA7-A1115BCA709B}"/>
                </a:ext>
              </a:extLst>
            </p:cNvPr>
            <p:cNvPicPr preferRelativeResize="0"/>
            <p:nvPr/>
          </p:nvPicPr>
          <p:blipFill>
            <a:blip r:embed="rId3">
              <a:alphaModFix/>
            </a:blip>
            <a:stretch>
              <a:fillRect/>
            </a:stretch>
          </p:blipFill>
          <p:spPr>
            <a:xfrm>
              <a:off x="10114725" y="4941777"/>
              <a:ext cx="580077" cy="620221"/>
            </a:xfrm>
            <a:prstGeom prst="rect">
              <a:avLst/>
            </a:prstGeom>
            <a:noFill/>
            <a:ln>
              <a:noFill/>
            </a:ln>
          </p:spPr>
        </p:pic>
        <p:pic>
          <p:nvPicPr>
            <p:cNvPr id="64" name="Google Shape;141;p11">
              <a:extLst>
                <a:ext uri="{FF2B5EF4-FFF2-40B4-BE49-F238E27FC236}">
                  <a16:creationId xmlns:a16="http://schemas.microsoft.com/office/drawing/2014/main" id="{9FD67DC7-73C1-394C-902B-F6590C7E6683}"/>
                </a:ext>
              </a:extLst>
            </p:cNvPr>
            <p:cNvPicPr preferRelativeResize="0"/>
            <p:nvPr/>
          </p:nvPicPr>
          <p:blipFill>
            <a:blip r:embed="rId3">
              <a:alphaModFix/>
            </a:blip>
            <a:stretch>
              <a:fillRect/>
            </a:stretch>
          </p:blipFill>
          <p:spPr>
            <a:xfrm>
              <a:off x="10114725" y="4500507"/>
              <a:ext cx="580077" cy="620221"/>
            </a:xfrm>
            <a:prstGeom prst="rect">
              <a:avLst/>
            </a:prstGeom>
            <a:noFill/>
            <a:ln>
              <a:noFill/>
            </a:ln>
          </p:spPr>
        </p:pic>
        <p:pic>
          <p:nvPicPr>
            <p:cNvPr id="65" name="Google Shape;141;p11">
              <a:extLst>
                <a:ext uri="{FF2B5EF4-FFF2-40B4-BE49-F238E27FC236}">
                  <a16:creationId xmlns:a16="http://schemas.microsoft.com/office/drawing/2014/main" id="{77074B74-2BF2-CD40-AC76-B09265498094}"/>
                </a:ext>
              </a:extLst>
            </p:cNvPr>
            <p:cNvPicPr preferRelativeResize="0"/>
            <p:nvPr/>
          </p:nvPicPr>
          <p:blipFill>
            <a:blip r:embed="rId3">
              <a:alphaModFix/>
            </a:blip>
            <a:stretch>
              <a:fillRect/>
            </a:stretch>
          </p:blipFill>
          <p:spPr>
            <a:xfrm>
              <a:off x="10114725" y="4059237"/>
              <a:ext cx="580077" cy="620221"/>
            </a:xfrm>
            <a:prstGeom prst="rect">
              <a:avLst/>
            </a:prstGeom>
            <a:noFill/>
            <a:ln>
              <a:noFill/>
            </a:ln>
          </p:spPr>
        </p:pic>
      </p:grpSp>
      <p:grpSp>
        <p:nvGrpSpPr>
          <p:cNvPr id="67" name="Group 66">
            <a:extLst>
              <a:ext uri="{FF2B5EF4-FFF2-40B4-BE49-F238E27FC236}">
                <a16:creationId xmlns:a16="http://schemas.microsoft.com/office/drawing/2014/main" id="{D65F40B4-21E8-9A46-B98A-3B31F215F567}"/>
              </a:ext>
            </a:extLst>
          </p:cNvPr>
          <p:cNvGrpSpPr/>
          <p:nvPr/>
        </p:nvGrpSpPr>
        <p:grpSpPr>
          <a:xfrm>
            <a:off x="2782558" y="4403522"/>
            <a:ext cx="580077" cy="1488906"/>
            <a:chOff x="10114725" y="4500507"/>
            <a:chExt cx="580077" cy="1488906"/>
          </a:xfrm>
        </p:grpSpPr>
        <p:pic>
          <p:nvPicPr>
            <p:cNvPr id="68" name="Google Shape;141;p11">
              <a:extLst>
                <a:ext uri="{FF2B5EF4-FFF2-40B4-BE49-F238E27FC236}">
                  <a16:creationId xmlns:a16="http://schemas.microsoft.com/office/drawing/2014/main" id="{2C3504D4-B2B5-C848-91A3-95378CD9E9CC}"/>
                </a:ext>
              </a:extLst>
            </p:cNvPr>
            <p:cNvPicPr preferRelativeResize="0"/>
            <p:nvPr/>
          </p:nvPicPr>
          <p:blipFill>
            <a:blip r:embed="rId3">
              <a:alphaModFix/>
            </a:blip>
            <a:stretch>
              <a:fillRect/>
            </a:stretch>
          </p:blipFill>
          <p:spPr>
            <a:xfrm>
              <a:off x="10114725" y="5369192"/>
              <a:ext cx="580077" cy="620221"/>
            </a:xfrm>
            <a:prstGeom prst="rect">
              <a:avLst/>
            </a:prstGeom>
            <a:noFill/>
            <a:ln>
              <a:noFill/>
            </a:ln>
          </p:spPr>
        </p:pic>
        <p:pic>
          <p:nvPicPr>
            <p:cNvPr id="69" name="Google Shape;141;p11">
              <a:extLst>
                <a:ext uri="{FF2B5EF4-FFF2-40B4-BE49-F238E27FC236}">
                  <a16:creationId xmlns:a16="http://schemas.microsoft.com/office/drawing/2014/main" id="{D38BFC98-01C7-6C44-94B5-FD94CC624222}"/>
                </a:ext>
              </a:extLst>
            </p:cNvPr>
            <p:cNvPicPr preferRelativeResize="0"/>
            <p:nvPr/>
          </p:nvPicPr>
          <p:blipFill>
            <a:blip r:embed="rId3">
              <a:alphaModFix/>
            </a:blip>
            <a:stretch>
              <a:fillRect/>
            </a:stretch>
          </p:blipFill>
          <p:spPr>
            <a:xfrm>
              <a:off x="10114725" y="4941777"/>
              <a:ext cx="580077" cy="620221"/>
            </a:xfrm>
            <a:prstGeom prst="rect">
              <a:avLst/>
            </a:prstGeom>
            <a:noFill/>
            <a:ln>
              <a:noFill/>
            </a:ln>
          </p:spPr>
        </p:pic>
        <p:pic>
          <p:nvPicPr>
            <p:cNvPr id="70" name="Google Shape;141;p11">
              <a:extLst>
                <a:ext uri="{FF2B5EF4-FFF2-40B4-BE49-F238E27FC236}">
                  <a16:creationId xmlns:a16="http://schemas.microsoft.com/office/drawing/2014/main" id="{093BE974-67BA-2543-8A6C-A574B62E231B}"/>
                </a:ext>
              </a:extLst>
            </p:cNvPr>
            <p:cNvPicPr preferRelativeResize="0"/>
            <p:nvPr/>
          </p:nvPicPr>
          <p:blipFill>
            <a:blip r:embed="rId3">
              <a:alphaModFix/>
            </a:blip>
            <a:stretch>
              <a:fillRect/>
            </a:stretch>
          </p:blipFill>
          <p:spPr>
            <a:xfrm>
              <a:off x="10114725" y="4500507"/>
              <a:ext cx="580077" cy="620221"/>
            </a:xfrm>
            <a:prstGeom prst="rect">
              <a:avLst/>
            </a:prstGeom>
            <a:noFill/>
            <a:ln>
              <a:noFill/>
            </a:ln>
          </p:spPr>
        </p:pic>
      </p:grpSp>
      <p:grpSp>
        <p:nvGrpSpPr>
          <p:cNvPr id="72" name="Group 71">
            <a:extLst>
              <a:ext uri="{FF2B5EF4-FFF2-40B4-BE49-F238E27FC236}">
                <a16:creationId xmlns:a16="http://schemas.microsoft.com/office/drawing/2014/main" id="{53F9901D-64A2-9B48-9C21-C0BD12B6AB95}"/>
              </a:ext>
            </a:extLst>
          </p:cNvPr>
          <p:cNvGrpSpPr/>
          <p:nvPr/>
        </p:nvGrpSpPr>
        <p:grpSpPr>
          <a:xfrm>
            <a:off x="1735106" y="4844792"/>
            <a:ext cx="580077" cy="1047636"/>
            <a:chOff x="10114725" y="4941777"/>
            <a:chExt cx="580077" cy="1047636"/>
          </a:xfrm>
        </p:grpSpPr>
        <p:pic>
          <p:nvPicPr>
            <p:cNvPr id="73" name="Google Shape;141;p11">
              <a:extLst>
                <a:ext uri="{FF2B5EF4-FFF2-40B4-BE49-F238E27FC236}">
                  <a16:creationId xmlns:a16="http://schemas.microsoft.com/office/drawing/2014/main" id="{961D910D-A4B3-3E46-98AB-5AD5597B963D}"/>
                </a:ext>
              </a:extLst>
            </p:cNvPr>
            <p:cNvPicPr preferRelativeResize="0"/>
            <p:nvPr/>
          </p:nvPicPr>
          <p:blipFill>
            <a:blip r:embed="rId3">
              <a:alphaModFix/>
            </a:blip>
            <a:stretch>
              <a:fillRect/>
            </a:stretch>
          </p:blipFill>
          <p:spPr>
            <a:xfrm>
              <a:off x="10114725" y="5369192"/>
              <a:ext cx="580077" cy="620221"/>
            </a:xfrm>
            <a:prstGeom prst="rect">
              <a:avLst/>
            </a:prstGeom>
            <a:noFill/>
            <a:ln>
              <a:noFill/>
            </a:ln>
          </p:spPr>
        </p:pic>
        <p:pic>
          <p:nvPicPr>
            <p:cNvPr id="74" name="Google Shape;141;p11">
              <a:extLst>
                <a:ext uri="{FF2B5EF4-FFF2-40B4-BE49-F238E27FC236}">
                  <a16:creationId xmlns:a16="http://schemas.microsoft.com/office/drawing/2014/main" id="{2AF0D564-1EAB-6A42-9CC6-8DAA44CAC3BC}"/>
                </a:ext>
              </a:extLst>
            </p:cNvPr>
            <p:cNvPicPr preferRelativeResize="0"/>
            <p:nvPr/>
          </p:nvPicPr>
          <p:blipFill>
            <a:blip r:embed="rId3">
              <a:alphaModFix/>
            </a:blip>
            <a:stretch>
              <a:fillRect/>
            </a:stretch>
          </p:blipFill>
          <p:spPr>
            <a:xfrm>
              <a:off x="10114725" y="4941777"/>
              <a:ext cx="580077" cy="620221"/>
            </a:xfrm>
            <a:prstGeom prst="rect">
              <a:avLst/>
            </a:prstGeom>
            <a:noFill/>
            <a:ln>
              <a:noFill/>
            </a:ln>
          </p:spPr>
        </p:pic>
      </p:grpSp>
      <p:pic>
        <p:nvPicPr>
          <p:cNvPr id="77" name="Google Shape;141;p11">
            <a:extLst>
              <a:ext uri="{FF2B5EF4-FFF2-40B4-BE49-F238E27FC236}">
                <a16:creationId xmlns:a16="http://schemas.microsoft.com/office/drawing/2014/main" id="{97D93669-4590-104D-823E-34659837BA46}"/>
              </a:ext>
            </a:extLst>
          </p:cNvPr>
          <p:cNvPicPr preferRelativeResize="0"/>
          <p:nvPr/>
        </p:nvPicPr>
        <p:blipFill>
          <a:blip r:embed="rId3">
            <a:alphaModFix/>
          </a:blip>
          <a:stretch>
            <a:fillRect/>
          </a:stretch>
        </p:blipFill>
        <p:spPr>
          <a:xfrm>
            <a:off x="687654" y="5272207"/>
            <a:ext cx="580077" cy="620221"/>
          </a:xfrm>
          <a:prstGeom prst="rect">
            <a:avLst/>
          </a:prstGeom>
          <a:noFill/>
          <a:ln>
            <a:noFill/>
          </a:ln>
        </p:spPr>
      </p:pic>
    </p:spTree>
    <p:extLst>
      <p:ext uri="{BB962C8B-B14F-4D97-AF65-F5344CB8AC3E}">
        <p14:creationId xmlns:p14="http://schemas.microsoft.com/office/powerpoint/2010/main" val="22791734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54699864-96C4-3340-8062-98B92FD5CA76}"/>
              </a:ext>
            </a:extLst>
          </p:cNvPr>
          <p:cNvSpPr txBox="1">
            <a:spLocks/>
          </p:cNvSpPr>
          <p:nvPr/>
        </p:nvSpPr>
        <p:spPr>
          <a:xfrm>
            <a:off x="263525" y="676894"/>
            <a:ext cx="11736388" cy="5759531"/>
          </a:xfrm>
          <a:prstGeom prst="rect">
            <a:avLst/>
          </a:prstGeom>
        </p:spPr>
        <p:txBody>
          <a:bodyPr>
            <a:normAutofit/>
          </a:bodyPr>
          <a:lstStyle>
            <a:lvl1pPr marL="0" indent="0" algn="l" defTabSz="914400" rtl="0" eaLnBrk="1" latinLnBrk="0" hangingPunct="1">
              <a:lnSpc>
                <a:spcPct val="115000"/>
              </a:lnSpc>
              <a:spcBef>
                <a:spcPts val="600"/>
              </a:spcBef>
              <a:spcAft>
                <a:spcPts val="0"/>
              </a:spcAft>
              <a:buClr>
                <a:schemeClr val="dk1"/>
              </a:buClr>
              <a:buSzPts val="1800"/>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6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GB" sz="2400" b="1" dirty="0"/>
              <a:t>Summary</a:t>
            </a:r>
          </a:p>
          <a:p>
            <a:pPr>
              <a:lnSpc>
                <a:spcPct val="110000"/>
              </a:lnSpc>
              <a:spcBef>
                <a:spcPts val="0"/>
              </a:spcBef>
            </a:pPr>
            <a:r>
              <a:rPr lang="en-GB" dirty="0"/>
              <a:t>Key Vocabulary  </a:t>
            </a:r>
          </a:p>
          <a:p>
            <a:pPr>
              <a:lnSpc>
                <a:spcPct val="110000"/>
              </a:lnSpc>
            </a:pPr>
            <a:r>
              <a:rPr lang="en-GB" dirty="0"/>
              <a:t>Diagnostic Question</a:t>
            </a:r>
          </a:p>
          <a:p>
            <a:pPr>
              <a:lnSpc>
                <a:spcPct val="110000"/>
              </a:lnSpc>
            </a:pPr>
            <a:r>
              <a:rPr lang="en-GB" dirty="0"/>
              <a:t>Learning Objective</a:t>
            </a:r>
          </a:p>
          <a:p>
            <a:pPr>
              <a:lnSpc>
                <a:spcPct val="110000"/>
              </a:lnSpc>
            </a:pPr>
            <a:r>
              <a:rPr lang="en-GB" dirty="0"/>
              <a:t>Starter – Counting in ones</a:t>
            </a:r>
          </a:p>
          <a:p>
            <a:pPr>
              <a:lnSpc>
                <a:spcPct val="110000"/>
              </a:lnSpc>
            </a:pPr>
            <a:r>
              <a:rPr lang="en-GB" dirty="0"/>
              <a:t>Let’s Learn</a:t>
            </a:r>
          </a:p>
          <a:p>
            <a:pPr>
              <a:lnSpc>
                <a:spcPct val="110000"/>
              </a:lnSpc>
            </a:pPr>
            <a:r>
              <a:rPr lang="en-GB" dirty="0"/>
              <a:t>Follow Me – Which number has the Mathling made? </a:t>
            </a:r>
          </a:p>
          <a:p>
            <a:pPr>
              <a:lnSpc>
                <a:spcPct val="110000"/>
              </a:lnSpc>
            </a:pPr>
            <a:r>
              <a:rPr lang="en-GB" dirty="0"/>
              <a:t>Your Turn (1) – Activity: making and guessing numbers</a:t>
            </a:r>
          </a:p>
          <a:p>
            <a:pPr>
              <a:lnSpc>
                <a:spcPct val="110000"/>
              </a:lnSpc>
            </a:pPr>
            <a:r>
              <a:rPr lang="en-GB" dirty="0"/>
              <a:t>Follow Me – Match the representation and number</a:t>
            </a:r>
          </a:p>
          <a:p>
            <a:pPr>
              <a:lnSpc>
                <a:spcPct val="110000"/>
              </a:lnSpc>
            </a:pPr>
            <a:r>
              <a:rPr lang="en-GB" dirty="0"/>
              <a:t>Your Turn (2) – Write the number in words and numerals</a:t>
            </a:r>
          </a:p>
          <a:p>
            <a:pPr>
              <a:lnSpc>
                <a:spcPct val="110000"/>
              </a:lnSpc>
            </a:pPr>
            <a:r>
              <a:rPr lang="en-GB" dirty="0"/>
              <a:t>Follow Me – Make the given number</a:t>
            </a:r>
          </a:p>
          <a:p>
            <a:pPr>
              <a:lnSpc>
                <a:spcPct val="110000"/>
              </a:lnSpc>
            </a:pPr>
            <a:r>
              <a:rPr lang="en-GB" dirty="0"/>
              <a:t>Your Turn (3) – Make the given number</a:t>
            </a:r>
          </a:p>
          <a:p>
            <a:pPr>
              <a:lnSpc>
                <a:spcPct val="110000"/>
              </a:lnSpc>
            </a:pPr>
            <a:r>
              <a:rPr lang="en-GB" dirty="0"/>
              <a:t>Let’s Reflect </a:t>
            </a:r>
          </a:p>
          <a:p>
            <a:pPr>
              <a:lnSpc>
                <a:spcPct val="110000"/>
              </a:lnSpc>
            </a:pPr>
            <a:r>
              <a:rPr lang="en-GB" dirty="0"/>
              <a:t>Support Slides – Based on counting in ones</a:t>
            </a:r>
          </a:p>
        </p:txBody>
      </p:sp>
    </p:spTree>
    <p:extLst>
      <p:ext uri="{BB962C8B-B14F-4D97-AF65-F5344CB8AC3E}">
        <p14:creationId xmlns:p14="http://schemas.microsoft.com/office/powerpoint/2010/main" val="385855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290639-1173-8341-A5A1-6DFD4516CD62}"/>
              </a:ext>
            </a:extLst>
          </p:cNvPr>
          <p:cNvSpPr>
            <a:spLocks noGrp="1"/>
          </p:cNvSpPr>
          <p:nvPr>
            <p:ph sz="quarter" idx="10"/>
          </p:nvPr>
        </p:nvSpPr>
        <p:spPr/>
        <p:txBody>
          <a:bodyPr/>
          <a:lstStyle/>
          <a:p>
            <a:r>
              <a:rPr lang="en-GB" dirty="0"/>
              <a:t>Key Vocabulary</a:t>
            </a:r>
          </a:p>
        </p:txBody>
      </p:sp>
      <p:graphicFrame>
        <p:nvGraphicFramePr>
          <p:cNvPr id="14" name="Table 5">
            <a:extLst>
              <a:ext uri="{FF2B5EF4-FFF2-40B4-BE49-F238E27FC236}">
                <a16:creationId xmlns:a16="http://schemas.microsoft.com/office/drawing/2014/main" id="{5AE47A2B-E553-6046-BB5F-FC0E04DBC71F}"/>
              </a:ext>
            </a:extLst>
          </p:cNvPr>
          <p:cNvGraphicFramePr>
            <a:graphicFrameLocks noGrp="1"/>
          </p:cNvGraphicFramePr>
          <p:nvPr>
            <p:ph sz="quarter" idx="11"/>
            <p:extLst>
              <p:ext uri="{D42A27DB-BD31-4B8C-83A1-F6EECF244321}">
                <p14:modId xmlns:p14="http://schemas.microsoft.com/office/powerpoint/2010/main" val="1734596496"/>
              </p:ext>
            </p:extLst>
          </p:nvPr>
        </p:nvGraphicFramePr>
        <p:xfrm>
          <a:off x="263524" y="1155866"/>
          <a:ext cx="11736388" cy="365760"/>
        </p:xfrm>
        <a:graphic>
          <a:graphicData uri="http://schemas.openxmlformats.org/drawingml/2006/table">
            <a:tbl>
              <a:tblPr firstRow="1" bandRow="1">
                <a:tableStyleId>{5C22544A-7EE6-4342-B048-85BDC9FD1C3A}</a:tableStyleId>
              </a:tblPr>
              <a:tblGrid>
                <a:gridCol w="5868194">
                  <a:extLst>
                    <a:ext uri="{9D8B030D-6E8A-4147-A177-3AD203B41FA5}">
                      <a16:colId xmlns:a16="http://schemas.microsoft.com/office/drawing/2014/main" val="1882064463"/>
                    </a:ext>
                  </a:extLst>
                </a:gridCol>
                <a:gridCol w="5868194">
                  <a:extLst>
                    <a:ext uri="{9D8B030D-6E8A-4147-A177-3AD203B41FA5}">
                      <a16:colId xmlns:a16="http://schemas.microsoft.com/office/drawing/2014/main" val="1322308403"/>
                    </a:ext>
                  </a:extLst>
                </a:gridCol>
              </a:tblGrid>
              <a:tr h="0">
                <a:tc>
                  <a:txBody>
                    <a:bodyPr/>
                    <a:lstStyle/>
                    <a:p>
                      <a:r>
                        <a:rPr lang="en-GB" b="0" dirty="0">
                          <a:solidFill>
                            <a:srgbClr val="222222"/>
                          </a:solidFill>
                          <a:latin typeface="Century Gothic" panose="020B0502020202020204" pitchFamily="34" charset="0"/>
                        </a:rPr>
                        <a:t>represent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rgbClr val="222222"/>
                          </a:solidFill>
                          <a:latin typeface="Century Gothic" panose="020B0502020202020204" pitchFamily="34" charset="0"/>
                        </a:rPr>
                        <a:t>numbers from 0 to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3743152"/>
                  </a:ext>
                </a:extLst>
              </a:tr>
            </a:tbl>
          </a:graphicData>
        </a:graphic>
      </p:graphicFrame>
    </p:spTree>
    <p:extLst>
      <p:ext uri="{BB962C8B-B14F-4D97-AF65-F5344CB8AC3E}">
        <p14:creationId xmlns:p14="http://schemas.microsoft.com/office/powerpoint/2010/main" val="26976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03B70-CC75-0944-B456-4C2C1EAD7A9E}"/>
              </a:ext>
            </a:extLst>
          </p:cNvPr>
          <p:cNvSpPr>
            <a:spLocks noGrp="1"/>
          </p:cNvSpPr>
          <p:nvPr>
            <p:ph sz="quarter" idx="11"/>
          </p:nvPr>
        </p:nvSpPr>
        <p:spPr>
          <a:xfrm>
            <a:off x="263047" y="1293814"/>
            <a:ext cx="11736887" cy="769666"/>
          </a:xfrm>
        </p:spPr>
        <p:txBody>
          <a:bodyPr/>
          <a:lstStyle/>
          <a:p>
            <a:r>
              <a:rPr lang="en-GB" b="1" dirty="0"/>
              <a:t>Which number is represented? </a:t>
            </a:r>
          </a:p>
        </p:txBody>
      </p:sp>
      <p:sp>
        <p:nvSpPr>
          <p:cNvPr id="4" name="Content Placeholder 3">
            <a:extLst>
              <a:ext uri="{FF2B5EF4-FFF2-40B4-BE49-F238E27FC236}">
                <a16:creationId xmlns:a16="http://schemas.microsoft.com/office/drawing/2014/main" id="{2CE12647-E6A1-D943-961A-B5276A3E25A9}"/>
              </a:ext>
            </a:extLst>
          </p:cNvPr>
          <p:cNvSpPr>
            <a:spLocks noGrp="1"/>
          </p:cNvSpPr>
          <p:nvPr>
            <p:ph sz="quarter" idx="12"/>
          </p:nvPr>
        </p:nvSpPr>
        <p:spPr/>
        <p:txBody>
          <a:bodyPr>
            <a:normAutofit lnSpcReduction="10000"/>
          </a:bodyPr>
          <a:lstStyle/>
          <a:p>
            <a:r>
              <a:rPr lang="en-GB" dirty="0"/>
              <a:t>19</a:t>
            </a:r>
          </a:p>
        </p:txBody>
      </p:sp>
      <p:sp>
        <p:nvSpPr>
          <p:cNvPr id="5" name="Content Placeholder 4">
            <a:extLst>
              <a:ext uri="{FF2B5EF4-FFF2-40B4-BE49-F238E27FC236}">
                <a16:creationId xmlns:a16="http://schemas.microsoft.com/office/drawing/2014/main" id="{812F4617-8C5F-2741-B7B9-E074AD33A100}"/>
              </a:ext>
            </a:extLst>
          </p:cNvPr>
          <p:cNvSpPr>
            <a:spLocks noGrp="1"/>
          </p:cNvSpPr>
          <p:nvPr>
            <p:ph sz="quarter" idx="13"/>
          </p:nvPr>
        </p:nvSpPr>
        <p:spPr/>
        <p:txBody>
          <a:bodyPr>
            <a:normAutofit lnSpcReduction="10000"/>
          </a:bodyPr>
          <a:lstStyle/>
          <a:p>
            <a:r>
              <a:rPr lang="en-GB" dirty="0"/>
              <a:t>10</a:t>
            </a:r>
          </a:p>
        </p:txBody>
      </p:sp>
      <p:sp>
        <p:nvSpPr>
          <p:cNvPr id="6" name="Content Placeholder 5">
            <a:extLst>
              <a:ext uri="{FF2B5EF4-FFF2-40B4-BE49-F238E27FC236}">
                <a16:creationId xmlns:a16="http://schemas.microsoft.com/office/drawing/2014/main" id="{43CAB18F-3C6C-7341-8583-31D7CE46B53C}"/>
              </a:ext>
            </a:extLst>
          </p:cNvPr>
          <p:cNvSpPr>
            <a:spLocks noGrp="1"/>
          </p:cNvSpPr>
          <p:nvPr>
            <p:ph sz="quarter" idx="14"/>
          </p:nvPr>
        </p:nvSpPr>
        <p:spPr/>
        <p:txBody>
          <a:bodyPr>
            <a:normAutofit lnSpcReduction="10000"/>
          </a:bodyPr>
          <a:lstStyle/>
          <a:p>
            <a:r>
              <a:rPr lang="en-GB" dirty="0"/>
              <a:t>9</a:t>
            </a:r>
          </a:p>
        </p:txBody>
      </p:sp>
      <p:sp>
        <p:nvSpPr>
          <p:cNvPr id="7" name="Content Placeholder 6">
            <a:extLst>
              <a:ext uri="{FF2B5EF4-FFF2-40B4-BE49-F238E27FC236}">
                <a16:creationId xmlns:a16="http://schemas.microsoft.com/office/drawing/2014/main" id="{8CA56D4D-EA3D-3048-80C0-17BA4ADC8E28}"/>
              </a:ext>
            </a:extLst>
          </p:cNvPr>
          <p:cNvSpPr>
            <a:spLocks noGrp="1"/>
          </p:cNvSpPr>
          <p:nvPr>
            <p:ph sz="quarter" idx="15"/>
          </p:nvPr>
        </p:nvSpPr>
        <p:spPr/>
        <p:txBody>
          <a:bodyPr>
            <a:normAutofit lnSpcReduction="10000"/>
          </a:bodyPr>
          <a:lstStyle/>
          <a:p>
            <a:r>
              <a:rPr lang="en-GB" dirty="0"/>
              <a:t>18</a:t>
            </a:r>
          </a:p>
        </p:txBody>
      </p:sp>
      <p:pic>
        <p:nvPicPr>
          <p:cNvPr id="8" name="Google Shape;205;p14">
            <a:extLst>
              <a:ext uri="{FF2B5EF4-FFF2-40B4-BE49-F238E27FC236}">
                <a16:creationId xmlns:a16="http://schemas.microsoft.com/office/drawing/2014/main" id="{35F44F82-9E46-DA4F-9FC8-A9AFA74E052D}"/>
              </a:ext>
            </a:extLst>
          </p:cNvPr>
          <p:cNvPicPr preferRelativeResize="0"/>
          <p:nvPr/>
        </p:nvPicPr>
        <p:blipFill>
          <a:blip r:embed="rId3">
            <a:alphaModFix/>
          </a:blip>
          <a:stretch>
            <a:fillRect/>
          </a:stretch>
        </p:blipFill>
        <p:spPr>
          <a:xfrm>
            <a:off x="5026590" y="2285133"/>
            <a:ext cx="2209800" cy="895350"/>
          </a:xfrm>
          <a:prstGeom prst="rect">
            <a:avLst/>
          </a:prstGeom>
          <a:noFill/>
          <a:ln>
            <a:noFill/>
          </a:ln>
        </p:spPr>
      </p:pic>
      <p:pic>
        <p:nvPicPr>
          <p:cNvPr id="9" name="Google Shape;206;p14">
            <a:extLst>
              <a:ext uri="{FF2B5EF4-FFF2-40B4-BE49-F238E27FC236}">
                <a16:creationId xmlns:a16="http://schemas.microsoft.com/office/drawing/2014/main" id="{1178087E-47E8-F94D-A9ED-76D2885D0396}"/>
              </a:ext>
            </a:extLst>
          </p:cNvPr>
          <p:cNvPicPr preferRelativeResize="0"/>
          <p:nvPr/>
        </p:nvPicPr>
        <p:blipFill>
          <a:blip r:embed="rId4">
            <a:alphaModFix/>
          </a:blip>
          <a:stretch>
            <a:fillRect/>
          </a:stretch>
        </p:blipFill>
        <p:spPr>
          <a:xfrm>
            <a:off x="5026590" y="1293814"/>
            <a:ext cx="2209800" cy="895350"/>
          </a:xfrm>
          <a:prstGeom prst="rect">
            <a:avLst/>
          </a:prstGeom>
          <a:noFill/>
          <a:ln>
            <a:noFill/>
          </a:ln>
        </p:spPr>
      </p:pic>
    </p:spTree>
    <p:extLst>
      <p:ext uri="{BB962C8B-B14F-4D97-AF65-F5344CB8AC3E}">
        <p14:creationId xmlns:p14="http://schemas.microsoft.com/office/powerpoint/2010/main" val="1253051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D95D9-F427-CA44-8BD2-7441CD1C791F}"/>
              </a:ext>
            </a:extLst>
          </p:cNvPr>
          <p:cNvSpPr>
            <a:spLocks noGrp="1"/>
          </p:cNvSpPr>
          <p:nvPr>
            <p:ph type="title"/>
          </p:nvPr>
        </p:nvSpPr>
        <p:spPr/>
        <p:txBody>
          <a:bodyPr/>
          <a:lstStyle/>
          <a:p>
            <a:r>
              <a:rPr lang="en-GB" dirty="0"/>
              <a:t>To read and represent numbers to 20</a:t>
            </a:r>
          </a:p>
        </p:txBody>
      </p:sp>
    </p:spTree>
    <p:extLst>
      <p:ext uri="{BB962C8B-B14F-4D97-AF65-F5344CB8AC3E}">
        <p14:creationId xmlns:p14="http://schemas.microsoft.com/office/powerpoint/2010/main" val="3292392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Starter</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666317"/>
          </a:xfrm>
        </p:spPr>
        <p:txBody>
          <a:bodyPr/>
          <a:lstStyle/>
          <a:p>
            <a:r>
              <a:rPr lang="en-GB" b="1" dirty="0"/>
              <a:t>Put the number shapes in order starting with the smallest. </a:t>
            </a:r>
          </a:p>
        </p:txBody>
      </p:sp>
      <p:sp>
        <p:nvSpPr>
          <p:cNvPr id="5" name="Rounded Rectangle 4">
            <a:extLst>
              <a:ext uri="{FF2B5EF4-FFF2-40B4-BE49-F238E27FC236}">
                <a16:creationId xmlns:a16="http://schemas.microsoft.com/office/drawing/2014/main" id="{C80AE0C5-7E69-6748-BBD2-9F443BE3B76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pic>
        <p:nvPicPr>
          <p:cNvPr id="6" name="Google Shape;124;p10">
            <a:extLst>
              <a:ext uri="{FF2B5EF4-FFF2-40B4-BE49-F238E27FC236}">
                <a16:creationId xmlns:a16="http://schemas.microsoft.com/office/drawing/2014/main" id="{5484D5A8-B742-E34A-9FA9-D35B09AF0FAF}"/>
              </a:ext>
            </a:extLst>
          </p:cNvPr>
          <p:cNvPicPr preferRelativeResize="0"/>
          <p:nvPr/>
        </p:nvPicPr>
        <p:blipFill>
          <a:blip r:embed="rId3">
            <a:alphaModFix/>
          </a:blip>
          <a:stretch>
            <a:fillRect/>
          </a:stretch>
        </p:blipFill>
        <p:spPr>
          <a:xfrm>
            <a:off x="6644149" y="3503042"/>
            <a:ext cx="755660" cy="377831"/>
          </a:xfrm>
          <a:prstGeom prst="rect">
            <a:avLst/>
          </a:prstGeom>
          <a:noFill/>
          <a:ln>
            <a:noFill/>
          </a:ln>
        </p:spPr>
      </p:pic>
      <p:pic>
        <p:nvPicPr>
          <p:cNvPr id="7" name="Google Shape;125;p10">
            <a:extLst>
              <a:ext uri="{FF2B5EF4-FFF2-40B4-BE49-F238E27FC236}">
                <a16:creationId xmlns:a16="http://schemas.microsoft.com/office/drawing/2014/main" id="{80F2979A-08C4-BB4B-A674-60CD12A8C111}"/>
              </a:ext>
            </a:extLst>
          </p:cNvPr>
          <p:cNvPicPr preferRelativeResize="0"/>
          <p:nvPr/>
        </p:nvPicPr>
        <p:blipFill>
          <a:blip r:embed="rId4">
            <a:alphaModFix/>
          </a:blip>
          <a:stretch>
            <a:fillRect/>
          </a:stretch>
        </p:blipFill>
        <p:spPr>
          <a:xfrm>
            <a:off x="4935666" y="4124551"/>
            <a:ext cx="755660" cy="755662"/>
          </a:xfrm>
          <a:prstGeom prst="rect">
            <a:avLst/>
          </a:prstGeom>
          <a:noFill/>
          <a:ln>
            <a:noFill/>
          </a:ln>
        </p:spPr>
      </p:pic>
      <p:pic>
        <p:nvPicPr>
          <p:cNvPr id="8" name="Google Shape;126;p10">
            <a:extLst>
              <a:ext uri="{FF2B5EF4-FFF2-40B4-BE49-F238E27FC236}">
                <a16:creationId xmlns:a16="http://schemas.microsoft.com/office/drawing/2014/main" id="{BC2ABA32-3D95-404F-9D01-FFBE3E3F399B}"/>
              </a:ext>
            </a:extLst>
          </p:cNvPr>
          <p:cNvPicPr preferRelativeResize="0"/>
          <p:nvPr/>
        </p:nvPicPr>
        <p:blipFill>
          <a:blip r:embed="rId5">
            <a:alphaModFix/>
          </a:blip>
          <a:stretch>
            <a:fillRect/>
          </a:stretch>
        </p:blipFill>
        <p:spPr>
          <a:xfrm>
            <a:off x="5336262" y="1793216"/>
            <a:ext cx="710128" cy="710129"/>
          </a:xfrm>
          <a:prstGeom prst="rect">
            <a:avLst/>
          </a:prstGeom>
          <a:noFill/>
          <a:ln>
            <a:noFill/>
          </a:ln>
        </p:spPr>
      </p:pic>
      <p:pic>
        <p:nvPicPr>
          <p:cNvPr id="9" name="Google Shape;127;p10">
            <a:extLst>
              <a:ext uri="{FF2B5EF4-FFF2-40B4-BE49-F238E27FC236}">
                <a16:creationId xmlns:a16="http://schemas.microsoft.com/office/drawing/2014/main" id="{71BC2AC6-B212-2646-9DC5-2F301FF8EB5C}"/>
              </a:ext>
            </a:extLst>
          </p:cNvPr>
          <p:cNvPicPr preferRelativeResize="0"/>
          <p:nvPr/>
        </p:nvPicPr>
        <p:blipFill>
          <a:blip r:embed="rId6">
            <a:alphaModFix/>
          </a:blip>
          <a:stretch>
            <a:fillRect/>
          </a:stretch>
        </p:blipFill>
        <p:spPr>
          <a:xfrm>
            <a:off x="9267032" y="3503042"/>
            <a:ext cx="755660" cy="1133492"/>
          </a:xfrm>
          <a:prstGeom prst="rect">
            <a:avLst/>
          </a:prstGeom>
          <a:noFill/>
          <a:ln>
            <a:noFill/>
          </a:ln>
        </p:spPr>
      </p:pic>
      <p:pic>
        <p:nvPicPr>
          <p:cNvPr id="10" name="Google Shape;128;p10">
            <a:extLst>
              <a:ext uri="{FF2B5EF4-FFF2-40B4-BE49-F238E27FC236}">
                <a16:creationId xmlns:a16="http://schemas.microsoft.com/office/drawing/2014/main" id="{1BF14AE8-E197-8F4B-9033-1AB2BBADE1C2}"/>
              </a:ext>
            </a:extLst>
          </p:cNvPr>
          <p:cNvPicPr preferRelativeResize="0"/>
          <p:nvPr/>
        </p:nvPicPr>
        <p:blipFill>
          <a:blip r:embed="rId7">
            <a:alphaModFix/>
          </a:blip>
          <a:stretch>
            <a:fillRect/>
          </a:stretch>
        </p:blipFill>
        <p:spPr>
          <a:xfrm>
            <a:off x="496918" y="3428269"/>
            <a:ext cx="755660" cy="1133492"/>
          </a:xfrm>
          <a:prstGeom prst="rect">
            <a:avLst/>
          </a:prstGeom>
          <a:noFill/>
          <a:ln>
            <a:noFill/>
          </a:ln>
        </p:spPr>
      </p:pic>
      <p:pic>
        <p:nvPicPr>
          <p:cNvPr id="11" name="Google Shape;129;p10">
            <a:extLst>
              <a:ext uri="{FF2B5EF4-FFF2-40B4-BE49-F238E27FC236}">
                <a16:creationId xmlns:a16="http://schemas.microsoft.com/office/drawing/2014/main" id="{4B687771-8B43-CF4D-BE08-69C5D6F45A33}"/>
              </a:ext>
            </a:extLst>
          </p:cNvPr>
          <p:cNvPicPr preferRelativeResize="0"/>
          <p:nvPr/>
        </p:nvPicPr>
        <p:blipFill>
          <a:blip r:embed="rId8">
            <a:alphaModFix/>
          </a:blip>
          <a:stretch>
            <a:fillRect/>
          </a:stretch>
        </p:blipFill>
        <p:spPr>
          <a:xfrm>
            <a:off x="10394706" y="1778807"/>
            <a:ext cx="755660" cy="1511323"/>
          </a:xfrm>
          <a:prstGeom prst="rect">
            <a:avLst/>
          </a:prstGeom>
          <a:noFill/>
          <a:ln>
            <a:noFill/>
          </a:ln>
        </p:spPr>
      </p:pic>
      <p:pic>
        <p:nvPicPr>
          <p:cNvPr id="12" name="Google Shape;130;p10">
            <a:extLst>
              <a:ext uri="{FF2B5EF4-FFF2-40B4-BE49-F238E27FC236}">
                <a16:creationId xmlns:a16="http://schemas.microsoft.com/office/drawing/2014/main" id="{0DB1507E-9B80-A44A-BA82-694C3D597A83}"/>
              </a:ext>
            </a:extLst>
          </p:cNvPr>
          <p:cNvPicPr preferRelativeResize="0"/>
          <p:nvPr/>
        </p:nvPicPr>
        <p:blipFill>
          <a:blip r:embed="rId9">
            <a:alphaModFix/>
          </a:blip>
          <a:stretch>
            <a:fillRect/>
          </a:stretch>
        </p:blipFill>
        <p:spPr>
          <a:xfrm>
            <a:off x="3461539" y="2884609"/>
            <a:ext cx="755660" cy="1511323"/>
          </a:xfrm>
          <a:prstGeom prst="rect">
            <a:avLst/>
          </a:prstGeom>
          <a:noFill/>
          <a:ln>
            <a:noFill/>
          </a:ln>
        </p:spPr>
      </p:pic>
      <p:pic>
        <p:nvPicPr>
          <p:cNvPr id="13" name="Google Shape;131;p10">
            <a:extLst>
              <a:ext uri="{FF2B5EF4-FFF2-40B4-BE49-F238E27FC236}">
                <a16:creationId xmlns:a16="http://schemas.microsoft.com/office/drawing/2014/main" id="{80DD5721-6BD5-D44F-A9FC-465AC0F51CCF}"/>
              </a:ext>
            </a:extLst>
          </p:cNvPr>
          <p:cNvPicPr preferRelativeResize="0"/>
          <p:nvPr/>
        </p:nvPicPr>
        <p:blipFill>
          <a:blip r:embed="rId10">
            <a:alphaModFix/>
          </a:blip>
          <a:stretch>
            <a:fillRect/>
          </a:stretch>
        </p:blipFill>
        <p:spPr>
          <a:xfrm>
            <a:off x="1686854" y="1989747"/>
            <a:ext cx="715889" cy="1789724"/>
          </a:xfrm>
          <a:prstGeom prst="rect">
            <a:avLst/>
          </a:prstGeom>
          <a:noFill/>
          <a:ln>
            <a:noFill/>
          </a:ln>
        </p:spPr>
      </p:pic>
      <p:pic>
        <p:nvPicPr>
          <p:cNvPr id="14" name="Google Shape;132;p10">
            <a:extLst>
              <a:ext uri="{FF2B5EF4-FFF2-40B4-BE49-F238E27FC236}">
                <a16:creationId xmlns:a16="http://schemas.microsoft.com/office/drawing/2014/main" id="{F1AF83C0-9E16-8B44-831D-A6D280B106EF}"/>
              </a:ext>
            </a:extLst>
          </p:cNvPr>
          <p:cNvPicPr preferRelativeResize="0"/>
          <p:nvPr/>
        </p:nvPicPr>
        <p:blipFill>
          <a:blip r:embed="rId11">
            <a:alphaModFix/>
          </a:blip>
          <a:stretch>
            <a:fillRect/>
          </a:stretch>
        </p:blipFill>
        <p:spPr>
          <a:xfrm>
            <a:off x="8750348" y="1374313"/>
            <a:ext cx="715889" cy="1789724"/>
          </a:xfrm>
          <a:prstGeom prst="rect">
            <a:avLst/>
          </a:prstGeom>
          <a:noFill/>
          <a:ln>
            <a:noFill/>
          </a:ln>
        </p:spPr>
      </p:pic>
      <p:pic>
        <p:nvPicPr>
          <p:cNvPr id="15" name="Google Shape;133;p10">
            <a:extLst>
              <a:ext uri="{FF2B5EF4-FFF2-40B4-BE49-F238E27FC236}">
                <a16:creationId xmlns:a16="http://schemas.microsoft.com/office/drawing/2014/main" id="{1A47D93A-E3DB-F24A-A74D-880A6395436E}"/>
              </a:ext>
            </a:extLst>
          </p:cNvPr>
          <p:cNvPicPr preferRelativeResize="0"/>
          <p:nvPr/>
        </p:nvPicPr>
        <p:blipFill>
          <a:blip r:embed="rId12">
            <a:alphaModFix/>
          </a:blip>
          <a:stretch>
            <a:fillRect/>
          </a:stretch>
        </p:blipFill>
        <p:spPr>
          <a:xfrm>
            <a:off x="4128867" y="2328221"/>
            <a:ext cx="377830" cy="377831"/>
          </a:xfrm>
          <a:prstGeom prst="rect">
            <a:avLst/>
          </a:prstGeom>
          <a:noFill/>
          <a:ln>
            <a:noFill/>
          </a:ln>
        </p:spPr>
      </p:pic>
      <p:grpSp>
        <p:nvGrpSpPr>
          <p:cNvPr id="26" name="Group 25">
            <a:extLst>
              <a:ext uri="{FF2B5EF4-FFF2-40B4-BE49-F238E27FC236}">
                <a16:creationId xmlns:a16="http://schemas.microsoft.com/office/drawing/2014/main" id="{1F5CF943-3E7E-D848-9DE9-A603B904F818}"/>
              </a:ext>
            </a:extLst>
          </p:cNvPr>
          <p:cNvGrpSpPr/>
          <p:nvPr/>
        </p:nvGrpSpPr>
        <p:grpSpPr>
          <a:xfrm>
            <a:off x="2226077" y="4866236"/>
            <a:ext cx="7756844" cy="1789724"/>
            <a:chOff x="2226077" y="4866236"/>
            <a:chExt cx="7756844" cy="1789724"/>
          </a:xfrm>
        </p:grpSpPr>
        <p:pic>
          <p:nvPicPr>
            <p:cNvPr id="16" name="Google Shape;124;p10">
              <a:extLst>
                <a:ext uri="{FF2B5EF4-FFF2-40B4-BE49-F238E27FC236}">
                  <a16:creationId xmlns:a16="http://schemas.microsoft.com/office/drawing/2014/main" id="{DDB2ED79-71EF-EE42-9DDF-B44AB07F9C06}"/>
                </a:ext>
              </a:extLst>
            </p:cNvPr>
            <p:cNvPicPr preferRelativeResize="0"/>
            <p:nvPr/>
          </p:nvPicPr>
          <p:blipFill>
            <a:blip r:embed="rId3">
              <a:alphaModFix/>
            </a:blip>
            <a:stretch>
              <a:fillRect/>
            </a:stretch>
          </p:blipFill>
          <p:spPr>
            <a:xfrm>
              <a:off x="2680843" y="6255510"/>
              <a:ext cx="755660" cy="377831"/>
            </a:xfrm>
            <a:prstGeom prst="rect">
              <a:avLst/>
            </a:prstGeom>
            <a:noFill/>
            <a:ln>
              <a:noFill/>
            </a:ln>
          </p:spPr>
        </p:pic>
        <p:pic>
          <p:nvPicPr>
            <p:cNvPr id="17" name="Google Shape;125;p10">
              <a:extLst>
                <a:ext uri="{FF2B5EF4-FFF2-40B4-BE49-F238E27FC236}">
                  <a16:creationId xmlns:a16="http://schemas.microsoft.com/office/drawing/2014/main" id="{DDCB03AC-CCA1-D644-8704-A6CA2BB39987}"/>
                </a:ext>
              </a:extLst>
            </p:cNvPr>
            <p:cNvPicPr preferRelativeResize="0"/>
            <p:nvPr/>
          </p:nvPicPr>
          <p:blipFill>
            <a:blip r:embed="rId4">
              <a:alphaModFix/>
            </a:blip>
            <a:stretch>
              <a:fillRect/>
            </a:stretch>
          </p:blipFill>
          <p:spPr>
            <a:xfrm>
              <a:off x="3532121" y="5891956"/>
              <a:ext cx="755660" cy="755662"/>
            </a:xfrm>
            <a:prstGeom prst="rect">
              <a:avLst/>
            </a:prstGeom>
            <a:noFill/>
            <a:ln>
              <a:noFill/>
            </a:ln>
          </p:spPr>
        </p:pic>
        <p:pic>
          <p:nvPicPr>
            <p:cNvPr id="18" name="Google Shape;126;p10">
              <a:extLst>
                <a:ext uri="{FF2B5EF4-FFF2-40B4-BE49-F238E27FC236}">
                  <a16:creationId xmlns:a16="http://schemas.microsoft.com/office/drawing/2014/main" id="{151C95AC-97E1-3C44-893D-A593EAECC1D8}"/>
                </a:ext>
              </a:extLst>
            </p:cNvPr>
            <p:cNvPicPr preferRelativeResize="0"/>
            <p:nvPr/>
          </p:nvPicPr>
          <p:blipFill>
            <a:blip r:embed="rId5">
              <a:alphaModFix/>
            </a:blip>
            <a:stretch>
              <a:fillRect/>
            </a:stretch>
          </p:blipFill>
          <p:spPr>
            <a:xfrm>
              <a:off x="4348419" y="5937489"/>
              <a:ext cx="710128" cy="710129"/>
            </a:xfrm>
            <a:prstGeom prst="rect">
              <a:avLst/>
            </a:prstGeom>
            <a:noFill/>
            <a:ln>
              <a:noFill/>
            </a:ln>
          </p:spPr>
        </p:pic>
        <p:pic>
          <p:nvPicPr>
            <p:cNvPr id="19" name="Google Shape;127;p10">
              <a:extLst>
                <a:ext uri="{FF2B5EF4-FFF2-40B4-BE49-F238E27FC236}">
                  <a16:creationId xmlns:a16="http://schemas.microsoft.com/office/drawing/2014/main" id="{EED0BE2A-8E1E-1140-BC32-4ED63DCDBFA3}"/>
                </a:ext>
              </a:extLst>
            </p:cNvPr>
            <p:cNvPicPr preferRelativeResize="0"/>
            <p:nvPr/>
          </p:nvPicPr>
          <p:blipFill>
            <a:blip r:embed="rId6">
              <a:alphaModFix/>
            </a:blip>
            <a:stretch>
              <a:fillRect/>
            </a:stretch>
          </p:blipFill>
          <p:spPr>
            <a:xfrm>
              <a:off x="5137867" y="5516163"/>
              <a:ext cx="755660" cy="1133492"/>
            </a:xfrm>
            <a:prstGeom prst="rect">
              <a:avLst/>
            </a:prstGeom>
            <a:noFill/>
            <a:ln>
              <a:noFill/>
            </a:ln>
          </p:spPr>
        </p:pic>
        <p:pic>
          <p:nvPicPr>
            <p:cNvPr id="20" name="Google Shape;128;p10">
              <a:extLst>
                <a:ext uri="{FF2B5EF4-FFF2-40B4-BE49-F238E27FC236}">
                  <a16:creationId xmlns:a16="http://schemas.microsoft.com/office/drawing/2014/main" id="{A5985A62-EE7E-E547-9111-FAD5A5CF312F}"/>
                </a:ext>
              </a:extLst>
            </p:cNvPr>
            <p:cNvPicPr preferRelativeResize="0"/>
            <p:nvPr/>
          </p:nvPicPr>
          <p:blipFill>
            <a:blip r:embed="rId7">
              <a:alphaModFix/>
            </a:blip>
            <a:stretch>
              <a:fillRect/>
            </a:stretch>
          </p:blipFill>
          <p:spPr>
            <a:xfrm>
              <a:off x="5972847" y="5516163"/>
              <a:ext cx="755660" cy="1133492"/>
            </a:xfrm>
            <a:prstGeom prst="rect">
              <a:avLst/>
            </a:prstGeom>
            <a:noFill/>
            <a:ln>
              <a:noFill/>
            </a:ln>
          </p:spPr>
        </p:pic>
        <p:pic>
          <p:nvPicPr>
            <p:cNvPr id="21" name="Google Shape;129;p10">
              <a:extLst>
                <a:ext uri="{FF2B5EF4-FFF2-40B4-BE49-F238E27FC236}">
                  <a16:creationId xmlns:a16="http://schemas.microsoft.com/office/drawing/2014/main" id="{6EDCD149-366C-864C-A84A-E2A9466DB748}"/>
                </a:ext>
              </a:extLst>
            </p:cNvPr>
            <p:cNvPicPr preferRelativeResize="0"/>
            <p:nvPr/>
          </p:nvPicPr>
          <p:blipFill>
            <a:blip r:embed="rId8">
              <a:alphaModFix/>
            </a:blip>
            <a:stretch>
              <a:fillRect/>
            </a:stretch>
          </p:blipFill>
          <p:spPr>
            <a:xfrm>
              <a:off x="6805443" y="5138332"/>
              <a:ext cx="755660" cy="1511323"/>
            </a:xfrm>
            <a:prstGeom prst="rect">
              <a:avLst/>
            </a:prstGeom>
            <a:noFill/>
            <a:ln>
              <a:noFill/>
            </a:ln>
          </p:spPr>
        </p:pic>
        <p:pic>
          <p:nvPicPr>
            <p:cNvPr id="22" name="Google Shape;130;p10">
              <a:extLst>
                <a:ext uri="{FF2B5EF4-FFF2-40B4-BE49-F238E27FC236}">
                  <a16:creationId xmlns:a16="http://schemas.microsoft.com/office/drawing/2014/main" id="{B6BBC4A2-0FD9-2A4A-B95A-1A8312C51D21}"/>
                </a:ext>
              </a:extLst>
            </p:cNvPr>
            <p:cNvPicPr preferRelativeResize="0"/>
            <p:nvPr/>
          </p:nvPicPr>
          <p:blipFill>
            <a:blip r:embed="rId9">
              <a:alphaModFix/>
            </a:blip>
            <a:stretch>
              <a:fillRect/>
            </a:stretch>
          </p:blipFill>
          <p:spPr>
            <a:xfrm>
              <a:off x="7639231" y="5144637"/>
              <a:ext cx="755660" cy="1511323"/>
            </a:xfrm>
            <a:prstGeom prst="rect">
              <a:avLst/>
            </a:prstGeom>
            <a:noFill/>
            <a:ln>
              <a:noFill/>
            </a:ln>
          </p:spPr>
        </p:pic>
        <p:pic>
          <p:nvPicPr>
            <p:cNvPr id="23" name="Google Shape;131;p10">
              <a:extLst>
                <a:ext uri="{FF2B5EF4-FFF2-40B4-BE49-F238E27FC236}">
                  <a16:creationId xmlns:a16="http://schemas.microsoft.com/office/drawing/2014/main" id="{7ED8150A-E73C-3C46-9CD9-0D72594B53B8}"/>
                </a:ext>
              </a:extLst>
            </p:cNvPr>
            <p:cNvPicPr preferRelativeResize="0"/>
            <p:nvPr/>
          </p:nvPicPr>
          <p:blipFill>
            <a:blip r:embed="rId10">
              <a:alphaModFix/>
            </a:blip>
            <a:stretch>
              <a:fillRect/>
            </a:stretch>
          </p:blipFill>
          <p:spPr>
            <a:xfrm>
              <a:off x="8473019" y="4866236"/>
              <a:ext cx="715889" cy="1789724"/>
            </a:xfrm>
            <a:prstGeom prst="rect">
              <a:avLst/>
            </a:prstGeom>
            <a:noFill/>
            <a:ln>
              <a:noFill/>
            </a:ln>
          </p:spPr>
        </p:pic>
        <p:pic>
          <p:nvPicPr>
            <p:cNvPr id="24" name="Google Shape;132;p10">
              <a:extLst>
                <a:ext uri="{FF2B5EF4-FFF2-40B4-BE49-F238E27FC236}">
                  <a16:creationId xmlns:a16="http://schemas.microsoft.com/office/drawing/2014/main" id="{91B6CAF5-3DAC-4649-957D-DBE7CBF22E15}"/>
                </a:ext>
              </a:extLst>
            </p:cNvPr>
            <p:cNvPicPr preferRelativeResize="0"/>
            <p:nvPr/>
          </p:nvPicPr>
          <p:blipFill>
            <a:blip r:embed="rId11">
              <a:alphaModFix/>
            </a:blip>
            <a:stretch>
              <a:fillRect/>
            </a:stretch>
          </p:blipFill>
          <p:spPr>
            <a:xfrm>
              <a:off x="9267032" y="4866236"/>
              <a:ext cx="715889" cy="1789724"/>
            </a:xfrm>
            <a:prstGeom prst="rect">
              <a:avLst/>
            </a:prstGeom>
            <a:noFill/>
            <a:ln>
              <a:noFill/>
            </a:ln>
          </p:spPr>
        </p:pic>
        <p:pic>
          <p:nvPicPr>
            <p:cNvPr id="25" name="Google Shape;133;p10">
              <a:extLst>
                <a:ext uri="{FF2B5EF4-FFF2-40B4-BE49-F238E27FC236}">
                  <a16:creationId xmlns:a16="http://schemas.microsoft.com/office/drawing/2014/main" id="{6D03DB9A-E992-9A42-81E0-CE2C3104C87C}"/>
                </a:ext>
              </a:extLst>
            </p:cNvPr>
            <p:cNvPicPr preferRelativeResize="0"/>
            <p:nvPr/>
          </p:nvPicPr>
          <p:blipFill>
            <a:blip r:embed="rId12">
              <a:alphaModFix/>
            </a:blip>
            <a:stretch>
              <a:fillRect/>
            </a:stretch>
          </p:blipFill>
          <p:spPr>
            <a:xfrm>
              <a:off x="2226077" y="6271824"/>
              <a:ext cx="377830" cy="377831"/>
            </a:xfrm>
            <a:prstGeom prst="rect">
              <a:avLst/>
            </a:prstGeom>
            <a:noFill/>
            <a:ln>
              <a:noFill/>
            </a:ln>
          </p:spPr>
        </p:pic>
      </p:grpSp>
    </p:spTree>
    <p:extLst>
      <p:ext uri="{BB962C8B-B14F-4D97-AF65-F5344CB8AC3E}">
        <p14:creationId xmlns:p14="http://schemas.microsoft.com/office/powerpoint/2010/main" val="19575428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Learn</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1165080"/>
          </a:xfrm>
        </p:spPr>
        <p:txBody>
          <a:bodyPr/>
          <a:lstStyle/>
          <a:p>
            <a:r>
              <a:rPr lang="en-GB" dirty="0"/>
              <a:t>Some of the numbers we say have their own names and others follow a pattern. </a:t>
            </a:r>
          </a:p>
          <a:p>
            <a:r>
              <a:rPr lang="en-GB" b="1" dirty="0"/>
              <a:t>How do I say the numbers the arrows are pointing to on the number tracks? </a:t>
            </a:r>
          </a:p>
        </p:txBody>
      </p:sp>
      <p:graphicFrame>
        <p:nvGraphicFramePr>
          <p:cNvPr id="4" name="Table 6">
            <a:extLst>
              <a:ext uri="{FF2B5EF4-FFF2-40B4-BE49-F238E27FC236}">
                <a16:creationId xmlns:a16="http://schemas.microsoft.com/office/drawing/2014/main" id="{F3753303-D092-DC45-A5A0-64995E60EC58}"/>
              </a:ext>
            </a:extLst>
          </p:cNvPr>
          <p:cNvGraphicFramePr>
            <a:graphicFrameLocks noGrp="1"/>
          </p:cNvGraphicFramePr>
          <p:nvPr>
            <p:extLst>
              <p:ext uri="{D42A27DB-BD31-4B8C-83A1-F6EECF244321}">
                <p14:modId xmlns:p14="http://schemas.microsoft.com/office/powerpoint/2010/main" val="3692959793"/>
              </p:ext>
            </p:extLst>
          </p:nvPr>
        </p:nvGraphicFramePr>
        <p:xfrm>
          <a:off x="2032000" y="3730785"/>
          <a:ext cx="8128000" cy="785797"/>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372245817"/>
                    </a:ext>
                  </a:extLst>
                </a:gridCol>
                <a:gridCol w="812800">
                  <a:extLst>
                    <a:ext uri="{9D8B030D-6E8A-4147-A177-3AD203B41FA5}">
                      <a16:colId xmlns:a16="http://schemas.microsoft.com/office/drawing/2014/main" val="2102632087"/>
                    </a:ext>
                  </a:extLst>
                </a:gridCol>
                <a:gridCol w="812800">
                  <a:extLst>
                    <a:ext uri="{9D8B030D-6E8A-4147-A177-3AD203B41FA5}">
                      <a16:colId xmlns:a16="http://schemas.microsoft.com/office/drawing/2014/main" val="3448833714"/>
                    </a:ext>
                  </a:extLst>
                </a:gridCol>
                <a:gridCol w="812800">
                  <a:extLst>
                    <a:ext uri="{9D8B030D-6E8A-4147-A177-3AD203B41FA5}">
                      <a16:colId xmlns:a16="http://schemas.microsoft.com/office/drawing/2014/main" val="260123492"/>
                    </a:ext>
                  </a:extLst>
                </a:gridCol>
                <a:gridCol w="812800">
                  <a:extLst>
                    <a:ext uri="{9D8B030D-6E8A-4147-A177-3AD203B41FA5}">
                      <a16:colId xmlns:a16="http://schemas.microsoft.com/office/drawing/2014/main" val="209807863"/>
                    </a:ext>
                  </a:extLst>
                </a:gridCol>
                <a:gridCol w="812800">
                  <a:extLst>
                    <a:ext uri="{9D8B030D-6E8A-4147-A177-3AD203B41FA5}">
                      <a16:colId xmlns:a16="http://schemas.microsoft.com/office/drawing/2014/main" val="135537850"/>
                    </a:ext>
                  </a:extLst>
                </a:gridCol>
                <a:gridCol w="812800">
                  <a:extLst>
                    <a:ext uri="{9D8B030D-6E8A-4147-A177-3AD203B41FA5}">
                      <a16:colId xmlns:a16="http://schemas.microsoft.com/office/drawing/2014/main" val="353087913"/>
                    </a:ext>
                  </a:extLst>
                </a:gridCol>
                <a:gridCol w="812800">
                  <a:extLst>
                    <a:ext uri="{9D8B030D-6E8A-4147-A177-3AD203B41FA5}">
                      <a16:colId xmlns:a16="http://schemas.microsoft.com/office/drawing/2014/main" val="564513245"/>
                    </a:ext>
                  </a:extLst>
                </a:gridCol>
                <a:gridCol w="812800">
                  <a:extLst>
                    <a:ext uri="{9D8B030D-6E8A-4147-A177-3AD203B41FA5}">
                      <a16:colId xmlns:a16="http://schemas.microsoft.com/office/drawing/2014/main" val="2885167726"/>
                    </a:ext>
                  </a:extLst>
                </a:gridCol>
                <a:gridCol w="812800">
                  <a:extLst>
                    <a:ext uri="{9D8B030D-6E8A-4147-A177-3AD203B41FA5}">
                      <a16:colId xmlns:a16="http://schemas.microsoft.com/office/drawing/2014/main" val="3053828758"/>
                    </a:ext>
                  </a:extLst>
                </a:gridCol>
              </a:tblGrid>
              <a:tr h="785797">
                <a:tc>
                  <a:txBody>
                    <a:bodyPr/>
                    <a:lstStyle/>
                    <a:p>
                      <a:pPr algn="ctr"/>
                      <a:r>
                        <a:rPr lang="en-GB" sz="2400" b="0" dirty="0">
                          <a:solidFill>
                            <a:srgbClr val="222222"/>
                          </a:solidFill>
                          <a:latin typeface="Century Gothic" panose="020B050202020202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solidFill>
                            <a:srgbClr val="222222"/>
                          </a:solidFill>
                          <a:latin typeface="Century Gothic" panose="020B050202020202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solidFill>
                            <a:srgbClr val="222222"/>
                          </a:solidFill>
                          <a:latin typeface="Century Gothic" panose="020B050202020202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solidFill>
                            <a:srgbClr val="222222"/>
                          </a:solidFill>
                          <a:latin typeface="Century Gothic" panose="020B050202020202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solidFill>
                            <a:srgbClr val="222222"/>
                          </a:solidFill>
                          <a:latin typeface="Century Gothic" panose="020B0502020202020204" pitchFamily="34"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solidFill>
                            <a:srgbClr val="222222"/>
                          </a:solidFill>
                          <a:latin typeface="Century Gothic" panose="020B050202020202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solidFill>
                            <a:srgbClr val="222222"/>
                          </a:solidFill>
                          <a:latin typeface="Century Gothic" panose="020B0502020202020204" pitchFamily="34"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solidFill>
                            <a:srgbClr val="222222"/>
                          </a:solidFill>
                          <a:latin typeface="Century Gothic" panose="020B0502020202020204" pitchFamily="34"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solidFill>
                            <a:srgbClr val="222222"/>
                          </a:solidFill>
                          <a:latin typeface="Century Gothic" panose="020B0502020202020204" pitchFamily="34" charset="0"/>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solidFill>
                            <a:srgbClr val="222222"/>
                          </a:solidFill>
                          <a:latin typeface="Century Gothic" panose="020B0502020202020204" pitchFamily="34" charset="0"/>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0794328"/>
                  </a:ext>
                </a:extLst>
              </a:tr>
            </a:tbl>
          </a:graphicData>
        </a:graphic>
      </p:graphicFrame>
      <p:sp>
        <p:nvSpPr>
          <p:cNvPr id="7" name="Right Arrow 6">
            <a:extLst>
              <a:ext uri="{FF2B5EF4-FFF2-40B4-BE49-F238E27FC236}">
                <a16:creationId xmlns:a16="http://schemas.microsoft.com/office/drawing/2014/main" id="{FC823B21-1788-C545-BDDF-8CE25E087E84}"/>
              </a:ext>
            </a:extLst>
          </p:cNvPr>
          <p:cNvSpPr/>
          <p:nvPr/>
        </p:nvSpPr>
        <p:spPr>
          <a:xfrm rot="5400000">
            <a:off x="2879487" y="3077361"/>
            <a:ext cx="801889" cy="504959"/>
          </a:xfrm>
          <a:prstGeom prst="rightArrow">
            <a:avLst/>
          </a:prstGeom>
          <a:solidFill>
            <a:srgbClr val="CCD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ight Arrow 7">
            <a:extLst>
              <a:ext uri="{FF2B5EF4-FFF2-40B4-BE49-F238E27FC236}">
                <a16:creationId xmlns:a16="http://schemas.microsoft.com/office/drawing/2014/main" id="{E090FA8C-7E7D-D241-9E47-41ADD40867DD}"/>
              </a:ext>
            </a:extLst>
          </p:cNvPr>
          <p:cNvSpPr/>
          <p:nvPr/>
        </p:nvSpPr>
        <p:spPr>
          <a:xfrm rot="5400000">
            <a:off x="4477380" y="3063507"/>
            <a:ext cx="801889" cy="504959"/>
          </a:xfrm>
          <a:prstGeom prst="rightArrow">
            <a:avLst/>
          </a:prstGeom>
          <a:solidFill>
            <a:srgbClr val="CCD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ight Arrow 8">
            <a:extLst>
              <a:ext uri="{FF2B5EF4-FFF2-40B4-BE49-F238E27FC236}">
                <a16:creationId xmlns:a16="http://schemas.microsoft.com/office/drawing/2014/main" id="{1362D492-77A8-2B49-A122-95F56BAD3327}"/>
              </a:ext>
            </a:extLst>
          </p:cNvPr>
          <p:cNvSpPr/>
          <p:nvPr/>
        </p:nvSpPr>
        <p:spPr>
          <a:xfrm rot="16200000">
            <a:off x="3628501" y="4678902"/>
            <a:ext cx="801889" cy="504959"/>
          </a:xfrm>
          <a:prstGeom prst="rightArrow">
            <a:avLst/>
          </a:prstGeom>
          <a:solidFill>
            <a:srgbClr val="CCD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ight Arrow 10">
            <a:extLst>
              <a:ext uri="{FF2B5EF4-FFF2-40B4-BE49-F238E27FC236}">
                <a16:creationId xmlns:a16="http://schemas.microsoft.com/office/drawing/2014/main" id="{7511F471-709E-B444-A2F9-2B3B728085D5}"/>
              </a:ext>
            </a:extLst>
          </p:cNvPr>
          <p:cNvSpPr/>
          <p:nvPr/>
        </p:nvSpPr>
        <p:spPr>
          <a:xfrm rot="5400000">
            <a:off x="7700869" y="3063506"/>
            <a:ext cx="801889" cy="504959"/>
          </a:xfrm>
          <a:prstGeom prst="rightArrow">
            <a:avLst/>
          </a:prstGeom>
          <a:solidFill>
            <a:srgbClr val="CCD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ight Arrow 11">
            <a:extLst>
              <a:ext uri="{FF2B5EF4-FFF2-40B4-BE49-F238E27FC236}">
                <a16:creationId xmlns:a16="http://schemas.microsoft.com/office/drawing/2014/main" id="{95A4B84E-A0D5-EB43-A405-18E2C956E56F}"/>
              </a:ext>
            </a:extLst>
          </p:cNvPr>
          <p:cNvSpPr/>
          <p:nvPr/>
        </p:nvSpPr>
        <p:spPr>
          <a:xfrm rot="16200000">
            <a:off x="5304901" y="4678902"/>
            <a:ext cx="801889" cy="504959"/>
          </a:xfrm>
          <a:prstGeom prst="rightArrow">
            <a:avLst/>
          </a:prstGeom>
          <a:solidFill>
            <a:srgbClr val="CCD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ight Arrow 12">
            <a:extLst>
              <a:ext uri="{FF2B5EF4-FFF2-40B4-BE49-F238E27FC236}">
                <a16:creationId xmlns:a16="http://schemas.microsoft.com/office/drawing/2014/main" id="{D8182056-6B46-514B-99A0-62A287410B03}"/>
              </a:ext>
            </a:extLst>
          </p:cNvPr>
          <p:cNvSpPr/>
          <p:nvPr/>
        </p:nvSpPr>
        <p:spPr>
          <a:xfrm rot="16200000">
            <a:off x="8574574" y="4678901"/>
            <a:ext cx="801889" cy="504959"/>
          </a:xfrm>
          <a:prstGeom prst="rightArrow">
            <a:avLst/>
          </a:prstGeom>
          <a:solidFill>
            <a:srgbClr val="CCD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65964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1081953"/>
          </a:xfrm>
        </p:spPr>
        <p:txBody>
          <a:bodyPr/>
          <a:lstStyle/>
          <a:p>
            <a:r>
              <a:rPr lang="en-GB" b="1" dirty="0"/>
              <a:t>Which number has the Mathling made? </a:t>
            </a:r>
          </a:p>
          <a:p>
            <a:r>
              <a:rPr lang="en-GB" dirty="0"/>
              <a:t>Can you show this number using different resources?</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5ED62F29-E342-DB4E-B141-2432A1628E8B}"/>
              </a:ext>
            </a:extLst>
          </p:cNvPr>
          <p:cNvSpPr txBox="1"/>
          <p:nvPr/>
        </p:nvSpPr>
        <p:spPr>
          <a:xfrm>
            <a:off x="4628753" y="4471721"/>
            <a:ext cx="4736920"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The Mathling has made the number 14. </a:t>
            </a:r>
          </a:p>
        </p:txBody>
      </p:sp>
      <p:pic>
        <p:nvPicPr>
          <p:cNvPr id="7" name="Google Shape;578;p36">
            <a:extLst>
              <a:ext uri="{FF2B5EF4-FFF2-40B4-BE49-F238E27FC236}">
                <a16:creationId xmlns:a16="http://schemas.microsoft.com/office/drawing/2014/main" id="{A6E2C6BB-E192-7E4D-9C3D-4F4B0DBEC168}"/>
              </a:ext>
            </a:extLst>
          </p:cNvPr>
          <p:cNvPicPr preferRelativeResize="0"/>
          <p:nvPr/>
        </p:nvPicPr>
        <p:blipFill>
          <a:blip r:embed="rId3">
            <a:alphaModFix/>
          </a:blip>
          <a:stretch>
            <a:fillRect/>
          </a:stretch>
        </p:blipFill>
        <p:spPr>
          <a:xfrm>
            <a:off x="263046" y="4121773"/>
            <a:ext cx="1887181" cy="1867640"/>
          </a:xfrm>
          <a:prstGeom prst="rect">
            <a:avLst/>
          </a:prstGeom>
          <a:noFill/>
          <a:ln>
            <a:noFill/>
          </a:ln>
        </p:spPr>
      </p:pic>
      <p:pic>
        <p:nvPicPr>
          <p:cNvPr id="8" name="Google Shape;92;p9">
            <a:extLst>
              <a:ext uri="{FF2B5EF4-FFF2-40B4-BE49-F238E27FC236}">
                <a16:creationId xmlns:a16="http://schemas.microsoft.com/office/drawing/2014/main" id="{B926C56E-3734-4F48-985E-C3833660ED29}"/>
              </a:ext>
            </a:extLst>
          </p:cNvPr>
          <p:cNvPicPr preferRelativeResize="0"/>
          <p:nvPr/>
        </p:nvPicPr>
        <p:blipFill>
          <a:blip r:embed="rId4">
            <a:alphaModFix/>
          </a:blip>
          <a:stretch>
            <a:fillRect/>
          </a:stretch>
        </p:blipFill>
        <p:spPr>
          <a:xfrm>
            <a:off x="5520693" y="3774273"/>
            <a:ext cx="314922" cy="347500"/>
          </a:xfrm>
          <a:prstGeom prst="rect">
            <a:avLst/>
          </a:prstGeom>
          <a:noFill/>
          <a:ln>
            <a:noFill/>
          </a:ln>
        </p:spPr>
      </p:pic>
      <p:pic>
        <p:nvPicPr>
          <p:cNvPr id="9" name="Google Shape;93;p9">
            <a:extLst>
              <a:ext uri="{FF2B5EF4-FFF2-40B4-BE49-F238E27FC236}">
                <a16:creationId xmlns:a16="http://schemas.microsoft.com/office/drawing/2014/main" id="{4034186B-98B1-3F47-B9B0-959FC4C79A5A}"/>
              </a:ext>
            </a:extLst>
          </p:cNvPr>
          <p:cNvPicPr preferRelativeResize="0"/>
          <p:nvPr/>
        </p:nvPicPr>
        <p:blipFill>
          <a:blip r:embed="rId5">
            <a:alphaModFix/>
          </a:blip>
          <a:stretch>
            <a:fillRect/>
          </a:stretch>
        </p:blipFill>
        <p:spPr>
          <a:xfrm>
            <a:off x="4779820" y="2266900"/>
            <a:ext cx="314922" cy="1856951"/>
          </a:xfrm>
          <a:prstGeom prst="rect">
            <a:avLst/>
          </a:prstGeom>
          <a:noFill/>
          <a:ln>
            <a:noFill/>
          </a:ln>
        </p:spPr>
      </p:pic>
      <p:pic>
        <p:nvPicPr>
          <p:cNvPr id="10" name="Google Shape;92;p9">
            <a:extLst>
              <a:ext uri="{FF2B5EF4-FFF2-40B4-BE49-F238E27FC236}">
                <a16:creationId xmlns:a16="http://schemas.microsoft.com/office/drawing/2014/main" id="{B8854852-3116-A64B-9C8B-6AB023A63D2E}"/>
              </a:ext>
            </a:extLst>
          </p:cNvPr>
          <p:cNvPicPr preferRelativeResize="0"/>
          <p:nvPr/>
        </p:nvPicPr>
        <p:blipFill>
          <a:blip r:embed="rId4">
            <a:alphaModFix/>
          </a:blip>
          <a:stretch>
            <a:fillRect/>
          </a:stretch>
        </p:blipFill>
        <p:spPr>
          <a:xfrm>
            <a:off x="6065442" y="3774273"/>
            <a:ext cx="314922" cy="347500"/>
          </a:xfrm>
          <a:prstGeom prst="rect">
            <a:avLst/>
          </a:prstGeom>
          <a:noFill/>
          <a:ln>
            <a:noFill/>
          </a:ln>
        </p:spPr>
      </p:pic>
      <p:pic>
        <p:nvPicPr>
          <p:cNvPr id="11" name="Google Shape;92;p9">
            <a:extLst>
              <a:ext uri="{FF2B5EF4-FFF2-40B4-BE49-F238E27FC236}">
                <a16:creationId xmlns:a16="http://schemas.microsoft.com/office/drawing/2014/main" id="{BE3D2735-93A5-5A4E-BE9A-D15111C688C2}"/>
              </a:ext>
            </a:extLst>
          </p:cNvPr>
          <p:cNvPicPr preferRelativeResize="0"/>
          <p:nvPr/>
        </p:nvPicPr>
        <p:blipFill>
          <a:blip r:embed="rId4">
            <a:alphaModFix/>
          </a:blip>
          <a:stretch>
            <a:fillRect/>
          </a:stretch>
        </p:blipFill>
        <p:spPr>
          <a:xfrm>
            <a:off x="5520693" y="3255250"/>
            <a:ext cx="314922" cy="347500"/>
          </a:xfrm>
          <a:prstGeom prst="rect">
            <a:avLst/>
          </a:prstGeom>
          <a:noFill/>
          <a:ln>
            <a:noFill/>
          </a:ln>
        </p:spPr>
      </p:pic>
      <p:pic>
        <p:nvPicPr>
          <p:cNvPr id="12" name="Google Shape;92;p9">
            <a:extLst>
              <a:ext uri="{FF2B5EF4-FFF2-40B4-BE49-F238E27FC236}">
                <a16:creationId xmlns:a16="http://schemas.microsoft.com/office/drawing/2014/main" id="{5867DD22-511B-754F-9C9A-1B963D50F9F4}"/>
              </a:ext>
            </a:extLst>
          </p:cNvPr>
          <p:cNvPicPr preferRelativeResize="0"/>
          <p:nvPr/>
        </p:nvPicPr>
        <p:blipFill>
          <a:blip r:embed="rId4">
            <a:alphaModFix/>
          </a:blip>
          <a:stretch>
            <a:fillRect/>
          </a:stretch>
        </p:blipFill>
        <p:spPr>
          <a:xfrm>
            <a:off x="6065442" y="3255250"/>
            <a:ext cx="314922" cy="347500"/>
          </a:xfrm>
          <a:prstGeom prst="rect">
            <a:avLst/>
          </a:prstGeom>
          <a:noFill/>
          <a:ln>
            <a:noFill/>
          </a:ln>
        </p:spPr>
      </p:pic>
    </p:spTree>
    <p:extLst>
      <p:ext uri="{BB962C8B-B14F-4D97-AF65-F5344CB8AC3E}">
        <p14:creationId xmlns:p14="http://schemas.microsoft.com/office/powerpoint/2010/main" val="7467880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5" name="Picture 4" descr="Graphical user interface, text, application&#10;&#10;Description automatically generated">
            <a:extLst>
              <a:ext uri="{FF2B5EF4-FFF2-40B4-BE49-F238E27FC236}">
                <a16:creationId xmlns:a16="http://schemas.microsoft.com/office/drawing/2014/main" id="{1922FE82-3D41-F444-B1D1-F98E0487FDF0}"/>
              </a:ext>
            </a:extLst>
          </p:cNvPr>
          <p:cNvPicPr>
            <a:picLocks noChangeAspect="1"/>
          </p:cNvPicPr>
          <p:nvPr/>
        </p:nvPicPr>
        <p:blipFill>
          <a:blip r:embed="rId3"/>
          <a:stretch>
            <a:fillRect/>
          </a:stretch>
        </p:blipFill>
        <p:spPr>
          <a:xfrm>
            <a:off x="263524" y="1077157"/>
            <a:ext cx="7848600" cy="22402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82266529"/>
      </p:ext>
    </p:extLst>
  </p:cSld>
  <p:clrMapOvr>
    <a:masterClrMapping/>
  </p:clrMapOvr>
</p:sld>
</file>

<file path=ppt/theme/theme1.xml><?xml version="1.0" encoding="utf-8"?>
<a:theme xmlns:a="http://schemas.openxmlformats.org/drawingml/2006/main" name="Titl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TotalTime>
  <Words>1224</Words>
  <Application>Microsoft Macintosh PowerPoint</Application>
  <PresentationFormat>Widescreen</PresentationFormat>
  <Paragraphs>127</Paragraphs>
  <Slides>17</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Century Gothic</vt:lpstr>
      <vt:lpstr>Titles</vt:lpstr>
      <vt:lpstr>Office Theme</vt:lpstr>
      <vt:lpstr>PowerPoint Presentation</vt:lpstr>
      <vt:lpstr>PowerPoint Presentation</vt:lpstr>
      <vt:lpstr>PowerPoint Presentation</vt:lpstr>
      <vt:lpstr>PowerPoint Presentation</vt:lpstr>
      <vt:lpstr>To read and represent numbers to 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Counting in ones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38</cp:revision>
  <dcterms:created xsi:type="dcterms:W3CDTF">2022-06-30T10:03:35Z</dcterms:created>
  <dcterms:modified xsi:type="dcterms:W3CDTF">2022-08-24T16:18:13Z</dcterms:modified>
</cp:coreProperties>
</file>