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1"/>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CCD4F4"/>
    <a:srgbClr val="222222"/>
    <a:srgbClr val="2196F3"/>
    <a:srgbClr val="0277BD"/>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latin typeface="Arial"/>
                <a:ea typeface="Arial"/>
                <a:cs typeface="Arial"/>
                <a:sym typeface="Arial"/>
              </a:rPr>
              <a:t>There are various answers, for example:  A&lt; E;  D &gt; B; C = 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V</a:t>
            </a:r>
            <a:r>
              <a:rPr lang="en-GB" sz="1200" b="0" i="0" u="none" strike="noStrike" dirty="0">
                <a:solidFill>
                  <a:srgbClr val="000000"/>
                </a:solidFill>
                <a:latin typeface="Arial"/>
                <a:ea typeface="Arial"/>
                <a:cs typeface="Arial"/>
                <a:sym typeface="Arial"/>
              </a:rPr>
              <a:t>ariety of concrete resources - base 10, </a:t>
            </a:r>
            <a:r>
              <a:rPr lang="en-GB" dirty="0">
                <a:solidFill>
                  <a:srgbClr val="000000"/>
                </a:solidFill>
                <a:latin typeface="Arial"/>
                <a:ea typeface="Arial"/>
                <a:cs typeface="Arial"/>
                <a:sym typeface="Arial"/>
              </a:rPr>
              <a:t>number</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shapes</a:t>
            </a:r>
            <a:r>
              <a:rPr lang="en-GB" sz="1200" b="0" i="0" u="none" strike="noStrike" dirty="0">
                <a:solidFill>
                  <a:srgbClr val="000000"/>
                </a:solidFill>
                <a:latin typeface="Arial"/>
                <a:ea typeface="Arial"/>
                <a:cs typeface="Arial"/>
                <a:sym typeface="Arial"/>
              </a:rPr>
              <a:t>, straws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 the </a:t>
            </a:r>
            <a:r>
              <a:rPr lang="en-GB" dirty="0">
                <a:solidFill>
                  <a:srgbClr val="000000"/>
                </a:solidFill>
                <a:latin typeface="Arial"/>
                <a:ea typeface="Arial"/>
                <a:cs typeface="Arial"/>
                <a:sym typeface="Arial"/>
              </a:rPr>
              <a:t>comparison</a:t>
            </a:r>
            <a:r>
              <a:rPr lang="en-GB" sz="1200" b="0" i="0" u="none" strike="noStrike" dirty="0">
                <a:solidFill>
                  <a:srgbClr val="000000"/>
                </a:solidFill>
                <a:latin typeface="Arial"/>
                <a:ea typeface="Arial"/>
                <a:cs typeface="Arial"/>
                <a:sym typeface="Arial"/>
              </a:rPr>
              <a:t> symbols mean? How can remember which is which? How many tens in 34? How many ones in 34? How many tens in our </a:t>
            </a:r>
            <a:r>
              <a:rPr lang="en-GB" dirty="0">
                <a:solidFill>
                  <a:srgbClr val="000000"/>
                </a:solidFill>
                <a:latin typeface="Arial"/>
                <a:ea typeface="Arial"/>
                <a:cs typeface="Arial"/>
                <a:sym typeface="Arial"/>
              </a:rPr>
              <a:t>representations</a:t>
            </a:r>
            <a:r>
              <a:rPr lang="en-GB" sz="1200" b="0" i="0" u="none" strike="noStrike" dirty="0">
                <a:solidFill>
                  <a:srgbClr val="000000"/>
                </a:solidFill>
                <a:latin typeface="Arial"/>
                <a:ea typeface="Arial"/>
                <a:cs typeface="Arial"/>
                <a:sym typeface="Arial"/>
              </a:rPr>
              <a:t>? Are the</a:t>
            </a:r>
            <a:r>
              <a:rPr lang="en-GB" dirty="0">
                <a:solidFill>
                  <a:srgbClr val="000000"/>
                </a:solidFill>
                <a:latin typeface="Arial"/>
                <a:ea typeface="Arial"/>
                <a:cs typeface="Arial"/>
                <a:sym typeface="Arial"/>
              </a:rPr>
              <a:t>re</a:t>
            </a:r>
            <a:r>
              <a:rPr lang="en-GB" sz="1200" b="0" i="0" u="none" strike="noStrike" dirty="0">
                <a:solidFill>
                  <a:srgbClr val="000000"/>
                </a:solidFill>
                <a:latin typeface="Arial"/>
                <a:ea typeface="Arial"/>
                <a:cs typeface="Arial"/>
                <a:sym typeface="Arial"/>
              </a:rPr>
              <a:t> more of less tens than the number of tens in 34? Which symbol should we use</a:t>
            </a:r>
            <a:r>
              <a:rPr lang="en-GB" dirty="0">
                <a:solidFill>
                  <a:srgbClr val="000000"/>
                </a:solidFill>
                <a:latin typeface="Arial"/>
                <a:ea typeface="Arial"/>
                <a:cs typeface="Arial"/>
                <a:sym typeface="Arial"/>
              </a:rPr>
              <a:t>? Why?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often mix the </a:t>
            </a:r>
            <a:r>
              <a:rPr lang="en-GB" dirty="0">
                <a:solidFill>
                  <a:srgbClr val="000000"/>
                </a:solidFill>
                <a:latin typeface="Arial"/>
                <a:ea typeface="Arial"/>
                <a:cs typeface="Arial"/>
                <a:sym typeface="Arial"/>
              </a:rPr>
              <a:t>inequality</a:t>
            </a:r>
            <a:r>
              <a:rPr lang="en-GB" sz="1200" b="0" i="0" u="none" strike="noStrike" dirty="0">
                <a:solidFill>
                  <a:srgbClr val="000000"/>
                </a:solidFill>
                <a:latin typeface="Arial"/>
                <a:ea typeface="Arial"/>
                <a:cs typeface="Arial"/>
                <a:sym typeface="Arial"/>
              </a:rPr>
              <a:t> symbols.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compare two sets of objects using the language ‘more than’, ‘less than’ and ‘equal to’ Pupils also use the inequality symbols (comparison symbols) to compare the sets of objects.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 &lt;, &gt; and = mean? </a:t>
            </a:r>
            <a:r>
              <a:rPr lang="en-GB" dirty="0">
                <a:solidFill>
                  <a:srgbClr val="000000"/>
                </a:solidFill>
                <a:latin typeface="Arial"/>
                <a:ea typeface="Arial"/>
                <a:cs typeface="Arial"/>
                <a:sym typeface="Arial"/>
              </a:rPr>
              <a:t>How do you know you have more or less? How many tens are there in each representation? How do tens help you to compare? Which symbol should we use?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often mix up the inequality </a:t>
            </a:r>
            <a:r>
              <a:rPr lang="en-GB" dirty="0">
                <a:solidFill>
                  <a:srgbClr val="000000"/>
                </a:solidFill>
                <a:latin typeface="Arial"/>
                <a:ea typeface="Arial"/>
                <a:cs typeface="Arial"/>
                <a:sym typeface="Arial"/>
              </a:rPr>
              <a:t>symbols. They may need a visual aid to help them.</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a:t>
            </a:r>
            <a:r>
              <a:rPr lang="en-GB" dirty="0">
                <a:solidFill>
                  <a:srgbClr val="000000"/>
                </a:solidFill>
                <a:latin typeface="Arial"/>
                <a:ea typeface="Arial"/>
                <a:cs typeface="Arial"/>
                <a:sym typeface="Arial"/>
              </a:rPr>
              <a:t>ake more numbers out of base 10 and compare them using the inequality symbols.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compare two sets of objects using the language ‘more than’, ‘less than’ and ‘equal to’ Pupils also use the inequality symbols (comparison symbols) to compare the sets of objects.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Any </a:t>
            </a:r>
            <a:r>
              <a:rPr lang="en-GB" dirty="0">
                <a:solidFill>
                  <a:srgbClr val="000000"/>
                </a:solidFill>
                <a:latin typeface="Arial"/>
                <a:ea typeface="Arial"/>
                <a:cs typeface="Arial"/>
                <a:sym typeface="Arial"/>
              </a:rPr>
              <a:t>manipulative</a:t>
            </a:r>
            <a:r>
              <a:rPr lang="en-GB" sz="1200" b="0" i="0" u="none" strike="noStrike" dirty="0">
                <a:solidFill>
                  <a:srgbClr val="000000"/>
                </a:solidFill>
                <a:latin typeface="Arial"/>
                <a:ea typeface="Arial"/>
                <a:cs typeface="Arial"/>
                <a:sym typeface="Arial"/>
              </a:rPr>
              <a:t> to represent st</a:t>
            </a:r>
            <a:r>
              <a:rPr lang="en-GB" dirty="0">
                <a:solidFill>
                  <a:srgbClr val="000000"/>
                </a:solidFill>
                <a:latin typeface="Arial"/>
                <a:ea typeface="Arial"/>
                <a:cs typeface="Arial"/>
                <a:sym typeface="Arial"/>
              </a:rPr>
              <a:t>rawberries.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have the </a:t>
            </a:r>
            <a:r>
              <a:rPr lang="en-GB" dirty="0">
                <a:solidFill>
                  <a:srgbClr val="000000"/>
                </a:solidFill>
                <a:latin typeface="Arial"/>
                <a:ea typeface="Arial"/>
                <a:cs typeface="Arial"/>
                <a:sym typeface="Arial"/>
              </a:rPr>
              <a:t>strawberries been arranged? Does it make it easier to compare them if they are in rows or random? Why? Can you write the statement for comparing Daisy’s strawberries? (10 is less than 12 etc)</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can get confused </a:t>
            </a:r>
            <a:r>
              <a:rPr lang="en-GB" dirty="0">
                <a:solidFill>
                  <a:srgbClr val="000000"/>
                </a:solidFill>
                <a:latin typeface="Arial"/>
                <a:ea typeface="Arial"/>
                <a:cs typeface="Arial"/>
                <a:sym typeface="Arial"/>
              </a:rPr>
              <a:t>when using the inequality symbols.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 Using more manipulatives and compare the numbers. Write statements about your findings</a:t>
            </a:r>
            <a:r>
              <a:rPr lang="en-GB" dirty="0"/>
              <a:t>.</a:t>
            </a:r>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Pupils compare two sets of objects using the language ‘more than’, ‘less than’ and ‘equal to’ Pupils also use the inequality symbols (comparison symbols) to compare the sets of objects. </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Which set has more? How do you know? Can you always guess that the one that is longer has more?</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a:latin typeface="Arial"/>
                <a:ea typeface="Arial"/>
                <a:cs typeface="Arial"/>
                <a:sym typeface="Arial"/>
              </a:rPr>
              <a:t>– If </a:t>
            </a:r>
            <a:r>
              <a:rPr lang="en-GB" dirty="0">
                <a:latin typeface="Arial"/>
                <a:ea typeface="Arial"/>
                <a:cs typeface="Arial"/>
                <a:sym typeface="Arial"/>
              </a:rPr>
              <a:t>items are spaced out, pupils may misidentify these as having more, even if they do not.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18</a:t>
            </a:fld>
            <a:endParaRPr lang="en-GB"/>
          </a:p>
        </p:txBody>
      </p:sp>
    </p:spTree>
    <p:extLst>
      <p:ext uri="{BB962C8B-B14F-4D97-AF65-F5344CB8AC3E}">
        <p14:creationId xmlns:p14="http://schemas.microsoft.com/office/powerpoint/2010/main" val="362444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None/>
            </a:pPr>
            <a:br>
              <a:rPr lang="en-GB" b="0" dirty="0">
                <a:effectLst/>
              </a:rPr>
            </a:br>
            <a:r>
              <a:rPr lang="en-GB" sz="1200" b="0" i="0" u="none" strike="noStrike" dirty="0">
                <a:solidFill>
                  <a:srgbClr val="000000"/>
                </a:solidFill>
                <a:latin typeface="Arial"/>
                <a:ea typeface="Arial"/>
                <a:cs typeface="Arial"/>
                <a:sym typeface="Arial"/>
              </a:rPr>
              <a:t>A – Pupils do not understand</a:t>
            </a:r>
            <a:r>
              <a:rPr lang="en-GB" dirty="0">
                <a:solidFill>
                  <a:srgbClr val="000000"/>
                </a:solidFill>
                <a:latin typeface="Arial"/>
                <a:ea typeface="Arial"/>
                <a:cs typeface="Arial"/>
                <a:sym typeface="Arial"/>
              </a:rPr>
              <a:t> comparison and the use of  inequality symbols to compare.</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B – </a:t>
            </a:r>
            <a:r>
              <a:rPr lang="en-GB" dirty="0">
                <a:latin typeface="Arial"/>
                <a:ea typeface="Arial"/>
                <a:cs typeface="Arial"/>
                <a:sym typeface="Arial"/>
              </a:rPr>
              <a:t>Pupils do not understand comparison and the use of  inequality symbols to compare.</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C –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orrect</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D – Pupils </a:t>
            </a:r>
            <a:r>
              <a:rPr lang="en-GB" dirty="0">
                <a:solidFill>
                  <a:srgbClr val="000000"/>
                </a:solidFill>
                <a:latin typeface="Arial"/>
                <a:ea typeface="Arial"/>
                <a:cs typeface="Arial"/>
                <a:sym typeface="Arial"/>
              </a:rPr>
              <a:t>do not understand how to compare representations/ numbers.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Place value counters, pla</a:t>
            </a:r>
            <a:r>
              <a:rPr lang="en-GB" dirty="0">
                <a:solidFill>
                  <a:srgbClr val="000000"/>
                </a:solidFill>
                <a:latin typeface="Arial"/>
                <a:ea typeface="Arial"/>
                <a:cs typeface="Arial"/>
                <a:sym typeface="Arial"/>
              </a:rPr>
              <a:t>ce value charts</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How many tens </a:t>
            </a:r>
            <a:r>
              <a:rPr lang="en-GB" dirty="0">
                <a:solidFill>
                  <a:srgbClr val="000000"/>
                </a:solidFill>
                <a:latin typeface="Arial"/>
                <a:ea typeface="Arial"/>
                <a:cs typeface="Arial"/>
                <a:sym typeface="Arial"/>
              </a:rPr>
              <a:t>are there in 34? How many ones are there 34 ? How many tens in 48? How many ones in 48? How many more tens to do need from 30 to 40? How many more ones do we need from 4 to 8? How many extra counters do we need to add to the place value chart? What will those counters be worth?</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Use </a:t>
            </a:r>
            <a:r>
              <a:rPr lang="en-GB" dirty="0">
                <a:solidFill>
                  <a:srgbClr val="000000"/>
                </a:solidFill>
                <a:latin typeface="Arial"/>
                <a:ea typeface="Arial"/>
                <a:cs typeface="Arial"/>
                <a:sym typeface="Arial"/>
              </a:rPr>
              <a:t>digits</a:t>
            </a:r>
            <a:r>
              <a:rPr lang="en-GB" sz="1200" i="0" u="none" strike="noStrike" dirty="0">
                <a:solidFill>
                  <a:srgbClr val="000000"/>
                </a:solidFill>
                <a:latin typeface="Arial"/>
                <a:ea typeface="Arial"/>
                <a:cs typeface="Arial"/>
                <a:sym typeface="Arial"/>
              </a:rPr>
              <a:t> instead of counters</a:t>
            </a:r>
            <a:r>
              <a:rPr lang="en-GB" dirty="0">
                <a:solidFill>
                  <a:srgbClr val="000000"/>
                </a:solidFill>
                <a:latin typeface="Arial"/>
                <a:ea typeface="Arial"/>
                <a:cs typeface="Arial"/>
                <a:sym typeface="Arial"/>
              </a:rPr>
              <a:t> to show a number and work out how many more will be needed to get to a new number.</a:t>
            </a:r>
            <a:endParaRPr lang="en-GB" b="1"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Comparing objects is introduced once pupils have a secure understanding of numbers in a place value chart (see a previous lesson). Pupils are expected to compare a variety of objects using vocabulary ‘more than’, ‘ less than’ and ‘equal to’ and the symbols &lt;, &gt;,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t>
            </a:r>
            <a:r>
              <a:rPr lang="en-GB" sz="1200" b="0" i="0" u="none" strike="noStrike" dirty="0">
                <a:solidFill>
                  <a:srgbClr val="000000"/>
                </a:solidFill>
                <a:latin typeface="Arial"/>
                <a:ea typeface="Arial"/>
                <a:cs typeface="Arial"/>
                <a:sym typeface="Arial"/>
              </a:rPr>
              <a:t>ase 10, more than, less than, equal to cards/symbols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 Do groups of ten help you count? Why? Do groups of ten help you compare? Why? How can we remember which way the symbols go? (larger end points to largest number. Or crocodile eats the largest number so its the number near his mouth)</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often mix up the more than, less than symbols. Some may count the base 10 incorrectly.</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numbers and base 10 </a:t>
            </a:r>
            <a:r>
              <a:rPr lang="en-GB" dirty="0">
                <a:solidFill>
                  <a:srgbClr val="000000"/>
                </a:solidFill>
                <a:latin typeface="Arial"/>
                <a:ea typeface="Arial"/>
                <a:cs typeface="Arial"/>
                <a:sym typeface="Arial"/>
              </a:rPr>
              <a:t>to compare.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Start to use digit instead of base 10 when confident.</a:t>
            </a:r>
            <a:r>
              <a:rPr lang="en-GB" sz="1200" b="0" i="0" u="none" strike="noStrike"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N</a:t>
            </a:r>
            <a:r>
              <a:rPr lang="en-GB" sz="1200" b="0" i="0" u="none" strike="noStrike" dirty="0">
                <a:solidFill>
                  <a:srgbClr val="000000"/>
                </a:solidFill>
                <a:latin typeface="Arial"/>
                <a:ea typeface="Arial"/>
                <a:cs typeface="Arial"/>
                <a:sym typeface="Arial"/>
              </a:rPr>
              <a:t>umber shapes/ counters etc to represent the apples</a:t>
            </a:r>
            <a:r>
              <a:rPr lang="en-GB" dirty="0">
                <a:solidFill>
                  <a:srgbClr val="000000"/>
                </a:solidFill>
                <a:latin typeface="Arial"/>
                <a:ea typeface="Arial"/>
                <a:cs typeface="Arial"/>
                <a:sym typeface="Arial"/>
              </a:rPr>
              <a:t>, straws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many tens are there? How many ones are there? </a:t>
            </a:r>
            <a:r>
              <a:rPr lang="en-GB" dirty="0">
                <a:latin typeface="Arial"/>
                <a:ea typeface="Arial"/>
                <a:cs typeface="Arial"/>
                <a:sym typeface="Arial"/>
              </a:rPr>
              <a:t> Do groups of ten help you count? Why? Do groups of ten help you compare? Why? Are the ones important when comparing? When? Which comparison symbol would you use?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count the number of tens incorrectly. B has less ones so they may believe this to be the smallest representation.</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numbers to </a:t>
            </a:r>
            <a:r>
              <a:rPr lang="en-GB" dirty="0">
                <a:solidFill>
                  <a:srgbClr val="000000"/>
                </a:solidFill>
                <a:latin typeface="Arial"/>
                <a:ea typeface="Arial"/>
                <a:cs typeface="Arial"/>
                <a:sym typeface="Arial"/>
              </a:rPr>
              <a:t>make using concrete resources and to compare.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Write the numbers and use the </a:t>
            </a:r>
            <a:r>
              <a:rPr lang="en-GB" dirty="0">
                <a:solidFill>
                  <a:srgbClr val="000000"/>
                </a:solidFill>
                <a:latin typeface="Arial"/>
                <a:ea typeface="Arial"/>
                <a:cs typeface="Arial"/>
                <a:sym typeface="Arial"/>
              </a:rPr>
              <a:t>inequality symbol to compare them.</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No. Ferris is incorrect because set A has 13 </a:t>
            </a:r>
            <a:r>
              <a:rPr lang="en-GB" dirty="0">
                <a:effectLst/>
              </a:rPr>
              <a:t>apples</a:t>
            </a:r>
            <a:r>
              <a:rPr lang="en-GB" dirty="0">
                <a:latin typeface="Arial"/>
                <a:ea typeface="Arial"/>
                <a:cs typeface="Arial"/>
                <a:sym typeface="Arial"/>
              </a:rPr>
              <a:t> and set B has 6. 13 is more than 6.</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No. Sophie is incorrect because set C has 8 </a:t>
            </a:r>
            <a:r>
              <a:rPr lang="en-GB" dirty="0">
                <a:effectLst/>
              </a:rPr>
              <a:t>apples</a:t>
            </a:r>
            <a:r>
              <a:rPr lang="en-GB" dirty="0">
                <a:latin typeface="Arial"/>
                <a:ea typeface="Arial"/>
                <a:cs typeface="Arial"/>
                <a:sym typeface="Arial"/>
              </a:rPr>
              <a:t> and set D has 16. 8 is less than 16.</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Straws, number shapes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tens are there i</a:t>
            </a:r>
            <a:r>
              <a:rPr lang="en-GB" dirty="0">
                <a:solidFill>
                  <a:srgbClr val="000000"/>
                </a:solidFill>
                <a:latin typeface="Arial"/>
                <a:ea typeface="Arial"/>
                <a:cs typeface="Arial"/>
                <a:sym typeface="Arial"/>
              </a:rPr>
              <a:t>n each representation? How many ones? Do groups of ten help you count? Why? Do groups of ten help you to compare? Why? Which comparison symbol do we need? How do we remember which one is ‘more than’, ‘less than’ or ‘equal to’?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often mix the </a:t>
            </a:r>
            <a:r>
              <a:rPr lang="en-GB" dirty="0">
                <a:solidFill>
                  <a:srgbClr val="000000"/>
                </a:solidFill>
                <a:latin typeface="Arial"/>
                <a:ea typeface="Arial"/>
                <a:cs typeface="Arial"/>
                <a:sym typeface="Arial"/>
              </a:rPr>
              <a:t>inequality</a:t>
            </a:r>
            <a:r>
              <a:rPr lang="en-GB" sz="1200" b="0" i="0" u="none" strike="noStrike" dirty="0">
                <a:solidFill>
                  <a:srgbClr val="000000"/>
                </a:solidFill>
                <a:latin typeface="Arial"/>
                <a:ea typeface="Arial"/>
                <a:cs typeface="Arial"/>
                <a:sym typeface="Arial"/>
              </a:rPr>
              <a:t> symb</a:t>
            </a:r>
            <a:r>
              <a:rPr lang="en-GB" dirty="0">
                <a:solidFill>
                  <a:srgbClr val="000000"/>
                </a:solidFill>
                <a:latin typeface="Arial"/>
                <a:ea typeface="Arial"/>
                <a:cs typeface="Arial"/>
                <a:sym typeface="Arial"/>
              </a:rPr>
              <a:t>ols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More numbers to make with concrete resources and compare.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If confident with concrete and pictorial representation move onto abstract and use numerals or words.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50 &gt; 33.</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30 &lt; 62.</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t>
            </a:r>
            <a:r>
              <a:rPr lang="en-GB" sz="1200" b="0" i="0" u="none" strike="noStrike" dirty="0">
                <a:solidFill>
                  <a:srgbClr val="000000"/>
                </a:solidFill>
                <a:latin typeface="Arial"/>
                <a:ea typeface="Arial"/>
                <a:cs typeface="Arial"/>
                <a:sym typeface="Arial"/>
              </a:rPr>
              <a:t>ase 10, number shapes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does the comparison s</a:t>
            </a:r>
            <a:r>
              <a:rPr lang="en-GB" dirty="0">
                <a:solidFill>
                  <a:srgbClr val="000000"/>
                </a:solidFill>
                <a:latin typeface="Arial"/>
                <a:ea typeface="Arial"/>
                <a:cs typeface="Arial"/>
                <a:sym typeface="Arial"/>
              </a:rPr>
              <a:t>ymbol in the middle mean? </a:t>
            </a:r>
            <a:r>
              <a:rPr lang="en-GB" dirty="0">
                <a:latin typeface="Arial"/>
                <a:ea typeface="Arial"/>
                <a:cs typeface="Arial"/>
                <a:sym typeface="Arial"/>
              </a:rPr>
              <a:t>How many tens are there in each representation? How many ones? Do groups of ten help you count? Why? Do groups of ten help you to compare? Why? How many more tens do we need to make the representations equal? How many more ones? Are our representations equal now?</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Some pupils may feel you can not compare 2 different concrete resources. Pupils may need help in counting in 10s and 1s.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a:t>
            </a:r>
            <a:r>
              <a:rPr lang="en-GB" dirty="0">
                <a:solidFill>
                  <a:srgbClr val="000000"/>
                </a:solidFill>
                <a:latin typeface="Arial"/>
                <a:ea typeface="Arial"/>
                <a:cs typeface="Arial"/>
                <a:sym typeface="Arial"/>
              </a:rPr>
              <a:t>fferent numbers to make and compare using different concrete resources and inequality symbols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latin typeface="Arial"/>
                <a:ea typeface="Arial"/>
                <a:cs typeface="Arial"/>
                <a:sym typeface="Arial"/>
              </a:rPr>
              <a:t>If confident with concrete and pictorial representation move onto abstract and use numerals or words.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compare objects</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compare objects</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24753"/>
          </a:xfrm>
        </p:spPr>
        <p:txBody>
          <a:bodyPr/>
          <a:lstStyle/>
          <a:p>
            <a:r>
              <a:rPr lang="en-GB" b="1" dirty="0"/>
              <a:t>True or false?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63046" y="4850575"/>
            <a:ext cx="10212697"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False, the correct sign is &lt;.</a:t>
            </a:r>
          </a:p>
          <a:p>
            <a:pPr>
              <a:lnSpc>
                <a:spcPct val="150000"/>
              </a:lnSpc>
            </a:pPr>
            <a:r>
              <a:rPr lang="en-GB" dirty="0">
                <a:solidFill>
                  <a:srgbClr val="43A047"/>
                </a:solidFill>
                <a:latin typeface="Century Gothic" panose="020B0502020202020204" pitchFamily="34" charset="0"/>
              </a:rPr>
              <a:t>There are more number shapes than sticks. </a:t>
            </a:r>
          </a:p>
        </p:txBody>
      </p:sp>
      <p:sp>
        <p:nvSpPr>
          <p:cNvPr id="8" name="Rounded Rectangle 7">
            <a:extLst>
              <a:ext uri="{FF2B5EF4-FFF2-40B4-BE49-F238E27FC236}">
                <a16:creationId xmlns:a16="http://schemas.microsoft.com/office/drawing/2014/main" id="{6B2F3BC3-4440-8C47-B6F5-9DA5A0F2BDC0}"/>
              </a:ext>
            </a:extLst>
          </p:cNvPr>
          <p:cNvSpPr/>
          <p:nvPr/>
        </p:nvSpPr>
        <p:spPr>
          <a:xfrm>
            <a:off x="5524025" y="2639291"/>
            <a:ext cx="1143949"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222222"/>
                </a:solidFill>
                <a:latin typeface="Century Gothic" panose="020B0502020202020204" pitchFamily="34" charset="0"/>
              </a:rPr>
              <a:t>=</a:t>
            </a:r>
            <a:endParaRPr lang="en-GB" dirty="0">
              <a:solidFill>
                <a:srgbClr val="222222"/>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E98F6B9E-5D26-AD45-82AF-FDA6906B6712}"/>
              </a:ext>
            </a:extLst>
          </p:cNvPr>
          <p:cNvGrpSpPr/>
          <p:nvPr/>
        </p:nvGrpSpPr>
        <p:grpSpPr>
          <a:xfrm>
            <a:off x="372325" y="1801091"/>
            <a:ext cx="4656875" cy="2563091"/>
            <a:chOff x="372325" y="1801091"/>
            <a:chExt cx="4656875" cy="2563091"/>
          </a:xfrm>
        </p:grpSpPr>
        <p:sp>
          <p:nvSpPr>
            <p:cNvPr id="7" name="Rounded Rectangle 6">
              <a:extLst>
                <a:ext uri="{FF2B5EF4-FFF2-40B4-BE49-F238E27FC236}">
                  <a16:creationId xmlns:a16="http://schemas.microsoft.com/office/drawing/2014/main" id="{28FDD350-38FC-F149-A6AB-D7D352FEC767}"/>
                </a:ext>
              </a:extLst>
            </p:cNvPr>
            <p:cNvSpPr/>
            <p:nvPr/>
          </p:nvSpPr>
          <p:spPr>
            <a:xfrm>
              <a:off x="372325" y="1801091"/>
              <a:ext cx="4656875" cy="25630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0" name="Google Shape;120;p10">
              <a:extLst>
                <a:ext uri="{FF2B5EF4-FFF2-40B4-BE49-F238E27FC236}">
                  <a16:creationId xmlns:a16="http://schemas.microsoft.com/office/drawing/2014/main" id="{874B1DBB-2635-404D-9D0E-CAFF1C419C44}"/>
                </a:ext>
              </a:extLst>
            </p:cNvPr>
            <p:cNvPicPr preferRelativeResize="0"/>
            <p:nvPr/>
          </p:nvPicPr>
          <p:blipFill>
            <a:blip r:embed="rId3">
              <a:alphaModFix/>
            </a:blip>
            <a:stretch>
              <a:fillRect/>
            </a:stretch>
          </p:blipFill>
          <p:spPr>
            <a:xfrm>
              <a:off x="1035196" y="2425844"/>
              <a:ext cx="1315931" cy="1282826"/>
            </a:xfrm>
            <a:prstGeom prst="rect">
              <a:avLst/>
            </a:prstGeom>
            <a:noFill/>
            <a:ln>
              <a:noFill/>
            </a:ln>
          </p:spPr>
        </p:pic>
        <p:pic>
          <p:nvPicPr>
            <p:cNvPr id="13" name="Google Shape;120;p10">
              <a:extLst>
                <a:ext uri="{FF2B5EF4-FFF2-40B4-BE49-F238E27FC236}">
                  <a16:creationId xmlns:a16="http://schemas.microsoft.com/office/drawing/2014/main" id="{E2E8CCB9-FBC8-914A-A94A-834056E18D05}"/>
                </a:ext>
              </a:extLst>
            </p:cNvPr>
            <p:cNvPicPr preferRelativeResize="0"/>
            <p:nvPr/>
          </p:nvPicPr>
          <p:blipFill>
            <a:blip r:embed="rId3">
              <a:alphaModFix/>
            </a:blip>
            <a:stretch>
              <a:fillRect/>
            </a:stretch>
          </p:blipFill>
          <p:spPr>
            <a:xfrm>
              <a:off x="2070226" y="2425844"/>
              <a:ext cx="1315931" cy="1282826"/>
            </a:xfrm>
            <a:prstGeom prst="rect">
              <a:avLst/>
            </a:prstGeom>
            <a:noFill/>
            <a:ln>
              <a:noFill/>
            </a:ln>
          </p:spPr>
        </p:pic>
        <p:pic>
          <p:nvPicPr>
            <p:cNvPr id="14" name="Google Shape;120;p10">
              <a:extLst>
                <a:ext uri="{FF2B5EF4-FFF2-40B4-BE49-F238E27FC236}">
                  <a16:creationId xmlns:a16="http://schemas.microsoft.com/office/drawing/2014/main" id="{B1B87BA8-8A6E-F141-92C0-538BD011BF39}"/>
                </a:ext>
              </a:extLst>
            </p:cNvPr>
            <p:cNvPicPr preferRelativeResize="0"/>
            <p:nvPr/>
          </p:nvPicPr>
          <p:blipFill>
            <a:blip r:embed="rId3">
              <a:alphaModFix/>
            </a:blip>
            <a:stretch>
              <a:fillRect/>
            </a:stretch>
          </p:blipFill>
          <p:spPr>
            <a:xfrm>
              <a:off x="3105256" y="2425844"/>
              <a:ext cx="1315931" cy="1282826"/>
            </a:xfrm>
            <a:prstGeom prst="rect">
              <a:avLst/>
            </a:prstGeom>
            <a:noFill/>
            <a:ln>
              <a:noFill/>
            </a:ln>
          </p:spPr>
        </p:pic>
      </p:grpSp>
      <p:grpSp>
        <p:nvGrpSpPr>
          <p:cNvPr id="4" name="Group 3">
            <a:extLst>
              <a:ext uri="{FF2B5EF4-FFF2-40B4-BE49-F238E27FC236}">
                <a16:creationId xmlns:a16="http://schemas.microsoft.com/office/drawing/2014/main" id="{1AF13F7E-1D9A-E048-914C-B9A868ADC839}"/>
              </a:ext>
            </a:extLst>
          </p:cNvPr>
          <p:cNvGrpSpPr/>
          <p:nvPr/>
        </p:nvGrpSpPr>
        <p:grpSpPr>
          <a:xfrm>
            <a:off x="7162799" y="1801091"/>
            <a:ext cx="4656875" cy="2563091"/>
            <a:chOff x="7162799" y="1801091"/>
            <a:chExt cx="4656875" cy="2563091"/>
          </a:xfrm>
        </p:grpSpPr>
        <p:sp>
          <p:nvSpPr>
            <p:cNvPr id="9" name="Rounded Rectangle 8">
              <a:extLst>
                <a:ext uri="{FF2B5EF4-FFF2-40B4-BE49-F238E27FC236}">
                  <a16:creationId xmlns:a16="http://schemas.microsoft.com/office/drawing/2014/main" id="{17FCCBF7-0BB1-894C-AD32-598BFC70B4D3}"/>
                </a:ext>
              </a:extLst>
            </p:cNvPr>
            <p:cNvSpPr/>
            <p:nvPr/>
          </p:nvSpPr>
          <p:spPr>
            <a:xfrm>
              <a:off x="7162799" y="1801091"/>
              <a:ext cx="4656875" cy="25630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1" name="Google Shape;125;p10">
              <a:extLst>
                <a:ext uri="{FF2B5EF4-FFF2-40B4-BE49-F238E27FC236}">
                  <a16:creationId xmlns:a16="http://schemas.microsoft.com/office/drawing/2014/main" id="{B872AB59-18F0-164F-95CA-7C7D8375F9BA}"/>
                </a:ext>
              </a:extLst>
            </p:cNvPr>
            <p:cNvPicPr preferRelativeResize="0"/>
            <p:nvPr/>
          </p:nvPicPr>
          <p:blipFill>
            <a:blip r:embed="rId4">
              <a:alphaModFix/>
            </a:blip>
            <a:stretch>
              <a:fillRect/>
            </a:stretch>
          </p:blipFill>
          <p:spPr>
            <a:xfrm>
              <a:off x="10614649" y="3171411"/>
              <a:ext cx="755660" cy="755662"/>
            </a:xfrm>
            <a:prstGeom prst="rect">
              <a:avLst/>
            </a:prstGeom>
            <a:noFill/>
            <a:ln>
              <a:noFill/>
            </a:ln>
          </p:spPr>
        </p:pic>
        <p:pic>
          <p:nvPicPr>
            <p:cNvPr id="12" name="Google Shape;132;p10">
              <a:extLst>
                <a:ext uri="{FF2B5EF4-FFF2-40B4-BE49-F238E27FC236}">
                  <a16:creationId xmlns:a16="http://schemas.microsoft.com/office/drawing/2014/main" id="{F1FF378C-89C4-FC4B-B083-53F2363C8DE4}"/>
                </a:ext>
              </a:extLst>
            </p:cNvPr>
            <p:cNvPicPr preferRelativeResize="0"/>
            <p:nvPr/>
          </p:nvPicPr>
          <p:blipFill>
            <a:blip r:embed="rId5">
              <a:alphaModFix/>
            </a:blip>
            <a:stretch>
              <a:fillRect/>
            </a:stretch>
          </p:blipFill>
          <p:spPr>
            <a:xfrm>
              <a:off x="7772989" y="2137349"/>
              <a:ext cx="715889" cy="1789724"/>
            </a:xfrm>
            <a:prstGeom prst="rect">
              <a:avLst/>
            </a:prstGeom>
            <a:noFill/>
            <a:ln>
              <a:noFill/>
            </a:ln>
          </p:spPr>
        </p:pic>
        <p:pic>
          <p:nvPicPr>
            <p:cNvPr id="15" name="Google Shape;132;p10">
              <a:extLst>
                <a:ext uri="{FF2B5EF4-FFF2-40B4-BE49-F238E27FC236}">
                  <a16:creationId xmlns:a16="http://schemas.microsoft.com/office/drawing/2014/main" id="{9957F7E1-5793-EA4F-B945-B9BD4118C64F}"/>
                </a:ext>
              </a:extLst>
            </p:cNvPr>
            <p:cNvPicPr preferRelativeResize="0"/>
            <p:nvPr/>
          </p:nvPicPr>
          <p:blipFill>
            <a:blip r:embed="rId5">
              <a:alphaModFix/>
            </a:blip>
            <a:stretch>
              <a:fillRect/>
            </a:stretch>
          </p:blipFill>
          <p:spPr>
            <a:xfrm>
              <a:off x="8720209" y="2137349"/>
              <a:ext cx="715889" cy="1789724"/>
            </a:xfrm>
            <a:prstGeom prst="rect">
              <a:avLst/>
            </a:prstGeom>
            <a:noFill/>
            <a:ln>
              <a:noFill/>
            </a:ln>
          </p:spPr>
        </p:pic>
        <p:pic>
          <p:nvPicPr>
            <p:cNvPr id="16" name="Google Shape;132;p10">
              <a:extLst>
                <a:ext uri="{FF2B5EF4-FFF2-40B4-BE49-F238E27FC236}">
                  <a16:creationId xmlns:a16="http://schemas.microsoft.com/office/drawing/2014/main" id="{A043EFF9-8ADB-8748-B88C-37B50180605C}"/>
                </a:ext>
              </a:extLst>
            </p:cNvPr>
            <p:cNvPicPr preferRelativeResize="0"/>
            <p:nvPr/>
          </p:nvPicPr>
          <p:blipFill>
            <a:blip r:embed="rId5">
              <a:alphaModFix/>
            </a:blip>
            <a:stretch>
              <a:fillRect/>
            </a:stretch>
          </p:blipFill>
          <p:spPr>
            <a:xfrm>
              <a:off x="9667429" y="2137349"/>
              <a:ext cx="715889" cy="1789724"/>
            </a:xfrm>
            <a:prstGeom prst="rect">
              <a:avLst/>
            </a:prstGeom>
            <a:noFill/>
            <a:ln>
              <a:noFill/>
            </a:ln>
          </p:spPr>
        </p:pic>
      </p:gr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Diagram&#10;&#10;Description automatically generated with medium confidence">
            <a:extLst>
              <a:ext uri="{FF2B5EF4-FFF2-40B4-BE49-F238E27FC236}">
                <a16:creationId xmlns:a16="http://schemas.microsoft.com/office/drawing/2014/main" id="{6358B7A8-BC5E-8F44-834A-1499927A8D21}"/>
              </a:ext>
            </a:extLst>
          </p:cNvPr>
          <p:cNvPicPr>
            <a:picLocks noChangeAspect="1"/>
          </p:cNvPicPr>
          <p:nvPr/>
        </p:nvPicPr>
        <p:blipFill>
          <a:blip r:embed="rId3"/>
          <a:stretch>
            <a:fillRect/>
          </a:stretch>
        </p:blipFill>
        <p:spPr>
          <a:xfrm>
            <a:off x="263524" y="1077157"/>
            <a:ext cx="7848600" cy="28498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777153"/>
          </a:xfrm>
        </p:spPr>
        <p:txBody>
          <a:bodyPr/>
          <a:lstStyle/>
          <a:p>
            <a:r>
              <a:rPr lang="en-GB" b="1" dirty="0"/>
              <a:t>Add more base 10 to make the number shapes and base 10 equal.</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Rounded Rectangle 6">
            <a:extLst>
              <a:ext uri="{FF2B5EF4-FFF2-40B4-BE49-F238E27FC236}">
                <a16:creationId xmlns:a16="http://schemas.microsoft.com/office/drawing/2014/main" id="{CB373070-FA00-9C42-8E54-6EB9D21E3D6C}"/>
              </a:ext>
            </a:extLst>
          </p:cNvPr>
          <p:cNvSpPr/>
          <p:nvPr/>
        </p:nvSpPr>
        <p:spPr>
          <a:xfrm>
            <a:off x="5524025" y="3221185"/>
            <a:ext cx="1143949"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222222"/>
                </a:solidFill>
                <a:latin typeface="Century Gothic" panose="020B0502020202020204" pitchFamily="34" charset="0"/>
              </a:rPr>
              <a:t>=</a:t>
            </a:r>
            <a:endParaRPr lang="en-GB" dirty="0">
              <a:solidFill>
                <a:srgbClr val="222222"/>
              </a:solidFill>
              <a:latin typeface="Century Gothic" panose="020B0502020202020204" pitchFamily="34" charset="0"/>
            </a:endParaRPr>
          </a:p>
        </p:txBody>
      </p:sp>
      <p:grpSp>
        <p:nvGrpSpPr>
          <p:cNvPr id="4" name="Group 3">
            <a:extLst>
              <a:ext uri="{FF2B5EF4-FFF2-40B4-BE49-F238E27FC236}">
                <a16:creationId xmlns:a16="http://schemas.microsoft.com/office/drawing/2014/main" id="{7955BD9F-BF21-2949-AE6D-3D1AA6B6E9DC}"/>
              </a:ext>
            </a:extLst>
          </p:cNvPr>
          <p:cNvGrpSpPr/>
          <p:nvPr/>
        </p:nvGrpSpPr>
        <p:grpSpPr>
          <a:xfrm>
            <a:off x="372325" y="2382985"/>
            <a:ext cx="4656875" cy="2563091"/>
            <a:chOff x="372325" y="2382985"/>
            <a:chExt cx="4656875" cy="2563091"/>
          </a:xfrm>
        </p:grpSpPr>
        <p:sp>
          <p:nvSpPr>
            <p:cNvPr id="9" name="Rounded Rectangle 8">
              <a:extLst>
                <a:ext uri="{FF2B5EF4-FFF2-40B4-BE49-F238E27FC236}">
                  <a16:creationId xmlns:a16="http://schemas.microsoft.com/office/drawing/2014/main" id="{9DE977EC-845F-1D44-8D93-51431DBC41B2}"/>
                </a:ext>
              </a:extLst>
            </p:cNvPr>
            <p:cNvSpPr/>
            <p:nvPr/>
          </p:nvSpPr>
          <p:spPr>
            <a:xfrm>
              <a:off x="372325" y="2382985"/>
              <a:ext cx="4656875" cy="25630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9" name="Google Shape;132;p10">
              <a:extLst>
                <a:ext uri="{FF2B5EF4-FFF2-40B4-BE49-F238E27FC236}">
                  <a16:creationId xmlns:a16="http://schemas.microsoft.com/office/drawing/2014/main" id="{8E88815D-BD08-9C40-AF0C-F1293CA1A82B}"/>
                </a:ext>
              </a:extLst>
            </p:cNvPr>
            <p:cNvPicPr preferRelativeResize="0"/>
            <p:nvPr/>
          </p:nvPicPr>
          <p:blipFill>
            <a:blip r:embed="rId3">
              <a:alphaModFix/>
            </a:blip>
            <a:stretch>
              <a:fillRect/>
            </a:stretch>
          </p:blipFill>
          <p:spPr>
            <a:xfrm>
              <a:off x="1428145" y="2724279"/>
              <a:ext cx="715889" cy="1789724"/>
            </a:xfrm>
            <a:prstGeom prst="rect">
              <a:avLst/>
            </a:prstGeom>
            <a:noFill/>
            <a:ln>
              <a:noFill/>
            </a:ln>
          </p:spPr>
        </p:pic>
        <p:pic>
          <p:nvPicPr>
            <p:cNvPr id="20" name="Google Shape;132;p10">
              <a:extLst>
                <a:ext uri="{FF2B5EF4-FFF2-40B4-BE49-F238E27FC236}">
                  <a16:creationId xmlns:a16="http://schemas.microsoft.com/office/drawing/2014/main" id="{7BDE875D-B351-0740-8917-2A21A4BFDBF8}"/>
                </a:ext>
              </a:extLst>
            </p:cNvPr>
            <p:cNvPicPr preferRelativeResize="0"/>
            <p:nvPr/>
          </p:nvPicPr>
          <p:blipFill>
            <a:blip r:embed="rId3">
              <a:alphaModFix/>
            </a:blip>
            <a:stretch>
              <a:fillRect/>
            </a:stretch>
          </p:blipFill>
          <p:spPr>
            <a:xfrm>
              <a:off x="527056" y="2724279"/>
              <a:ext cx="715889" cy="1789724"/>
            </a:xfrm>
            <a:prstGeom prst="rect">
              <a:avLst/>
            </a:prstGeom>
            <a:noFill/>
            <a:ln>
              <a:noFill/>
            </a:ln>
          </p:spPr>
        </p:pic>
        <p:pic>
          <p:nvPicPr>
            <p:cNvPr id="21" name="Google Shape;132;p10">
              <a:extLst>
                <a:ext uri="{FF2B5EF4-FFF2-40B4-BE49-F238E27FC236}">
                  <a16:creationId xmlns:a16="http://schemas.microsoft.com/office/drawing/2014/main" id="{2F7C4A42-CD8A-2741-99B3-A502D3108AD0}"/>
                </a:ext>
              </a:extLst>
            </p:cNvPr>
            <p:cNvPicPr preferRelativeResize="0"/>
            <p:nvPr/>
          </p:nvPicPr>
          <p:blipFill>
            <a:blip r:embed="rId3">
              <a:alphaModFix/>
            </a:blip>
            <a:stretch>
              <a:fillRect/>
            </a:stretch>
          </p:blipFill>
          <p:spPr>
            <a:xfrm>
              <a:off x="3230323" y="2724279"/>
              <a:ext cx="715889" cy="1789724"/>
            </a:xfrm>
            <a:prstGeom prst="rect">
              <a:avLst/>
            </a:prstGeom>
            <a:noFill/>
            <a:ln>
              <a:noFill/>
            </a:ln>
          </p:spPr>
        </p:pic>
        <p:pic>
          <p:nvPicPr>
            <p:cNvPr id="22" name="Google Shape;132;p10">
              <a:extLst>
                <a:ext uri="{FF2B5EF4-FFF2-40B4-BE49-F238E27FC236}">
                  <a16:creationId xmlns:a16="http://schemas.microsoft.com/office/drawing/2014/main" id="{D914EA8F-10B5-F449-9658-65BE5B4EFD15}"/>
                </a:ext>
              </a:extLst>
            </p:cNvPr>
            <p:cNvPicPr preferRelativeResize="0"/>
            <p:nvPr/>
          </p:nvPicPr>
          <p:blipFill>
            <a:blip r:embed="rId3">
              <a:alphaModFix/>
            </a:blip>
            <a:stretch>
              <a:fillRect/>
            </a:stretch>
          </p:blipFill>
          <p:spPr>
            <a:xfrm>
              <a:off x="2329234" y="2724279"/>
              <a:ext cx="715889" cy="1789724"/>
            </a:xfrm>
            <a:prstGeom prst="rect">
              <a:avLst/>
            </a:prstGeom>
            <a:noFill/>
            <a:ln>
              <a:noFill/>
            </a:ln>
          </p:spPr>
        </p:pic>
        <p:pic>
          <p:nvPicPr>
            <p:cNvPr id="23" name="Google Shape;127;p10">
              <a:extLst>
                <a:ext uri="{FF2B5EF4-FFF2-40B4-BE49-F238E27FC236}">
                  <a16:creationId xmlns:a16="http://schemas.microsoft.com/office/drawing/2014/main" id="{F8B5CC00-F320-B844-86D1-4E4EDA7B0190}"/>
                </a:ext>
              </a:extLst>
            </p:cNvPr>
            <p:cNvPicPr preferRelativeResize="0"/>
            <p:nvPr/>
          </p:nvPicPr>
          <p:blipFill>
            <a:blip r:embed="rId4">
              <a:alphaModFix/>
            </a:blip>
            <a:stretch>
              <a:fillRect/>
            </a:stretch>
          </p:blipFill>
          <p:spPr>
            <a:xfrm>
              <a:off x="4131412" y="3380511"/>
              <a:ext cx="755660" cy="1133492"/>
            </a:xfrm>
            <a:prstGeom prst="rect">
              <a:avLst/>
            </a:prstGeom>
            <a:noFill/>
            <a:ln>
              <a:noFill/>
            </a:ln>
          </p:spPr>
        </p:pic>
      </p:grpSp>
      <p:grpSp>
        <p:nvGrpSpPr>
          <p:cNvPr id="27" name="Group 26">
            <a:extLst>
              <a:ext uri="{FF2B5EF4-FFF2-40B4-BE49-F238E27FC236}">
                <a16:creationId xmlns:a16="http://schemas.microsoft.com/office/drawing/2014/main" id="{258C4A1F-73B3-1E47-A28C-B75D6EFE5004}"/>
              </a:ext>
            </a:extLst>
          </p:cNvPr>
          <p:cNvGrpSpPr/>
          <p:nvPr/>
        </p:nvGrpSpPr>
        <p:grpSpPr>
          <a:xfrm>
            <a:off x="7162799" y="2382985"/>
            <a:ext cx="4656875" cy="2563091"/>
            <a:chOff x="7162799" y="2382985"/>
            <a:chExt cx="4656875" cy="2563091"/>
          </a:xfrm>
        </p:grpSpPr>
        <p:sp>
          <p:nvSpPr>
            <p:cNvPr id="14" name="Rounded Rectangle 13">
              <a:extLst>
                <a:ext uri="{FF2B5EF4-FFF2-40B4-BE49-F238E27FC236}">
                  <a16:creationId xmlns:a16="http://schemas.microsoft.com/office/drawing/2014/main" id="{07CE89B5-FCAC-E046-9018-6475C319A0CA}"/>
                </a:ext>
              </a:extLst>
            </p:cNvPr>
            <p:cNvSpPr/>
            <p:nvPr/>
          </p:nvSpPr>
          <p:spPr>
            <a:xfrm>
              <a:off x="7162799" y="2382985"/>
              <a:ext cx="4656875" cy="25630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25" name="Google Shape;93;p9">
              <a:extLst>
                <a:ext uri="{FF2B5EF4-FFF2-40B4-BE49-F238E27FC236}">
                  <a16:creationId xmlns:a16="http://schemas.microsoft.com/office/drawing/2014/main" id="{CBF195F1-5444-344C-8E1B-A569FB6D5201}"/>
                </a:ext>
              </a:extLst>
            </p:cNvPr>
            <p:cNvPicPr preferRelativeResize="0"/>
            <p:nvPr/>
          </p:nvPicPr>
          <p:blipFill>
            <a:blip r:embed="rId5">
              <a:alphaModFix/>
            </a:blip>
            <a:stretch>
              <a:fillRect/>
            </a:stretch>
          </p:blipFill>
          <p:spPr>
            <a:xfrm>
              <a:off x="7478371" y="2996828"/>
              <a:ext cx="207169" cy="1221581"/>
            </a:xfrm>
            <a:prstGeom prst="rect">
              <a:avLst/>
            </a:prstGeom>
            <a:noFill/>
            <a:ln>
              <a:noFill/>
            </a:ln>
          </p:spPr>
        </p:pic>
        <p:pic>
          <p:nvPicPr>
            <p:cNvPr id="26" name="Google Shape;93;p9">
              <a:extLst>
                <a:ext uri="{FF2B5EF4-FFF2-40B4-BE49-F238E27FC236}">
                  <a16:creationId xmlns:a16="http://schemas.microsoft.com/office/drawing/2014/main" id="{DA02A7F0-F9C0-1A45-9CA2-92A785B24FC9}"/>
                </a:ext>
              </a:extLst>
            </p:cNvPr>
            <p:cNvPicPr preferRelativeResize="0"/>
            <p:nvPr/>
          </p:nvPicPr>
          <p:blipFill>
            <a:blip r:embed="rId5">
              <a:alphaModFix/>
            </a:blip>
            <a:stretch>
              <a:fillRect/>
            </a:stretch>
          </p:blipFill>
          <p:spPr>
            <a:xfrm>
              <a:off x="7897527" y="2996828"/>
              <a:ext cx="207169" cy="1221581"/>
            </a:xfrm>
            <a:prstGeom prst="rect">
              <a:avLst/>
            </a:prstGeom>
            <a:noFill/>
            <a:ln>
              <a:noFill/>
            </a:ln>
          </p:spPr>
        </p:pic>
      </p:grpSp>
      <p:grpSp>
        <p:nvGrpSpPr>
          <p:cNvPr id="34" name="Group 33">
            <a:extLst>
              <a:ext uri="{FF2B5EF4-FFF2-40B4-BE49-F238E27FC236}">
                <a16:creationId xmlns:a16="http://schemas.microsoft.com/office/drawing/2014/main" id="{867BCBC0-C01B-674A-AE15-BD5E30EBB742}"/>
              </a:ext>
            </a:extLst>
          </p:cNvPr>
          <p:cNvGrpSpPr/>
          <p:nvPr/>
        </p:nvGrpSpPr>
        <p:grpSpPr>
          <a:xfrm>
            <a:off x="8857202" y="3008350"/>
            <a:ext cx="1388966" cy="1221581"/>
            <a:chOff x="8857202" y="3008350"/>
            <a:chExt cx="1388966" cy="1221581"/>
          </a:xfrm>
        </p:grpSpPr>
        <p:pic>
          <p:nvPicPr>
            <p:cNvPr id="24" name="Google Shape;92;p9">
              <a:extLst>
                <a:ext uri="{FF2B5EF4-FFF2-40B4-BE49-F238E27FC236}">
                  <a16:creationId xmlns:a16="http://schemas.microsoft.com/office/drawing/2014/main" id="{DCB21AD4-BA05-4A49-9333-7AE30C906A80}"/>
                </a:ext>
              </a:extLst>
            </p:cNvPr>
            <p:cNvPicPr preferRelativeResize="0"/>
            <p:nvPr/>
          </p:nvPicPr>
          <p:blipFill>
            <a:blip r:embed="rId6">
              <a:alphaModFix/>
            </a:blip>
            <a:stretch>
              <a:fillRect/>
            </a:stretch>
          </p:blipFill>
          <p:spPr>
            <a:xfrm>
              <a:off x="9661533" y="4001331"/>
              <a:ext cx="207169" cy="228600"/>
            </a:xfrm>
            <a:prstGeom prst="rect">
              <a:avLst/>
            </a:prstGeom>
            <a:noFill/>
            <a:ln>
              <a:noFill/>
            </a:ln>
          </p:spPr>
        </p:pic>
        <p:pic>
          <p:nvPicPr>
            <p:cNvPr id="28" name="Google Shape;93;p9">
              <a:extLst>
                <a:ext uri="{FF2B5EF4-FFF2-40B4-BE49-F238E27FC236}">
                  <a16:creationId xmlns:a16="http://schemas.microsoft.com/office/drawing/2014/main" id="{760A9B49-42C6-3346-9818-812275FBE1FD}"/>
                </a:ext>
              </a:extLst>
            </p:cNvPr>
            <p:cNvPicPr preferRelativeResize="0"/>
            <p:nvPr/>
          </p:nvPicPr>
          <p:blipFill>
            <a:blip r:embed="rId5">
              <a:alphaModFix/>
            </a:blip>
            <a:stretch>
              <a:fillRect/>
            </a:stretch>
          </p:blipFill>
          <p:spPr>
            <a:xfrm>
              <a:off x="8857202" y="3008350"/>
              <a:ext cx="207169" cy="1221581"/>
            </a:xfrm>
            <a:prstGeom prst="rect">
              <a:avLst/>
            </a:prstGeom>
            <a:noFill/>
            <a:ln>
              <a:noFill/>
            </a:ln>
          </p:spPr>
        </p:pic>
        <p:pic>
          <p:nvPicPr>
            <p:cNvPr id="29" name="Google Shape;93;p9">
              <a:extLst>
                <a:ext uri="{FF2B5EF4-FFF2-40B4-BE49-F238E27FC236}">
                  <a16:creationId xmlns:a16="http://schemas.microsoft.com/office/drawing/2014/main" id="{47E9F5B3-9F2C-F34C-9D2C-8553F29559DE}"/>
                </a:ext>
              </a:extLst>
            </p:cNvPr>
            <p:cNvPicPr preferRelativeResize="0"/>
            <p:nvPr/>
          </p:nvPicPr>
          <p:blipFill>
            <a:blip r:embed="rId5">
              <a:alphaModFix/>
            </a:blip>
            <a:stretch>
              <a:fillRect/>
            </a:stretch>
          </p:blipFill>
          <p:spPr>
            <a:xfrm>
              <a:off x="9284067" y="3008350"/>
              <a:ext cx="207169" cy="1221581"/>
            </a:xfrm>
            <a:prstGeom prst="rect">
              <a:avLst/>
            </a:prstGeom>
            <a:noFill/>
            <a:ln>
              <a:noFill/>
            </a:ln>
          </p:spPr>
        </p:pic>
        <p:pic>
          <p:nvPicPr>
            <p:cNvPr id="30" name="Google Shape;92;p9">
              <a:extLst>
                <a:ext uri="{FF2B5EF4-FFF2-40B4-BE49-F238E27FC236}">
                  <a16:creationId xmlns:a16="http://schemas.microsoft.com/office/drawing/2014/main" id="{5DF402EE-6299-734D-9B94-675F8AFCE038}"/>
                </a:ext>
              </a:extLst>
            </p:cNvPr>
            <p:cNvPicPr preferRelativeResize="0"/>
            <p:nvPr/>
          </p:nvPicPr>
          <p:blipFill>
            <a:blip r:embed="rId6">
              <a:alphaModFix/>
            </a:blip>
            <a:stretch>
              <a:fillRect/>
            </a:stretch>
          </p:blipFill>
          <p:spPr>
            <a:xfrm>
              <a:off x="10038999" y="4001331"/>
              <a:ext cx="207169" cy="228600"/>
            </a:xfrm>
            <a:prstGeom prst="rect">
              <a:avLst/>
            </a:prstGeom>
            <a:noFill/>
            <a:ln>
              <a:noFill/>
            </a:ln>
          </p:spPr>
        </p:pic>
        <p:pic>
          <p:nvPicPr>
            <p:cNvPr id="31" name="Google Shape;92;p9">
              <a:extLst>
                <a:ext uri="{FF2B5EF4-FFF2-40B4-BE49-F238E27FC236}">
                  <a16:creationId xmlns:a16="http://schemas.microsoft.com/office/drawing/2014/main" id="{3E2E046F-0283-E241-AB37-587B63CED082}"/>
                </a:ext>
              </a:extLst>
            </p:cNvPr>
            <p:cNvPicPr preferRelativeResize="0"/>
            <p:nvPr/>
          </p:nvPicPr>
          <p:blipFill>
            <a:blip r:embed="rId6">
              <a:alphaModFix/>
            </a:blip>
            <a:stretch>
              <a:fillRect/>
            </a:stretch>
          </p:blipFill>
          <p:spPr>
            <a:xfrm>
              <a:off x="9661533" y="3628552"/>
              <a:ext cx="207169" cy="228600"/>
            </a:xfrm>
            <a:prstGeom prst="rect">
              <a:avLst/>
            </a:prstGeom>
            <a:noFill/>
            <a:ln>
              <a:noFill/>
            </a:ln>
          </p:spPr>
        </p:pic>
        <p:pic>
          <p:nvPicPr>
            <p:cNvPr id="32" name="Google Shape;92;p9">
              <a:extLst>
                <a:ext uri="{FF2B5EF4-FFF2-40B4-BE49-F238E27FC236}">
                  <a16:creationId xmlns:a16="http://schemas.microsoft.com/office/drawing/2014/main" id="{060A3D31-7ECD-724D-8EFA-E7B99E5529A7}"/>
                </a:ext>
              </a:extLst>
            </p:cNvPr>
            <p:cNvPicPr preferRelativeResize="0"/>
            <p:nvPr/>
          </p:nvPicPr>
          <p:blipFill>
            <a:blip r:embed="rId6">
              <a:alphaModFix/>
            </a:blip>
            <a:stretch>
              <a:fillRect/>
            </a:stretch>
          </p:blipFill>
          <p:spPr>
            <a:xfrm>
              <a:off x="10038999" y="3628552"/>
              <a:ext cx="207169" cy="228600"/>
            </a:xfrm>
            <a:prstGeom prst="rect">
              <a:avLst/>
            </a:prstGeom>
            <a:noFill/>
            <a:ln>
              <a:noFill/>
            </a:ln>
          </p:spPr>
        </p:pic>
        <p:pic>
          <p:nvPicPr>
            <p:cNvPr id="33" name="Google Shape;92;p9">
              <a:extLst>
                <a:ext uri="{FF2B5EF4-FFF2-40B4-BE49-F238E27FC236}">
                  <a16:creationId xmlns:a16="http://schemas.microsoft.com/office/drawing/2014/main" id="{2AA79231-F5FD-1B43-A6CE-BF03A5177A3D}"/>
                </a:ext>
              </a:extLst>
            </p:cNvPr>
            <p:cNvPicPr preferRelativeResize="0"/>
            <p:nvPr/>
          </p:nvPicPr>
          <p:blipFill>
            <a:blip r:embed="rId6">
              <a:alphaModFix/>
            </a:blip>
            <a:stretch>
              <a:fillRect/>
            </a:stretch>
          </p:blipFill>
          <p:spPr>
            <a:xfrm>
              <a:off x="9831181" y="3254479"/>
              <a:ext cx="207169" cy="228600"/>
            </a:xfrm>
            <a:prstGeom prst="rect">
              <a:avLst/>
            </a:prstGeom>
            <a:noFill/>
            <a:ln>
              <a:noFill/>
            </a:ln>
          </p:spPr>
        </p:pic>
      </p:gr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Table&#10;&#10;Description automatically generated">
            <a:extLst>
              <a:ext uri="{FF2B5EF4-FFF2-40B4-BE49-F238E27FC236}">
                <a16:creationId xmlns:a16="http://schemas.microsoft.com/office/drawing/2014/main" id="{C5EE7079-4D43-0649-A225-0AF09E738315}"/>
              </a:ext>
            </a:extLst>
          </p:cNvPr>
          <p:cNvPicPr>
            <a:picLocks noChangeAspect="1"/>
          </p:cNvPicPr>
          <p:nvPr/>
        </p:nvPicPr>
        <p:blipFill>
          <a:blip r:embed="rId3"/>
          <a:stretch>
            <a:fillRect/>
          </a:stretch>
        </p:blipFill>
        <p:spPr>
          <a:xfrm>
            <a:off x="263524" y="1077157"/>
            <a:ext cx="7848600" cy="2667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75624"/>
          </a:xfrm>
        </p:spPr>
        <p:txBody>
          <a:bodyPr/>
          <a:lstStyle/>
          <a:p>
            <a:r>
              <a:rPr lang="en-GB" dirty="0"/>
              <a:t>&lt; , &gt; or = 34?</a:t>
            </a:r>
          </a:p>
          <a:p>
            <a:r>
              <a:rPr lang="en-GB" b="1" dirty="0"/>
              <a:t>Which symbol do you need to use to compare these representations to 34?</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8" name="Rounded Rectangle 7">
            <a:extLst>
              <a:ext uri="{FF2B5EF4-FFF2-40B4-BE49-F238E27FC236}">
                <a16:creationId xmlns:a16="http://schemas.microsoft.com/office/drawing/2014/main" id="{DAD3F305-82CD-5548-A103-5CABC027149F}"/>
              </a:ext>
            </a:extLst>
          </p:cNvPr>
          <p:cNvSpPr/>
          <p:nvPr/>
        </p:nvSpPr>
        <p:spPr>
          <a:xfrm>
            <a:off x="192067" y="2698326"/>
            <a:ext cx="3145172" cy="296808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rgbClr val="222222"/>
                </a:solidFill>
                <a:latin typeface="Century Gothic" panose="020B0502020202020204" pitchFamily="34" charset="0"/>
              </a:rPr>
              <a:t>34</a:t>
            </a:r>
          </a:p>
        </p:txBody>
      </p:sp>
      <p:sp>
        <p:nvSpPr>
          <p:cNvPr id="9" name="Rounded Rectangle 8">
            <a:extLst>
              <a:ext uri="{FF2B5EF4-FFF2-40B4-BE49-F238E27FC236}">
                <a16:creationId xmlns:a16="http://schemas.microsoft.com/office/drawing/2014/main" id="{603EB64E-6A9D-DD4B-875B-B5182B17C36E}"/>
              </a:ext>
            </a:extLst>
          </p:cNvPr>
          <p:cNvSpPr/>
          <p:nvPr/>
        </p:nvSpPr>
        <p:spPr>
          <a:xfrm>
            <a:off x="934791" y="5068543"/>
            <a:ext cx="616344" cy="59787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7543125D-C5AE-264B-AD87-DAA4A900B3E3}"/>
              </a:ext>
            </a:extLst>
          </p:cNvPr>
          <p:cNvSpPr/>
          <p:nvPr/>
        </p:nvSpPr>
        <p:spPr>
          <a:xfrm>
            <a:off x="4487924" y="2698326"/>
            <a:ext cx="3145172" cy="296808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rgbClr val="222222"/>
                </a:solidFill>
                <a:latin typeface="Century Gothic" panose="020B0502020202020204" pitchFamily="34" charset="0"/>
              </a:rPr>
              <a:t>34</a:t>
            </a:r>
          </a:p>
        </p:txBody>
      </p:sp>
      <p:sp>
        <p:nvSpPr>
          <p:cNvPr id="13" name="Rounded Rectangle 12">
            <a:extLst>
              <a:ext uri="{FF2B5EF4-FFF2-40B4-BE49-F238E27FC236}">
                <a16:creationId xmlns:a16="http://schemas.microsoft.com/office/drawing/2014/main" id="{CF5BD7E0-3B2C-BB41-9520-78849974F462}"/>
              </a:ext>
            </a:extLst>
          </p:cNvPr>
          <p:cNvSpPr/>
          <p:nvPr/>
        </p:nvSpPr>
        <p:spPr>
          <a:xfrm>
            <a:off x="5230648" y="5068543"/>
            <a:ext cx="616344" cy="59787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4" name="Rounded Rectangle 13">
            <a:extLst>
              <a:ext uri="{FF2B5EF4-FFF2-40B4-BE49-F238E27FC236}">
                <a16:creationId xmlns:a16="http://schemas.microsoft.com/office/drawing/2014/main" id="{D1053E3C-AE29-514B-B6DB-631C252E47FB}"/>
              </a:ext>
            </a:extLst>
          </p:cNvPr>
          <p:cNvSpPr/>
          <p:nvPr/>
        </p:nvSpPr>
        <p:spPr>
          <a:xfrm>
            <a:off x="8783781" y="2698326"/>
            <a:ext cx="3145172" cy="296808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rgbClr val="222222"/>
                </a:solidFill>
                <a:latin typeface="Century Gothic" panose="020B0502020202020204" pitchFamily="34" charset="0"/>
              </a:rPr>
              <a:t>34</a:t>
            </a:r>
          </a:p>
        </p:txBody>
      </p:sp>
      <p:sp>
        <p:nvSpPr>
          <p:cNvPr id="15" name="Rounded Rectangle 14">
            <a:extLst>
              <a:ext uri="{FF2B5EF4-FFF2-40B4-BE49-F238E27FC236}">
                <a16:creationId xmlns:a16="http://schemas.microsoft.com/office/drawing/2014/main" id="{896D00C0-2D65-D64F-8A29-470B0A32BC2B}"/>
              </a:ext>
            </a:extLst>
          </p:cNvPr>
          <p:cNvSpPr/>
          <p:nvPr/>
        </p:nvSpPr>
        <p:spPr>
          <a:xfrm>
            <a:off x="9526505" y="5068543"/>
            <a:ext cx="616344" cy="59787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6" name="TextBox 15">
            <a:extLst>
              <a:ext uri="{FF2B5EF4-FFF2-40B4-BE49-F238E27FC236}">
                <a16:creationId xmlns:a16="http://schemas.microsoft.com/office/drawing/2014/main" id="{231BBAEA-4FA3-4244-9891-55241E13678A}"/>
              </a:ext>
            </a:extLst>
          </p:cNvPr>
          <p:cNvSpPr txBox="1"/>
          <p:nvPr/>
        </p:nvSpPr>
        <p:spPr>
          <a:xfrm>
            <a:off x="934791" y="5059457"/>
            <a:ext cx="616344"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a:t>
            </a:r>
            <a:endParaRPr lang="en-GB" dirty="0">
              <a:solidFill>
                <a:srgbClr val="43A047"/>
              </a:solidFill>
              <a:latin typeface="Century Gothic" panose="020B0502020202020204" pitchFamily="34" charset="0"/>
            </a:endParaRPr>
          </a:p>
        </p:txBody>
      </p:sp>
      <p:sp>
        <p:nvSpPr>
          <p:cNvPr id="17" name="TextBox 16">
            <a:extLst>
              <a:ext uri="{FF2B5EF4-FFF2-40B4-BE49-F238E27FC236}">
                <a16:creationId xmlns:a16="http://schemas.microsoft.com/office/drawing/2014/main" id="{70A3755F-E1F4-7F49-B807-C83576798982}"/>
              </a:ext>
            </a:extLst>
          </p:cNvPr>
          <p:cNvSpPr txBox="1"/>
          <p:nvPr/>
        </p:nvSpPr>
        <p:spPr>
          <a:xfrm>
            <a:off x="5230648" y="5068353"/>
            <a:ext cx="616344"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&lt;</a:t>
            </a:r>
            <a:endParaRPr lang="en-GB" dirty="0">
              <a:solidFill>
                <a:srgbClr val="43A047"/>
              </a:solidFill>
              <a:latin typeface="Century Gothic" panose="020B0502020202020204" pitchFamily="34" charset="0"/>
            </a:endParaRPr>
          </a:p>
        </p:txBody>
      </p:sp>
      <p:sp>
        <p:nvSpPr>
          <p:cNvPr id="18" name="TextBox 17">
            <a:extLst>
              <a:ext uri="{FF2B5EF4-FFF2-40B4-BE49-F238E27FC236}">
                <a16:creationId xmlns:a16="http://schemas.microsoft.com/office/drawing/2014/main" id="{349E2C64-0D96-DE4D-853A-1A91F0E711CD}"/>
              </a:ext>
            </a:extLst>
          </p:cNvPr>
          <p:cNvSpPr txBox="1"/>
          <p:nvPr/>
        </p:nvSpPr>
        <p:spPr>
          <a:xfrm>
            <a:off x="9526505" y="5059457"/>
            <a:ext cx="616344"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&gt;</a:t>
            </a:r>
            <a:endParaRPr lang="en-GB" dirty="0">
              <a:solidFill>
                <a:srgbClr val="43A047"/>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B6F28500-BA1F-E94A-BA1A-4555866F8593}"/>
              </a:ext>
            </a:extLst>
          </p:cNvPr>
          <p:cNvGrpSpPr/>
          <p:nvPr/>
        </p:nvGrpSpPr>
        <p:grpSpPr>
          <a:xfrm>
            <a:off x="9057962" y="3080680"/>
            <a:ext cx="2572816" cy="1739569"/>
            <a:chOff x="9112961" y="2835260"/>
            <a:chExt cx="2572816" cy="1739569"/>
          </a:xfrm>
        </p:grpSpPr>
        <p:pic>
          <p:nvPicPr>
            <p:cNvPr id="19" name="Google Shape;117;p10">
              <a:extLst>
                <a:ext uri="{FF2B5EF4-FFF2-40B4-BE49-F238E27FC236}">
                  <a16:creationId xmlns:a16="http://schemas.microsoft.com/office/drawing/2014/main" id="{FA9A29AE-767D-ED44-AA36-3505A0EB1E90}"/>
                </a:ext>
              </a:extLst>
            </p:cNvPr>
            <p:cNvPicPr preferRelativeResize="0"/>
            <p:nvPr/>
          </p:nvPicPr>
          <p:blipFill>
            <a:blip r:embed="rId3">
              <a:alphaModFix/>
            </a:blip>
            <a:stretch>
              <a:fillRect/>
            </a:stretch>
          </p:blipFill>
          <p:spPr>
            <a:xfrm>
              <a:off x="10574055" y="3828605"/>
              <a:ext cx="741148" cy="746224"/>
            </a:xfrm>
            <a:prstGeom prst="rect">
              <a:avLst/>
            </a:prstGeom>
            <a:noFill/>
            <a:ln>
              <a:noFill/>
            </a:ln>
          </p:spPr>
        </p:pic>
        <p:pic>
          <p:nvPicPr>
            <p:cNvPr id="20" name="Google Shape;120;p10">
              <a:extLst>
                <a:ext uri="{FF2B5EF4-FFF2-40B4-BE49-F238E27FC236}">
                  <a16:creationId xmlns:a16="http://schemas.microsoft.com/office/drawing/2014/main" id="{4BD770DD-012C-1541-9C7B-F023539BF438}"/>
                </a:ext>
              </a:extLst>
            </p:cNvPr>
            <p:cNvPicPr preferRelativeResize="0"/>
            <p:nvPr/>
          </p:nvPicPr>
          <p:blipFill>
            <a:blip r:embed="rId4">
              <a:alphaModFix/>
            </a:blip>
            <a:stretch>
              <a:fillRect/>
            </a:stretch>
          </p:blipFill>
          <p:spPr>
            <a:xfrm>
              <a:off x="9113094" y="2835262"/>
              <a:ext cx="935101" cy="911577"/>
            </a:xfrm>
            <a:prstGeom prst="rect">
              <a:avLst/>
            </a:prstGeom>
            <a:noFill/>
            <a:ln>
              <a:noFill/>
            </a:ln>
          </p:spPr>
        </p:pic>
        <p:pic>
          <p:nvPicPr>
            <p:cNvPr id="25" name="Google Shape;120;p10">
              <a:extLst>
                <a:ext uri="{FF2B5EF4-FFF2-40B4-BE49-F238E27FC236}">
                  <a16:creationId xmlns:a16="http://schemas.microsoft.com/office/drawing/2014/main" id="{8D67E298-F33B-7B49-8ABC-C710E44F5F8F}"/>
                </a:ext>
              </a:extLst>
            </p:cNvPr>
            <p:cNvPicPr preferRelativeResize="0"/>
            <p:nvPr/>
          </p:nvPicPr>
          <p:blipFill>
            <a:blip r:embed="rId4">
              <a:alphaModFix/>
            </a:blip>
            <a:stretch>
              <a:fillRect/>
            </a:stretch>
          </p:blipFill>
          <p:spPr>
            <a:xfrm>
              <a:off x="9888816" y="2835261"/>
              <a:ext cx="935101" cy="911577"/>
            </a:xfrm>
            <a:prstGeom prst="rect">
              <a:avLst/>
            </a:prstGeom>
            <a:noFill/>
            <a:ln>
              <a:noFill/>
            </a:ln>
          </p:spPr>
        </p:pic>
        <p:pic>
          <p:nvPicPr>
            <p:cNvPr id="26" name="Google Shape;120;p10">
              <a:extLst>
                <a:ext uri="{FF2B5EF4-FFF2-40B4-BE49-F238E27FC236}">
                  <a16:creationId xmlns:a16="http://schemas.microsoft.com/office/drawing/2014/main" id="{551AB8E5-4721-3742-8470-FE0D4B428E61}"/>
                </a:ext>
              </a:extLst>
            </p:cNvPr>
            <p:cNvPicPr preferRelativeResize="0"/>
            <p:nvPr/>
          </p:nvPicPr>
          <p:blipFill>
            <a:blip r:embed="rId4">
              <a:alphaModFix/>
            </a:blip>
            <a:stretch>
              <a:fillRect/>
            </a:stretch>
          </p:blipFill>
          <p:spPr>
            <a:xfrm>
              <a:off x="10664538" y="2835260"/>
              <a:ext cx="935101" cy="911577"/>
            </a:xfrm>
            <a:prstGeom prst="rect">
              <a:avLst/>
            </a:prstGeom>
            <a:noFill/>
            <a:ln>
              <a:noFill/>
            </a:ln>
          </p:spPr>
        </p:pic>
        <p:pic>
          <p:nvPicPr>
            <p:cNvPr id="27" name="Google Shape;120;p10">
              <a:extLst>
                <a:ext uri="{FF2B5EF4-FFF2-40B4-BE49-F238E27FC236}">
                  <a16:creationId xmlns:a16="http://schemas.microsoft.com/office/drawing/2014/main" id="{6C0F89C1-0447-2842-9A7B-CE9EA097575C}"/>
                </a:ext>
              </a:extLst>
            </p:cNvPr>
            <p:cNvPicPr preferRelativeResize="0"/>
            <p:nvPr/>
          </p:nvPicPr>
          <p:blipFill>
            <a:blip r:embed="rId4">
              <a:alphaModFix/>
            </a:blip>
            <a:stretch>
              <a:fillRect/>
            </a:stretch>
          </p:blipFill>
          <p:spPr>
            <a:xfrm>
              <a:off x="9112961" y="3569552"/>
              <a:ext cx="935101" cy="911577"/>
            </a:xfrm>
            <a:prstGeom prst="rect">
              <a:avLst/>
            </a:prstGeom>
            <a:noFill/>
            <a:ln>
              <a:noFill/>
            </a:ln>
          </p:spPr>
        </p:pic>
        <p:pic>
          <p:nvPicPr>
            <p:cNvPr id="28" name="Google Shape;120;p10">
              <a:extLst>
                <a:ext uri="{FF2B5EF4-FFF2-40B4-BE49-F238E27FC236}">
                  <a16:creationId xmlns:a16="http://schemas.microsoft.com/office/drawing/2014/main" id="{229A7E36-60D9-0040-8E12-959304894820}"/>
                </a:ext>
              </a:extLst>
            </p:cNvPr>
            <p:cNvPicPr preferRelativeResize="0"/>
            <p:nvPr/>
          </p:nvPicPr>
          <p:blipFill>
            <a:blip r:embed="rId4">
              <a:alphaModFix/>
            </a:blip>
            <a:stretch>
              <a:fillRect/>
            </a:stretch>
          </p:blipFill>
          <p:spPr>
            <a:xfrm>
              <a:off x="9888683" y="3569551"/>
              <a:ext cx="935101" cy="911577"/>
            </a:xfrm>
            <a:prstGeom prst="rect">
              <a:avLst/>
            </a:prstGeom>
            <a:noFill/>
            <a:ln>
              <a:noFill/>
            </a:ln>
          </p:spPr>
        </p:pic>
        <p:pic>
          <p:nvPicPr>
            <p:cNvPr id="29" name="Google Shape;117;p10">
              <a:extLst>
                <a:ext uri="{FF2B5EF4-FFF2-40B4-BE49-F238E27FC236}">
                  <a16:creationId xmlns:a16="http://schemas.microsoft.com/office/drawing/2014/main" id="{4912722E-F71C-4B44-B17A-518AD3DD6432}"/>
                </a:ext>
              </a:extLst>
            </p:cNvPr>
            <p:cNvPicPr preferRelativeResize="0"/>
            <p:nvPr/>
          </p:nvPicPr>
          <p:blipFill>
            <a:blip r:embed="rId3">
              <a:alphaModFix/>
            </a:blip>
            <a:stretch>
              <a:fillRect/>
            </a:stretch>
          </p:blipFill>
          <p:spPr>
            <a:xfrm>
              <a:off x="10944629" y="3809257"/>
              <a:ext cx="741148" cy="746224"/>
            </a:xfrm>
            <a:prstGeom prst="rect">
              <a:avLst/>
            </a:prstGeom>
            <a:noFill/>
            <a:ln>
              <a:noFill/>
            </a:ln>
          </p:spPr>
        </p:pic>
      </p:grpSp>
      <p:grpSp>
        <p:nvGrpSpPr>
          <p:cNvPr id="36" name="Group 35">
            <a:extLst>
              <a:ext uri="{FF2B5EF4-FFF2-40B4-BE49-F238E27FC236}">
                <a16:creationId xmlns:a16="http://schemas.microsoft.com/office/drawing/2014/main" id="{49C3C0EE-5D81-B64C-8E48-0E7619668A57}"/>
              </a:ext>
            </a:extLst>
          </p:cNvPr>
          <p:cNvGrpSpPr/>
          <p:nvPr/>
        </p:nvGrpSpPr>
        <p:grpSpPr>
          <a:xfrm>
            <a:off x="602953" y="3271702"/>
            <a:ext cx="2361181" cy="1283779"/>
            <a:chOff x="602953" y="3271702"/>
            <a:chExt cx="2361181" cy="1283779"/>
          </a:xfrm>
        </p:grpSpPr>
        <p:pic>
          <p:nvPicPr>
            <p:cNvPr id="21" name="Google Shape;126;p10">
              <a:extLst>
                <a:ext uri="{FF2B5EF4-FFF2-40B4-BE49-F238E27FC236}">
                  <a16:creationId xmlns:a16="http://schemas.microsoft.com/office/drawing/2014/main" id="{4810CF90-A5DA-6744-B253-9DD524CEE086}"/>
                </a:ext>
              </a:extLst>
            </p:cNvPr>
            <p:cNvPicPr preferRelativeResize="0"/>
            <p:nvPr/>
          </p:nvPicPr>
          <p:blipFill>
            <a:blip r:embed="rId5">
              <a:alphaModFix/>
            </a:blip>
            <a:stretch>
              <a:fillRect/>
            </a:stretch>
          </p:blipFill>
          <p:spPr>
            <a:xfrm>
              <a:off x="2454756" y="4046102"/>
              <a:ext cx="509378" cy="509379"/>
            </a:xfrm>
            <a:prstGeom prst="rect">
              <a:avLst/>
            </a:prstGeom>
            <a:noFill/>
            <a:ln>
              <a:noFill/>
            </a:ln>
          </p:spPr>
        </p:pic>
        <p:pic>
          <p:nvPicPr>
            <p:cNvPr id="22" name="Google Shape;132;p10">
              <a:extLst>
                <a:ext uri="{FF2B5EF4-FFF2-40B4-BE49-F238E27FC236}">
                  <a16:creationId xmlns:a16="http://schemas.microsoft.com/office/drawing/2014/main" id="{3414B6DC-1A46-644F-B369-D9B85414664A}"/>
                </a:ext>
              </a:extLst>
            </p:cNvPr>
            <p:cNvPicPr preferRelativeResize="0"/>
            <p:nvPr/>
          </p:nvPicPr>
          <p:blipFill>
            <a:blip r:embed="rId6">
              <a:alphaModFix/>
            </a:blip>
            <a:stretch>
              <a:fillRect/>
            </a:stretch>
          </p:blipFill>
          <p:spPr>
            <a:xfrm>
              <a:off x="602953" y="3271702"/>
              <a:ext cx="513511" cy="1283779"/>
            </a:xfrm>
            <a:prstGeom prst="rect">
              <a:avLst/>
            </a:prstGeom>
            <a:noFill/>
            <a:ln>
              <a:noFill/>
            </a:ln>
          </p:spPr>
        </p:pic>
        <p:pic>
          <p:nvPicPr>
            <p:cNvPr id="30" name="Google Shape;132;p10">
              <a:extLst>
                <a:ext uri="{FF2B5EF4-FFF2-40B4-BE49-F238E27FC236}">
                  <a16:creationId xmlns:a16="http://schemas.microsoft.com/office/drawing/2014/main" id="{B1DE5485-C48B-F844-881D-4CFA8B420796}"/>
                </a:ext>
              </a:extLst>
            </p:cNvPr>
            <p:cNvPicPr preferRelativeResize="0"/>
            <p:nvPr/>
          </p:nvPicPr>
          <p:blipFill>
            <a:blip r:embed="rId6">
              <a:alphaModFix/>
            </a:blip>
            <a:stretch>
              <a:fillRect/>
            </a:stretch>
          </p:blipFill>
          <p:spPr>
            <a:xfrm>
              <a:off x="1224121" y="3271702"/>
              <a:ext cx="513511" cy="1283779"/>
            </a:xfrm>
            <a:prstGeom prst="rect">
              <a:avLst/>
            </a:prstGeom>
            <a:noFill/>
            <a:ln>
              <a:noFill/>
            </a:ln>
          </p:spPr>
        </p:pic>
        <p:pic>
          <p:nvPicPr>
            <p:cNvPr id="31" name="Google Shape;132;p10">
              <a:extLst>
                <a:ext uri="{FF2B5EF4-FFF2-40B4-BE49-F238E27FC236}">
                  <a16:creationId xmlns:a16="http://schemas.microsoft.com/office/drawing/2014/main" id="{A3A6F39F-2A96-FC45-8648-7AAE63943C1D}"/>
                </a:ext>
              </a:extLst>
            </p:cNvPr>
            <p:cNvPicPr preferRelativeResize="0"/>
            <p:nvPr/>
          </p:nvPicPr>
          <p:blipFill>
            <a:blip r:embed="rId6">
              <a:alphaModFix/>
            </a:blip>
            <a:stretch>
              <a:fillRect/>
            </a:stretch>
          </p:blipFill>
          <p:spPr>
            <a:xfrm>
              <a:off x="1847630" y="3271702"/>
              <a:ext cx="513511" cy="1283779"/>
            </a:xfrm>
            <a:prstGeom prst="rect">
              <a:avLst/>
            </a:prstGeom>
            <a:noFill/>
            <a:ln>
              <a:noFill/>
            </a:ln>
          </p:spPr>
        </p:pic>
      </p:grpSp>
      <p:grpSp>
        <p:nvGrpSpPr>
          <p:cNvPr id="42" name="Group 41">
            <a:extLst>
              <a:ext uri="{FF2B5EF4-FFF2-40B4-BE49-F238E27FC236}">
                <a16:creationId xmlns:a16="http://schemas.microsoft.com/office/drawing/2014/main" id="{C0F9EF1C-D6F7-9149-8F49-390A95A2F4D4}"/>
              </a:ext>
            </a:extLst>
          </p:cNvPr>
          <p:cNvGrpSpPr/>
          <p:nvPr/>
        </p:nvGrpSpPr>
        <p:grpSpPr>
          <a:xfrm>
            <a:off x="5232088" y="3302800"/>
            <a:ext cx="1511669" cy="1221581"/>
            <a:chOff x="5127513" y="3333900"/>
            <a:chExt cx="1511669" cy="1221581"/>
          </a:xfrm>
        </p:grpSpPr>
        <p:pic>
          <p:nvPicPr>
            <p:cNvPr id="23" name="Google Shape;92;p9">
              <a:extLst>
                <a:ext uri="{FF2B5EF4-FFF2-40B4-BE49-F238E27FC236}">
                  <a16:creationId xmlns:a16="http://schemas.microsoft.com/office/drawing/2014/main" id="{DF8D68A1-5544-044A-8D4F-0944C1B4D798}"/>
                </a:ext>
              </a:extLst>
            </p:cNvPr>
            <p:cNvPicPr preferRelativeResize="0"/>
            <p:nvPr/>
          </p:nvPicPr>
          <p:blipFill>
            <a:blip r:embed="rId7">
              <a:alphaModFix/>
            </a:blip>
            <a:stretch>
              <a:fillRect/>
            </a:stretch>
          </p:blipFill>
          <p:spPr>
            <a:xfrm>
              <a:off x="6099762" y="4326881"/>
              <a:ext cx="207169" cy="228600"/>
            </a:xfrm>
            <a:prstGeom prst="rect">
              <a:avLst/>
            </a:prstGeom>
            <a:noFill/>
            <a:ln>
              <a:noFill/>
            </a:ln>
          </p:spPr>
        </p:pic>
        <p:pic>
          <p:nvPicPr>
            <p:cNvPr id="24" name="Google Shape;93;p9">
              <a:extLst>
                <a:ext uri="{FF2B5EF4-FFF2-40B4-BE49-F238E27FC236}">
                  <a16:creationId xmlns:a16="http://schemas.microsoft.com/office/drawing/2014/main" id="{63402B20-0E92-B541-9D9A-E599761FC0FF}"/>
                </a:ext>
              </a:extLst>
            </p:cNvPr>
            <p:cNvPicPr preferRelativeResize="0"/>
            <p:nvPr/>
          </p:nvPicPr>
          <p:blipFill>
            <a:blip r:embed="rId8">
              <a:alphaModFix/>
            </a:blip>
            <a:stretch>
              <a:fillRect/>
            </a:stretch>
          </p:blipFill>
          <p:spPr>
            <a:xfrm>
              <a:off x="5127513" y="3333900"/>
              <a:ext cx="207169" cy="1221581"/>
            </a:xfrm>
            <a:prstGeom prst="rect">
              <a:avLst/>
            </a:prstGeom>
            <a:noFill/>
            <a:ln>
              <a:noFill/>
            </a:ln>
          </p:spPr>
        </p:pic>
        <p:pic>
          <p:nvPicPr>
            <p:cNvPr id="37" name="Google Shape;93;p9">
              <a:extLst>
                <a:ext uri="{FF2B5EF4-FFF2-40B4-BE49-F238E27FC236}">
                  <a16:creationId xmlns:a16="http://schemas.microsoft.com/office/drawing/2014/main" id="{2C0F685F-2E75-AA46-A6BD-42C92B82B905}"/>
                </a:ext>
              </a:extLst>
            </p:cNvPr>
            <p:cNvPicPr preferRelativeResize="0"/>
            <p:nvPr/>
          </p:nvPicPr>
          <p:blipFill>
            <a:blip r:embed="rId8">
              <a:alphaModFix/>
            </a:blip>
            <a:stretch>
              <a:fillRect/>
            </a:stretch>
          </p:blipFill>
          <p:spPr>
            <a:xfrm>
              <a:off x="5577522" y="3333900"/>
              <a:ext cx="207169" cy="1221581"/>
            </a:xfrm>
            <a:prstGeom prst="rect">
              <a:avLst/>
            </a:prstGeom>
            <a:noFill/>
            <a:ln>
              <a:noFill/>
            </a:ln>
          </p:spPr>
        </p:pic>
        <p:pic>
          <p:nvPicPr>
            <p:cNvPr id="38" name="Google Shape;92;p9">
              <a:extLst>
                <a:ext uri="{FF2B5EF4-FFF2-40B4-BE49-F238E27FC236}">
                  <a16:creationId xmlns:a16="http://schemas.microsoft.com/office/drawing/2014/main" id="{85DE020B-CCF9-CD45-A09A-EAA35F532462}"/>
                </a:ext>
              </a:extLst>
            </p:cNvPr>
            <p:cNvPicPr preferRelativeResize="0"/>
            <p:nvPr/>
          </p:nvPicPr>
          <p:blipFill>
            <a:blip r:embed="rId7">
              <a:alphaModFix/>
            </a:blip>
            <a:stretch>
              <a:fillRect/>
            </a:stretch>
          </p:blipFill>
          <p:spPr>
            <a:xfrm>
              <a:off x="6099762" y="4024617"/>
              <a:ext cx="207169" cy="228600"/>
            </a:xfrm>
            <a:prstGeom prst="rect">
              <a:avLst/>
            </a:prstGeom>
            <a:noFill/>
            <a:ln>
              <a:noFill/>
            </a:ln>
          </p:spPr>
        </p:pic>
        <p:pic>
          <p:nvPicPr>
            <p:cNvPr id="39" name="Google Shape;92;p9">
              <a:extLst>
                <a:ext uri="{FF2B5EF4-FFF2-40B4-BE49-F238E27FC236}">
                  <a16:creationId xmlns:a16="http://schemas.microsoft.com/office/drawing/2014/main" id="{3E0E9700-E3E7-9645-BDE0-D63A299CCA31}"/>
                </a:ext>
              </a:extLst>
            </p:cNvPr>
            <p:cNvPicPr preferRelativeResize="0"/>
            <p:nvPr/>
          </p:nvPicPr>
          <p:blipFill>
            <a:blip r:embed="rId7">
              <a:alphaModFix/>
            </a:blip>
            <a:stretch>
              <a:fillRect/>
            </a:stretch>
          </p:blipFill>
          <p:spPr>
            <a:xfrm>
              <a:off x="6432013" y="4326881"/>
              <a:ext cx="207169" cy="228600"/>
            </a:xfrm>
            <a:prstGeom prst="rect">
              <a:avLst/>
            </a:prstGeom>
            <a:noFill/>
            <a:ln>
              <a:noFill/>
            </a:ln>
          </p:spPr>
        </p:pic>
        <p:pic>
          <p:nvPicPr>
            <p:cNvPr id="40" name="Google Shape;92;p9">
              <a:extLst>
                <a:ext uri="{FF2B5EF4-FFF2-40B4-BE49-F238E27FC236}">
                  <a16:creationId xmlns:a16="http://schemas.microsoft.com/office/drawing/2014/main" id="{7139B609-5182-B349-80BF-06925C6E1144}"/>
                </a:ext>
              </a:extLst>
            </p:cNvPr>
            <p:cNvPicPr preferRelativeResize="0"/>
            <p:nvPr/>
          </p:nvPicPr>
          <p:blipFill>
            <a:blip r:embed="rId7">
              <a:alphaModFix/>
            </a:blip>
            <a:stretch>
              <a:fillRect/>
            </a:stretch>
          </p:blipFill>
          <p:spPr>
            <a:xfrm>
              <a:off x="6432013" y="4024617"/>
              <a:ext cx="207169" cy="228600"/>
            </a:xfrm>
            <a:prstGeom prst="rect">
              <a:avLst/>
            </a:prstGeom>
            <a:noFill/>
            <a:ln>
              <a:noFill/>
            </a:ln>
          </p:spPr>
        </p:pic>
        <p:pic>
          <p:nvPicPr>
            <p:cNvPr id="41" name="Google Shape;92;p9">
              <a:extLst>
                <a:ext uri="{FF2B5EF4-FFF2-40B4-BE49-F238E27FC236}">
                  <a16:creationId xmlns:a16="http://schemas.microsoft.com/office/drawing/2014/main" id="{9B750B13-2887-DE4D-AFC0-B32475388642}"/>
                </a:ext>
              </a:extLst>
            </p:cNvPr>
            <p:cNvPicPr preferRelativeResize="0"/>
            <p:nvPr/>
          </p:nvPicPr>
          <p:blipFill>
            <a:blip r:embed="rId7">
              <a:alphaModFix/>
            </a:blip>
            <a:stretch>
              <a:fillRect/>
            </a:stretch>
          </p:blipFill>
          <p:spPr>
            <a:xfrm>
              <a:off x="6265758" y="3692108"/>
              <a:ext cx="207169" cy="228600"/>
            </a:xfrm>
            <a:prstGeom prst="rect">
              <a:avLst/>
            </a:prstGeom>
            <a:noFill/>
            <a:ln>
              <a:noFill/>
            </a:ln>
          </p:spPr>
        </p:pic>
      </p:gr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5"/>
                  </p:tgtEl>
                </p:cond>
              </p:nextCondLst>
            </p:seq>
          </p:childTnLst>
        </p:cTn>
      </p:par>
    </p:tnLst>
    <p:bldLst>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Compare object within 50 </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14599"/>
          </a:xfrm>
        </p:spPr>
        <p:txBody>
          <a:bodyPr/>
          <a:lstStyle/>
          <a:p>
            <a:r>
              <a:rPr lang="en-GB" b="1" dirty="0"/>
              <a:t>Use &lt;, &gt; or = to compare the base 10 below.</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Rounded Rectangle 5">
            <a:extLst>
              <a:ext uri="{FF2B5EF4-FFF2-40B4-BE49-F238E27FC236}">
                <a16:creationId xmlns:a16="http://schemas.microsoft.com/office/drawing/2014/main" id="{00FBD1F9-6DE3-4C44-B9D8-F00A310DA7C1}"/>
              </a:ext>
            </a:extLst>
          </p:cNvPr>
          <p:cNvSpPr/>
          <p:nvPr/>
        </p:nvSpPr>
        <p:spPr>
          <a:xfrm>
            <a:off x="1129249" y="4924154"/>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more than</a:t>
            </a:r>
          </a:p>
          <a:p>
            <a:pPr algn="ctr"/>
            <a:r>
              <a:rPr lang="en-GB" dirty="0">
                <a:solidFill>
                  <a:srgbClr val="222222"/>
                </a:solidFill>
                <a:latin typeface="Century Gothic" panose="020B0502020202020204" pitchFamily="34" charset="0"/>
              </a:rPr>
              <a:t>&gt;</a:t>
            </a:r>
          </a:p>
        </p:txBody>
      </p:sp>
      <p:sp>
        <p:nvSpPr>
          <p:cNvPr id="7" name="Rounded Rectangle 6">
            <a:extLst>
              <a:ext uri="{FF2B5EF4-FFF2-40B4-BE49-F238E27FC236}">
                <a16:creationId xmlns:a16="http://schemas.microsoft.com/office/drawing/2014/main" id="{ACE0551B-101F-224F-8275-202ABCD87F28}"/>
              </a:ext>
            </a:extLst>
          </p:cNvPr>
          <p:cNvSpPr/>
          <p:nvPr/>
        </p:nvSpPr>
        <p:spPr>
          <a:xfrm>
            <a:off x="5257903" y="4924154"/>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less than</a:t>
            </a:r>
          </a:p>
          <a:p>
            <a:pPr algn="ctr"/>
            <a:r>
              <a:rPr lang="en-GB" dirty="0">
                <a:solidFill>
                  <a:srgbClr val="222222"/>
                </a:solidFill>
                <a:latin typeface="Century Gothic" panose="020B0502020202020204" pitchFamily="34" charset="0"/>
              </a:rPr>
              <a:t>&lt;</a:t>
            </a:r>
          </a:p>
        </p:txBody>
      </p:sp>
      <p:sp>
        <p:nvSpPr>
          <p:cNvPr id="8" name="Rounded Rectangle 7">
            <a:extLst>
              <a:ext uri="{FF2B5EF4-FFF2-40B4-BE49-F238E27FC236}">
                <a16:creationId xmlns:a16="http://schemas.microsoft.com/office/drawing/2014/main" id="{52409F7F-A951-EE4B-A492-DEACEFF046DD}"/>
              </a:ext>
            </a:extLst>
          </p:cNvPr>
          <p:cNvSpPr/>
          <p:nvPr/>
        </p:nvSpPr>
        <p:spPr>
          <a:xfrm>
            <a:off x="9386558" y="4924154"/>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equal to</a:t>
            </a:r>
          </a:p>
          <a:p>
            <a:pPr algn="ctr"/>
            <a:r>
              <a:rPr lang="en-GB" dirty="0">
                <a:solidFill>
                  <a:srgbClr val="222222"/>
                </a:solidFill>
                <a:latin typeface="Century Gothic" panose="020B0502020202020204" pitchFamily="34" charset="0"/>
              </a:rPr>
              <a:t>=</a:t>
            </a:r>
          </a:p>
        </p:txBody>
      </p:sp>
      <p:grpSp>
        <p:nvGrpSpPr>
          <p:cNvPr id="27" name="Group 26">
            <a:extLst>
              <a:ext uri="{FF2B5EF4-FFF2-40B4-BE49-F238E27FC236}">
                <a16:creationId xmlns:a16="http://schemas.microsoft.com/office/drawing/2014/main" id="{85D349FA-0118-DD49-8063-18F8E1605276}"/>
              </a:ext>
            </a:extLst>
          </p:cNvPr>
          <p:cNvGrpSpPr/>
          <p:nvPr/>
        </p:nvGrpSpPr>
        <p:grpSpPr>
          <a:xfrm>
            <a:off x="1232856" y="1585654"/>
            <a:ext cx="9726285" cy="2968087"/>
            <a:chOff x="1232856" y="1585654"/>
            <a:chExt cx="9726285" cy="2968087"/>
          </a:xfrm>
        </p:grpSpPr>
        <p:grpSp>
          <p:nvGrpSpPr>
            <p:cNvPr id="2" name="Group 1">
              <a:extLst>
                <a:ext uri="{FF2B5EF4-FFF2-40B4-BE49-F238E27FC236}">
                  <a16:creationId xmlns:a16="http://schemas.microsoft.com/office/drawing/2014/main" id="{C6FAF881-BA52-2149-A4A2-B01770181F31}"/>
                </a:ext>
              </a:extLst>
            </p:cNvPr>
            <p:cNvGrpSpPr/>
            <p:nvPr/>
          </p:nvGrpSpPr>
          <p:grpSpPr>
            <a:xfrm>
              <a:off x="1232856" y="1585654"/>
              <a:ext cx="9726285" cy="2968087"/>
              <a:chOff x="1232856" y="1585654"/>
              <a:chExt cx="9726285" cy="2968087"/>
            </a:xfrm>
          </p:grpSpPr>
          <p:sp>
            <p:nvSpPr>
              <p:cNvPr id="9" name="Rounded Rectangle 8">
                <a:extLst>
                  <a:ext uri="{FF2B5EF4-FFF2-40B4-BE49-F238E27FC236}">
                    <a16:creationId xmlns:a16="http://schemas.microsoft.com/office/drawing/2014/main" id="{B7060721-5FA1-C24B-878A-1741A4569770}"/>
                  </a:ext>
                </a:extLst>
              </p:cNvPr>
              <p:cNvSpPr/>
              <p:nvPr/>
            </p:nvSpPr>
            <p:spPr>
              <a:xfrm>
                <a:off x="5257902" y="2626353"/>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92B9AB35-60D6-2A45-85F8-D73470EA91ED}"/>
                  </a:ext>
                </a:extLst>
              </p:cNvPr>
              <p:cNvSpPr/>
              <p:nvPr/>
            </p:nvSpPr>
            <p:spPr>
              <a:xfrm>
                <a:off x="1232856" y="1585654"/>
                <a:ext cx="3145172" cy="296808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7015AB1D-EB71-D34B-8337-FF8C1AD9916D}"/>
                  </a:ext>
                </a:extLst>
              </p:cNvPr>
              <p:cNvSpPr/>
              <p:nvPr/>
            </p:nvSpPr>
            <p:spPr>
              <a:xfrm>
                <a:off x="7813969" y="1585654"/>
                <a:ext cx="3145172" cy="296808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dirty="0">
                  <a:solidFill>
                    <a:srgbClr val="222222"/>
                  </a:solidFill>
                  <a:latin typeface="Century Gothic" panose="020B0502020202020204" pitchFamily="34" charset="0"/>
                </a:endParaRPr>
              </a:p>
            </p:txBody>
          </p:sp>
        </p:grpSp>
        <p:pic>
          <p:nvPicPr>
            <p:cNvPr id="12" name="Google Shape;92;p9">
              <a:extLst>
                <a:ext uri="{FF2B5EF4-FFF2-40B4-BE49-F238E27FC236}">
                  <a16:creationId xmlns:a16="http://schemas.microsoft.com/office/drawing/2014/main" id="{B1297D58-BBA8-B844-BF48-CCF7413C7863}"/>
                </a:ext>
              </a:extLst>
            </p:cNvPr>
            <p:cNvPicPr preferRelativeResize="0"/>
            <p:nvPr/>
          </p:nvPicPr>
          <p:blipFill>
            <a:blip r:embed="rId3">
              <a:alphaModFix/>
            </a:blip>
            <a:stretch>
              <a:fillRect/>
            </a:stretch>
          </p:blipFill>
          <p:spPr>
            <a:xfrm>
              <a:off x="2738754" y="3366927"/>
              <a:ext cx="207169" cy="228600"/>
            </a:xfrm>
            <a:prstGeom prst="rect">
              <a:avLst/>
            </a:prstGeom>
            <a:noFill/>
            <a:ln>
              <a:noFill/>
            </a:ln>
          </p:spPr>
        </p:pic>
        <p:pic>
          <p:nvPicPr>
            <p:cNvPr id="13" name="Google Shape;93;p9">
              <a:extLst>
                <a:ext uri="{FF2B5EF4-FFF2-40B4-BE49-F238E27FC236}">
                  <a16:creationId xmlns:a16="http://schemas.microsoft.com/office/drawing/2014/main" id="{7BBAA3A5-1FCF-474D-AF35-5D23616122BC}"/>
                </a:ext>
              </a:extLst>
            </p:cNvPr>
            <p:cNvPicPr preferRelativeResize="0"/>
            <p:nvPr/>
          </p:nvPicPr>
          <p:blipFill>
            <a:blip r:embed="rId4">
              <a:alphaModFix/>
            </a:blip>
            <a:stretch>
              <a:fillRect/>
            </a:stretch>
          </p:blipFill>
          <p:spPr>
            <a:xfrm>
              <a:off x="1925780" y="2403817"/>
              <a:ext cx="207169" cy="1221581"/>
            </a:xfrm>
            <a:prstGeom prst="rect">
              <a:avLst/>
            </a:prstGeom>
            <a:noFill/>
            <a:ln>
              <a:noFill/>
            </a:ln>
          </p:spPr>
        </p:pic>
        <p:pic>
          <p:nvPicPr>
            <p:cNvPr id="14" name="Google Shape;93;p9">
              <a:extLst>
                <a:ext uri="{FF2B5EF4-FFF2-40B4-BE49-F238E27FC236}">
                  <a16:creationId xmlns:a16="http://schemas.microsoft.com/office/drawing/2014/main" id="{96E6639F-4352-2347-B19C-49525D46C503}"/>
                </a:ext>
              </a:extLst>
            </p:cNvPr>
            <p:cNvPicPr preferRelativeResize="0"/>
            <p:nvPr/>
          </p:nvPicPr>
          <p:blipFill>
            <a:blip r:embed="rId4">
              <a:alphaModFix/>
            </a:blip>
            <a:stretch>
              <a:fillRect/>
            </a:stretch>
          </p:blipFill>
          <p:spPr>
            <a:xfrm>
              <a:off x="2349040" y="2403816"/>
              <a:ext cx="207169" cy="1221581"/>
            </a:xfrm>
            <a:prstGeom prst="rect">
              <a:avLst/>
            </a:prstGeom>
            <a:noFill/>
            <a:ln>
              <a:noFill/>
            </a:ln>
          </p:spPr>
        </p:pic>
        <p:pic>
          <p:nvPicPr>
            <p:cNvPr id="15" name="Google Shape;92;p9">
              <a:extLst>
                <a:ext uri="{FF2B5EF4-FFF2-40B4-BE49-F238E27FC236}">
                  <a16:creationId xmlns:a16="http://schemas.microsoft.com/office/drawing/2014/main" id="{86E184B1-70E9-3049-AFA0-FA5C6980913D}"/>
                </a:ext>
              </a:extLst>
            </p:cNvPr>
            <p:cNvPicPr preferRelativeResize="0"/>
            <p:nvPr/>
          </p:nvPicPr>
          <p:blipFill>
            <a:blip r:embed="rId3">
              <a:alphaModFix/>
            </a:blip>
            <a:stretch>
              <a:fillRect/>
            </a:stretch>
          </p:blipFill>
          <p:spPr>
            <a:xfrm>
              <a:off x="3125280" y="3366927"/>
              <a:ext cx="207169" cy="228600"/>
            </a:xfrm>
            <a:prstGeom prst="rect">
              <a:avLst/>
            </a:prstGeom>
            <a:noFill/>
            <a:ln>
              <a:noFill/>
            </a:ln>
          </p:spPr>
        </p:pic>
        <p:pic>
          <p:nvPicPr>
            <p:cNvPr id="16" name="Google Shape;92;p9">
              <a:extLst>
                <a:ext uri="{FF2B5EF4-FFF2-40B4-BE49-F238E27FC236}">
                  <a16:creationId xmlns:a16="http://schemas.microsoft.com/office/drawing/2014/main" id="{09DAA0F5-C27B-F641-BC18-4C94429FB09E}"/>
                </a:ext>
              </a:extLst>
            </p:cNvPr>
            <p:cNvPicPr preferRelativeResize="0"/>
            <p:nvPr/>
          </p:nvPicPr>
          <p:blipFill>
            <a:blip r:embed="rId3">
              <a:alphaModFix/>
            </a:blip>
            <a:stretch>
              <a:fillRect/>
            </a:stretch>
          </p:blipFill>
          <p:spPr>
            <a:xfrm>
              <a:off x="3511806" y="3366927"/>
              <a:ext cx="207169" cy="228600"/>
            </a:xfrm>
            <a:prstGeom prst="rect">
              <a:avLst/>
            </a:prstGeom>
            <a:noFill/>
            <a:ln>
              <a:noFill/>
            </a:ln>
          </p:spPr>
        </p:pic>
        <p:grpSp>
          <p:nvGrpSpPr>
            <p:cNvPr id="26" name="Group 25">
              <a:extLst>
                <a:ext uri="{FF2B5EF4-FFF2-40B4-BE49-F238E27FC236}">
                  <a16:creationId xmlns:a16="http://schemas.microsoft.com/office/drawing/2014/main" id="{FB47E968-C535-9F4E-BBF3-F3F491F5F6BC}"/>
                </a:ext>
              </a:extLst>
            </p:cNvPr>
            <p:cNvGrpSpPr/>
            <p:nvPr/>
          </p:nvGrpSpPr>
          <p:grpSpPr>
            <a:xfrm>
              <a:off x="8060557" y="2403816"/>
              <a:ext cx="2371266" cy="1221581"/>
              <a:chOff x="8060557" y="2403816"/>
              <a:chExt cx="2371266" cy="1221581"/>
            </a:xfrm>
          </p:grpSpPr>
          <p:pic>
            <p:nvPicPr>
              <p:cNvPr id="17" name="Google Shape;92;p9">
                <a:extLst>
                  <a:ext uri="{FF2B5EF4-FFF2-40B4-BE49-F238E27FC236}">
                    <a16:creationId xmlns:a16="http://schemas.microsoft.com/office/drawing/2014/main" id="{C654AA3D-303A-5341-AFF7-C42F991CE561}"/>
                  </a:ext>
                </a:extLst>
              </p:cNvPr>
              <p:cNvPicPr preferRelativeResize="0"/>
              <p:nvPr/>
            </p:nvPicPr>
            <p:blipFill>
              <a:blip r:embed="rId3">
                <a:alphaModFix/>
              </a:blip>
              <a:stretch>
                <a:fillRect/>
              </a:stretch>
            </p:blipFill>
            <p:spPr>
              <a:xfrm>
                <a:off x="9802786" y="3360545"/>
                <a:ext cx="207169" cy="228600"/>
              </a:xfrm>
              <a:prstGeom prst="rect">
                <a:avLst/>
              </a:prstGeom>
              <a:noFill/>
              <a:ln>
                <a:noFill/>
              </a:ln>
            </p:spPr>
          </p:pic>
          <p:pic>
            <p:nvPicPr>
              <p:cNvPr id="18" name="Google Shape;93;p9">
                <a:extLst>
                  <a:ext uri="{FF2B5EF4-FFF2-40B4-BE49-F238E27FC236}">
                    <a16:creationId xmlns:a16="http://schemas.microsoft.com/office/drawing/2014/main" id="{FC9C656C-0784-524A-BB1B-DBE936914B5A}"/>
                  </a:ext>
                </a:extLst>
              </p:cNvPr>
              <p:cNvPicPr preferRelativeResize="0"/>
              <p:nvPr/>
            </p:nvPicPr>
            <p:blipFill>
              <a:blip r:embed="rId4">
                <a:alphaModFix/>
              </a:blip>
              <a:stretch>
                <a:fillRect/>
              </a:stretch>
            </p:blipFill>
            <p:spPr>
              <a:xfrm>
                <a:off x="8514313" y="2403816"/>
                <a:ext cx="207169" cy="1221581"/>
              </a:xfrm>
              <a:prstGeom prst="rect">
                <a:avLst/>
              </a:prstGeom>
              <a:noFill/>
              <a:ln>
                <a:noFill/>
              </a:ln>
            </p:spPr>
          </p:pic>
          <p:pic>
            <p:nvPicPr>
              <p:cNvPr id="19" name="Google Shape;93;p9">
                <a:extLst>
                  <a:ext uri="{FF2B5EF4-FFF2-40B4-BE49-F238E27FC236}">
                    <a16:creationId xmlns:a16="http://schemas.microsoft.com/office/drawing/2014/main" id="{2AD53BC2-EE7D-4949-9C22-2507EF3DDAE6}"/>
                  </a:ext>
                </a:extLst>
              </p:cNvPr>
              <p:cNvPicPr preferRelativeResize="0"/>
              <p:nvPr/>
            </p:nvPicPr>
            <p:blipFill>
              <a:blip r:embed="rId4">
                <a:alphaModFix/>
              </a:blip>
              <a:stretch>
                <a:fillRect/>
              </a:stretch>
            </p:blipFill>
            <p:spPr>
              <a:xfrm>
                <a:off x="8943804" y="2403816"/>
                <a:ext cx="207169" cy="1221581"/>
              </a:xfrm>
              <a:prstGeom prst="rect">
                <a:avLst/>
              </a:prstGeom>
              <a:noFill/>
              <a:ln>
                <a:noFill/>
              </a:ln>
            </p:spPr>
          </p:pic>
          <p:pic>
            <p:nvPicPr>
              <p:cNvPr id="20" name="Google Shape;93;p9">
                <a:extLst>
                  <a:ext uri="{FF2B5EF4-FFF2-40B4-BE49-F238E27FC236}">
                    <a16:creationId xmlns:a16="http://schemas.microsoft.com/office/drawing/2014/main" id="{FB1BE960-89E3-7548-9785-BD36E0AAC760}"/>
                  </a:ext>
                </a:extLst>
              </p:cNvPr>
              <p:cNvPicPr preferRelativeResize="0"/>
              <p:nvPr/>
            </p:nvPicPr>
            <p:blipFill>
              <a:blip r:embed="rId4">
                <a:alphaModFix/>
              </a:blip>
              <a:stretch>
                <a:fillRect/>
              </a:stretch>
            </p:blipFill>
            <p:spPr>
              <a:xfrm>
                <a:off x="9373295" y="2403816"/>
                <a:ext cx="207169" cy="1221581"/>
              </a:xfrm>
              <a:prstGeom prst="rect">
                <a:avLst/>
              </a:prstGeom>
              <a:noFill/>
              <a:ln>
                <a:noFill/>
              </a:ln>
            </p:spPr>
          </p:pic>
          <p:pic>
            <p:nvPicPr>
              <p:cNvPr id="21" name="Google Shape;93;p9">
                <a:extLst>
                  <a:ext uri="{FF2B5EF4-FFF2-40B4-BE49-F238E27FC236}">
                    <a16:creationId xmlns:a16="http://schemas.microsoft.com/office/drawing/2014/main" id="{5435B470-83B9-C945-8282-C90D5932D0B8}"/>
                  </a:ext>
                </a:extLst>
              </p:cNvPr>
              <p:cNvPicPr preferRelativeResize="0"/>
              <p:nvPr/>
            </p:nvPicPr>
            <p:blipFill>
              <a:blip r:embed="rId4">
                <a:alphaModFix/>
              </a:blip>
              <a:stretch>
                <a:fillRect/>
              </a:stretch>
            </p:blipFill>
            <p:spPr>
              <a:xfrm>
                <a:off x="8060557" y="2403816"/>
                <a:ext cx="207169" cy="1221581"/>
              </a:xfrm>
              <a:prstGeom prst="rect">
                <a:avLst/>
              </a:prstGeom>
              <a:noFill/>
              <a:ln>
                <a:noFill/>
              </a:ln>
            </p:spPr>
          </p:pic>
          <p:pic>
            <p:nvPicPr>
              <p:cNvPr id="22" name="Google Shape;92;p9">
                <a:extLst>
                  <a:ext uri="{FF2B5EF4-FFF2-40B4-BE49-F238E27FC236}">
                    <a16:creationId xmlns:a16="http://schemas.microsoft.com/office/drawing/2014/main" id="{139C7EE5-F5AA-4643-AA89-1C39216D9257}"/>
                  </a:ext>
                </a:extLst>
              </p:cNvPr>
              <p:cNvPicPr preferRelativeResize="0"/>
              <p:nvPr/>
            </p:nvPicPr>
            <p:blipFill>
              <a:blip r:embed="rId3">
                <a:alphaModFix/>
              </a:blip>
              <a:stretch>
                <a:fillRect/>
              </a:stretch>
            </p:blipFill>
            <p:spPr>
              <a:xfrm>
                <a:off x="10224654" y="3360545"/>
                <a:ext cx="207169" cy="228600"/>
              </a:xfrm>
              <a:prstGeom prst="rect">
                <a:avLst/>
              </a:prstGeom>
              <a:noFill/>
              <a:ln>
                <a:noFill/>
              </a:ln>
            </p:spPr>
          </p:pic>
          <p:pic>
            <p:nvPicPr>
              <p:cNvPr id="23" name="Google Shape;92;p9">
                <a:extLst>
                  <a:ext uri="{FF2B5EF4-FFF2-40B4-BE49-F238E27FC236}">
                    <a16:creationId xmlns:a16="http://schemas.microsoft.com/office/drawing/2014/main" id="{E0AE7D9B-2DE2-B747-87C6-73227D27EF6F}"/>
                  </a:ext>
                </a:extLst>
              </p:cNvPr>
              <p:cNvPicPr preferRelativeResize="0"/>
              <p:nvPr/>
            </p:nvPicPr>
            <p:blipFill>
              <a:blip r:embed="rId3">
                <a:alphaModFix/>
              </a:blip>
              <a:stretch>
                <a:fillRect/>
              </a:stretch>
            </p:blipFill>
            <p:spPr>
              <a:xfrm>
                <a:off x="9802786" y="2986473"/>
                <a:ext cx="207169" cy="228600"/>
              </a:xfrm>
              <a:prstGeom prst="rect">
                <a:avLst/>
              </a:prstGeom>
              <a:noFill/>
              <a:ln>
                <a:noFill/>
              </a:ln>
            </p:spPr>
          </p:pic>
          <p:pic>
            <p:nvPicPr>
              <p:cNvPr id="24" name="Google Shape;92;p9">
                <a:extLst>
                  <a:ext uri="{FF2B5EF4-FFF2-40B4-BE49-F238E27FC236}">
                    <a16:creationId xmlns:a16="http://schemas.microsoft.com/office/drawing/2014/main" id="{C90CF498-4E98-8E45-A409-20DADE557841}"/>
                  </a:ext>
                </a:extLst>
              </p:cNvPr>
              <p:cNvPicPr preferRelativeResize="0"/>
              <p:nvPr/>
            </p:nvPicPr>
            <p:blipFill>
              <a:blip r:embed="rId3">
                <a:alphaModFix/>
              </a:blip>
              <a:stretch>
                <a:fillRect/>
              </a:stretch>
            </p:blipFill>
            <p:spPr>
              <a:xfrm>
                <a:off x="10224654" y="2986473"/>
                <a:ext cx="207169" cy="228600"/>
              </a:xfrm>
              <a:prstGeom prst="rect">
                <a:avLst/>
              </a:prstGeom>
              <a:noFill/>
              <a:ln>
                <a:noFill/>
              </a:ln>
            </p:spPr>
          </p:pic>
          <p:pic>
            <p:nvPicPr>
              <p:cNvPr id="25" name="Google Shape;92;p9">
                <a:extLst>
                  <a:ext uri="{FF2B5EF4-FFF2-40B4-BE49-F238E27FC236}">
                    <a16:creationId xmlns:a16="http://schemas.microsoft.com/office/drawing/2014/main" id="{B3F55E5E-3B8B-784B-B596-46EB8825393C}"/>
                  </a:ext>
                </a:extLst>
              </p:cNvPr>
              <p:cNvPicPr preferRelativeResize="0"/>
              <p:nvPr/>
            </p:nvPicPr>
            <p:blipFill>
              <a:blip r:embed="rId3">
                <a:alphaModFix/>
              </a:blip>
              <a:stretch>
                <a:fillRect/>
              </a:stretch>
            </p:blipFill>
            <p:spPr>
              <a:xfrm>
                <a:off x="10009955" y="2603243"/>
                <a:ext cx="207169" cy="228600"/>
              </a:xfrm>
              <a:prstGeom prst="rect">
                <a:avLst/>
              </a:prstGeom>
              <a:noFill/>
              <a:ln>
                <a:noFill/>
              </a:ln>
            </p:spPr>
          </p:pic>
        </p:grpSp>
      </p:grpSp>
      <p:sp>
        <p:nvSpPr>
          <p:cNvPr id="28" name="Rounded Rectangle 27">
            <a:extLst>
              <a:ext uri="{FF2B5EF4-FFF2-40B4-BE49-F238E27FC236}">
                <a16:creationId xmlns:a16="http://schemas.microsoft.com/office/drawing/2014/main" id="{7D1F272A-657E-994A-94C8-B83EABB63B10}"/>
              </a:ext>
            </a:extLst>
          </p:cNvPr>
          <p:cNvSpPr/>
          <p:nvPr/>
        </p:nvSpPr>
        <p:spPr>
          <a:xfrm>
            <a:off x="5257902" y="2626352"/>
            <a:ext cx="1676193"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less than</a:t>
            </a:r>
          </a:p>
          <a:p>
            <a:pPr algn="ctr"/>
            <a:r>
              <a:rPr lang="en-GB" dirty="0">
                <a:solidFill>
                  <a:srgbClr val="222222"/>
                </a:solidFill>
                <a:latin typeface="Century Gothic" panose="020B0502020202020204" pitchFamily="34" charset="0"/>
              </a:rPr>
              <a:t>&lt;</a:t>
            </a: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nextCondLst>
                <p:cond evt="onClick" delay="0">
                  <p:tgtEl>
                    <p:spTgt spid="4"/>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1768106"/>
          </a:xfrm>
        </p:spPr>
        <p:txBody>
          <a:bodyPr/>
          <a:lstStyle/>
          <a:p>
            <a:r>
              <a:rPr lang="en-GB" dirty="0"/>
              <a:t>Harry and Daisy each have some strawberries.                 </a:t>
            </a:r>
          </a:p>
          <a:p>
            <a:r>
              <a:rPr lang="en-GB" b="1" dirty="0"/>
              <a:t>Who has more strawberries?</a:t>
            </a:r>
          </a:p>
          <a:p>
            <a:r>
              <a:rPr lang="en-GB" b="1" dirty="0"/>
              <a:t>Which pictures help you compare?</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56" name="Group 55">
            <a:extLst>
              <a:ext uri="{FF2B5EF4-FFF2-40B4-BE49-F238E27FC236}">
                <a16:creationId xmlns:a16="http://schemas.microsoft.com/office/drawing/2014/main" id="{885F88DB-FE65-384E-94BA-160C629DA1A1}"/>
              </a:ext>
            </a:extLst>
          </p:cNvPr>
          <p:cNvGrpSpPr/>
          <p:nvPr/>
        </p:nvGrpSpPr>
        <p:grpSpPr>
          <a:xfrm>
            <a:off x="6628101" y="509366"/>
            <a:ext cx="1907100" cy="1959384"/>
            <a:chOff x="6628101" y="509366"/>
            <a:chExt cx="1907100" cy="1959384"/>
          </a:xfrm>
        </p:grpSpPr>
        <p:pic>
          <p:nvPicPr>
            <p:cNvPr id="6" name="Google Shape;346;p26">
              <a:extLst>
                <a:ext uri="{FF2B5EF4-FFF2-40B4-BE49-F238E27FC236}">
                  <a16:creationId xmlns:a16="http://schemas.microsoft.com/office/drawing/2014/main" id="{8CD31812-5482-8D4B-B54C-8C1D19AF1853}"/>
                </a:ext>
              </a:extLst>
            </p:cNvPr>
            <p:cNvPicPr preferRelativeResize="0"/>
            <p:nvPr/>
          </p:nvPicPr>
          <p:blipFill>
            <a:blip r:embed="rId3">
              <a:alphaModFix/>
            </a:blip>
            <a:stretch>
              <a:fillRect/>
            </a:stretch>
          </p:blipFill>
          <p:spPr>
            <a:xfrm>
              <a:off x="6704301" y="1381975"/>
              <a:ext cx="383100" cy="477175"/>
            </a:xfrm>
            <a:prstGeom prst="rect">
              <a:avLst/>
            </a:prstGeom>
            <a:noFill/>
            <a:ln>
              <a:noFill/>
            </a:ln>
          </p:spPr>
        </p:pic>
        <p:sp>
          <p:nvSpPr>
            <p:cNvPr id="7" name="Google Shape;347;p26">
              <a:extLst>
                <a:ext uri="{FF2B5EF4-FFF2-40B4-BE49-F238E27FC236}">
                  <a16:creationId xmlns:a16="http://schemas.microsoft.com/office/drawing/2014/main" id="{9C115FD6-0096-0D45-9E75-5DD8B11D2DF6}"/>
                </a:ext>
              </a:extLst>
            </p:cNvPr>
            <p:cNvSpPr txBox="1"/>
            <p:nvPr/>
          </p:nvSpPr>
          <p:spPr>
            <a:xfrm>
              <a:off x="7072171" y="509366"/>
              <a:ext cx="1055100" cy="385198"/>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Harry</a:t>
              </a:r>
              <a:endParaRPr kumimoji="0"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pic>
          <p:nvPicPr>
            <p:cNvPr id="8" name="Google Shape;348;p26">
              <a:extLst>
                <a:ext uri="{FF2B5EF4-FFF2-40B4-BE49-F238E27FC236}">
                  <a16:creationId xmlns:a16="http://schemas.microsoft.com/office/drawing/2014/main" id="{AB15A14C-841B-8441-A3EE-7C9F4F7D46D5}"/>
                </a:ext>
              </a:extLst>
            </p:cNvPr>
            <p:cNvPicPr preferRelativeResize="0"/>
            <p:nvPr/>
          </p:nvPicPr>
          <p:blipFill>
            <a:blip r:embed="rId3">
              <a:alphaModFix/>
            </a:blip>
            <a:stretch>
              <a:fillRect/>
            </a:stretch>
          </p:blipFill>
          <p:spPr>
            <a:xfrm>
              <a:off x="7009101" y="1229575"/>
              <a:ext cx="383100" cy="477175"/>
            </a:xfrm>
            <a:prstGeom prst="rect">
              <a:avLst/>
            </a:prstGeom>
            <a:noFill/>
            <a:ln>
              <a:noFill/>
            </a:ln>
          </p:spPr>
        </p:pic>
        <p:pic>
          <p:nvPicPr>
            <p:cNvPr id="9" name="Google Shape;349;p26">
              <a:extLst>
                <a:ext uri="{FF2B5EF4-FFF2-40B4-BE49-F238E27FC236}">
                  <a16:creationId xmlns:a16="http://schemas.microsoft.com/office/drawing/2014/main" id="{3DB8B217-A7C9-6044-BC0F-835DE3688297}"/>
                </a:ext>
              </a:extLst>
            </p:cNvPr>
            <p:cNvPicPr preferRelativeResize="0"/>
            <p:nvPr/>
          </p:nvPicPr>
          <p:blipFill>
            <a:blip r:embed="rId3">
              <a:alphaModFix/>
            </a:blip>
            <a:stretch>
              <a:fillRect/>
            </a:stretch>
          </p:blipFill>
          <p:spPr>
            <a:xfrm>
              <a:off x="7313901" y="1229575"/>
              <a:ext cx="383100" cy="477175"/>
            </a:xfrm>
            <a:prstGeom prst="rect">
              <a:avLst/>
            </a:prstGeom>
            <a:noFill/>
            <a:ln>
              <a:noFill/>
            </a:ln>
          </p:spPr>
        </p:pic>
        <p:pic>
          <p:nvPicPr>
            <p:cNvPr id="10" name="Google Shape;350;p26">
              <a:extLst>
                <a:ext uri="{FF2B5EF4-FFF2-40B4-BE49-F238E27FC236}">
                  <a16:creationId xmlns:a16="http://schemas.microsoft.com/office/drawing/2014/main" id="{1E9018B1-FEFF-CC4B-8392-A577997AEC31}"/>
                </a:ext>
              </a:extLst>
            </p:cNvPr>
            <p:cNvPicPr preferRelativeResize="0"/>
            <p:nvPr/>
          </p:nvPicPr>
          <p:blipFill>
            <a:blip r:embed="rId3">
              <a:alphaModFix/>
            </a:blip>
            <a:stretch>
              <a:fillRect/>
            </a:stretch>
          </p:blipFill>
          <p:spPr>
            <a:xfrm>
              <a:off x="7618701" y="1229575"/>
              <a:ext cx="383100" cy="477175"/>
            </a:xfrm>
            <a:prstGeom prst="rect">
              <a:avLst/>
            </a:prstGeom>
            <a:noFill/>
            <a:ln>
              <a:noFill/>
            </a:ln>
          </p:spPr>
        </p:pic>
        <p:pic>
          <p:nvPicPr>
            <p:cNvPr id="11" name="Google Shape;351;p26">
              <a:extLst>
                <a:ext uri="{FF2B5EF4-FFF2-40B4-BE49-F238E27FC236}">
                  <a16:creationId xmlns:a16="http://schemas.microsoft.com/office/drawing/2014/main" id="{C3E2C50E-4A58-B54A-BEAB-F6771E9CBEBE}"/>
                </a:ext>
              </a:extLst>
            </p:cNvPr>
            <p:cNvPicPr preferRelativeResize="0"/>
            <p:nvPr/>
          </p:nvPicPr>
          <p:blipFill>
            <a:blip r:embed="rId3">
              <a:alphaModFix/>
            </a:blip>
            <a:stretch>
              <a:fillRect/>
            </a:stretch>
          </p:blipFill>
          <p:spPr>
            <a:xfrm>
              <a:off x="7618701" y="1534375"/>
              <a:ext cx="383100" cy="477175"/>
            </a:xfrm>
            <a:prstGeom prst="rect">
              <a:avLst/>
            </a:prstGeom>
            <a:noFill/>
            <a:ln>
              <a:noFill/>
            </a:ln>
          </p:spPr>
        </p:pic>
        <p:pic>
          <p:nvPicPr>
            <p:cNvPr id="12" name="Google Shape;352;p26">
              <a:extLst>
                <a:ext uri="{FF2B5EF4-FFF2-40B4-BE49-F238E27FC236}">
                  <a16:creationId xmlns:a16="http://schemas.microsoft.com/office/drawing/2014/main" id="{02C21B37-DB69-B940-B94A-7D45901966AD}"/>
                </a:ext>
              </a:extLst>
            </p:cNvPr>
            <p:cNvPicPr preferRelativeResize="0"/>
            <p:nvPr/>
          </p:nvPicPr>
          <p:blipFill>
            <a:blip r:embed="rId3">
              <a:alphaModFix/>
            </a:blip>
            <a:stretch>
              <a:fillRect/>
            </a:stretch>
          </p:blipFill>
          <p:spPr>
            <a:xfrm>
              <a:off x="7313901" y="1686775"/>
              <a:ext cx="383100" cy="477175"/>
            </a:xfrm>
            <a:prstGeom prst="rect">
              <a:avLst/>
            </a:prstGeom>
            <a:noFill/>
            <a:ln>
              <a:noFill/>
            </a:ln>
          </p:spPr>
        </p:pic>
        <p:pic>
          <p:nvPicPr>
            <p:cNvPr id="13" name="Google Shape;353;p26">
              <a:extLst>
                <a:ext uri="{FF2B5EF4-FFF2-40B4-BE49-F238E27FC236}">
                  <a16:creationId xmlns:a16="http://schemas.microsoft.com/office/drawing/2014/main" id="{1B13D062-D064-004E-88D5-61D38344A825}"/>
                </a:ext>
              </a:extLst>
            </p:cNvPr>
            <p:cNvPicPr preferRelativeResize="0"/>
            <p:nvPr/>
          </p:nvPicPr>
          <p:blipFill>
            <a:blip r:embed="rId3">
              <a:alphaModFix/>
            </a:blip>
            <a:stretch>
              <a:fillRect/>
            </a:stretch>
          </p:blipFill>
          <p:spPr>
            <a:xfrm>
              <a:off x="7009101" y="1762975"/>
              <a:ext cx="383100" cy="477175"/>
            </a:xfrm>
            <a:prstGeom prst="rect">
              <a:avLst/>
            </a:prstGeom>
            <a:noFill/>
            <a:ln>
              <a:noFill/>
            </a:ln>
          </p:spPr>
        </p:pic>
        <p:pic>
          <p:nvPicPr>
            <p:cNvPr id="14" name="Google Shape;354;p26">
              <a:extLst>
                <a:ext uri="{FF2B5EF4-FFF2-40B4-BE49-F238E27FC236}">
                  <a16:creationId xmlns:a16="http://schemas.microsoft.com/office/drawing/2014/main" id="{9A7E7507-EB12-7F4C-8700-CA9823A741C8}"/>
                </a:ext>
              </a:extLst>
            </p:cNvPr>
            <p:cNvPicPr preferRelativeResize="0"/>
            <p:nvPr/>
          </p:nvPicPr>
          <p:blipFill>
            <a:blip r:embed="rId3">
              <a:alphaModFix/>
            </a:blip>
            <a:stretch>
              <a:fillRect/>
            </a:stretch>
          </p:blipFill>
          <p:spPr>
            <a:xfrm>
              <a:off x="7847301" y="1839175"/>
              <a:ext cx="383100" cy="477175"/>
            </a:xfrm>
            <a:prstGeom prst="rect">
              <a:avLst/>
            </a:prstGeom>
            <a:noFill/>
            <a:ln>
              <a:noFill/>
            </a:ln>
          </p:spPr>
        </p:pic>
        <p:pic>
          <p:nvPicPr>
            <p:cNvPr id="15" name="Google Shape;355;p26">
              <a:extLst>
                <a:ext uri="{FF2B5EF4-FFF2-40B4-BE49-F238E27FC236}">
                  <a16:creationId xmlns:a16="http://schemas.microsoft.com/office/drawing/2014/main" id="{02566FBE-4C9E-9F4F-903A-FE6D5868215E}"/>
                </a:ext>
              </a:extLst>
            </p:cNvPr>
            <p:cNvPicPr preferRelativeResize="0"/>
            <p:nvPr/>
          </p:nvPicPr>
          <p:blipFill>
            <a:blip r:embed="rId3">
              <a:alphaModFix/>
            </a:blip>
            <a:stretch>
              <a:fillRect/>
            </a:stretch>
          </p:blipFill>
          <p:spPr>
            <a:xfrm>
              <a:off x="7999701" y="1381975"/>
              <a:ext cx="383100" cy="477175"/>
            </a:xfrm>
            <a:prstGeom prst="rect">
              <a:avLst/>
            </a:prstGeom>
            <a:noFill/>
            <a:ln>
              <a:noFill/>
            </a:ln>
          </p:spPr>
        </p:pic>
        <p:pic>
          <p:nvPicPr>
            <p:cNvPr id="16" name="Google Shape;356;p26">
              <a:extLst>
                <a:ext uri="{FF2B5EF4-FFF2-40B4-BE49-F238E27FC236}">
                  <a16:creationId xmlns:a16="http://schemas.microsoft.com/office/drawing/2014/main" id="{47EA7E23-D235-8140-836F-A1A0D80847CB}"/>
                </a:ext>
              </a:extLst>
            </p:cNvPr>
            <p:cNvPicPr preferRelativeResize="0"/>
            <p:nvPr/>
          </p:nvPicPr>
          <p:blipFill>
            <a:blip r:embed="rId3">
              <a:alphaModFix/>
            </a:blip>
            <a:stretch>
              <a:fillRect/>
            </a:stretch>
          </p:blipFill>
          <p:spPr>
            <a:xfrm>
              <a:off x="7313901" y="1991575"/>
              <a:ext cx="383100" cy="477175"/>
            </a:xfrm>
            <a:prstGeom prst="rect">
              <a:avLst/>
            </a:prstGeom>
            <a:noFill/>
            <a:ln>
              <a:noFill/>
            </a:ln>
          </p:spPr>
        </p:pic>
        <p:pic>
          <p:nvPicPr>
            <p:cNvPr id="17" name="Google Shape;357;p26">
              <a:extLst>
                <a:ext uri="{FF2B5EF4-FFF2-40B4-BE49-F238E27FC236}">
                  <a16:creationId xmlns:a16="http://schemas.microsoft.com/office/drawing/2014/main" id="{A45ACEB3-AAFE-114D-B552-919E64DF917A}"/>
                </a:ext>
              </a:extLst>
            </p:cNvPr>
            <p:cNvPicPr preferRelativeResize="0"/>
            <p:nvPr/>
          </p:nvPicPr>
          <p:blipFill>
            <a:blip r:embed="rId3">
              <a:alphaModFix/>
            </a:blip>
            <a:stretch>
              <a:fillRect/>
            </a:stretch>
          </p:blipFill>
          <p:spPr>
            <a:xfrm>
              <a:off x="8152101" y="1762975"/>
              <a:ext cx="383100" cy="477175"/>
            </a:xfrm>
            <a:prstGeom prst="rect">
              <a:avLst/>
            </a:prstGeom>
            <a:noFill/>
            <a:ln>
              <a:noFill/>
            </a:ln>
          </p:spPr>
        </p:pic>
        <p:pic>
          <p:nvPicPr>
            <p:cNvPr id="18" name="Google Shape;358;p26">
              <a:extLst>
                <a:ext uri="{FF2B5EF4-FFF2-40B4-BE49-F238E27FC236}">
                  <a16:creationId xmlns:a16="http://schemas.microsoft.com/office/drawing/2014/main" id="{A9C985EB-ED01-0149-BFE5-31C2D37D3142}"/>
                </a:ext>
              </a:extLst>
            </p:cNvPr>
            <p:cNvPicPr preferRelativeResize="0"/>
            <p:nvPr/>
          </p:nvPicPr>
          <p:blipFill>
            <a:blip r:embed="rId3">
              <a:alphaModFix/>
            </a:blip>
            <a:stretch>
              <a:fillRect/>
            </a:stretch>
          </p:blipFill>
          <p:spPr>
            <a:xfrm>
              <a:off x="6628101" y="1000975"/>
              <a:ext cx="383100" cy="477175"/>
            </a:xfrm>
            <a:prstGeom prst="rect">
              <a:avLst/>
            </a:prstGeom>
            <a:noFill/>
            <a:ln>
              <a:noFill/>
            </a:ln>
          </p:spPr>
        </p:pic>
        <p:pic>
          <p:nvPicPr>
            <p:cNvPr id="19" name="Google Shape;359;p26">
              <a:extLst>
                <a:ext uri="{FF2B5EF4-FFF2-40B4-BE49-F238E27FC236}">
                  <a16:creationId xmlns:a16="http://schemas.microsoft.com/office/drawing/2014/main" id="{D1CFD9B4-9A7E-BA48-8ACA-F75A59DD7C71}"/>
                </a:ext>
              </a:extLst>
            </p:cNvPr>
            <p:cNvPicPr preferRelativeResize="0"/>
            <p:nvPr/>
          </p:nvPicPr>
          <p:blipFill>
            <a:blip r:embed="rId3">
              <a:alphaModFix/>
            </a:blip>
            <a:stretch>
              <a:fillRect/>
            </a:stretch>
          </p:blipFill>
          <p:spPr>
            <a:xfrm>
              <a:off x="6743451" y="1702464"/>
              <a:ext cx="383100" cy="477175"/>
            </a:xfrm>
            <a:prstGeom prst="rect">
              <a:avLst/>
            </a:prstGeom>
            <a:noFill/>
            <a:ln>
              <a:noFill/>
            </a:ln>
          </p:spPr>
        </p:pic>
      </p:grpSp>
      <p:grpSp>
        <p:nvGrpSpPr>
          <p:cNvPr id="57" name="Group 56">
            <a:extLst>
              <a:ext uri="{FF2B5EF4-FFF2-40B4-BE49-F238E27FC236}">
                <a16:creationId xmlns:a16="http://schemas.microsoft.com/office/drawing/2014/main" id="{7D14705F-A184-B34B-9871-3FCA67D45812}"/>
              </a:ext>
            </a:extLst>
          </p:cNvPr>
          <p:cNvGrpSpPr/>
          <p:nvPr/>
        </p:nvGrpSpPr>
        <p:grpSpPr>
          <a:xfrm>
            <a:off x="9698301" y="503157"/>
            <a:ext cx="1678500" cy="1717018"/>
            <a:chOff x="9698301" y="503157"/>
            <a:chExt cx="1678500" cy="1717018"/>
          </a:xfrm>
        </p:grpSpPr>
        <p:sp>
          <p:nvSpPr>
            <p:cNvPr id="20" name="Google Shape;360;p26">
              <a:extLst>
                <a:ext uri="{FF2B5EF4-FFF2-40B4-BE49-F238E27FC236}">
                  <a16:creationId xmlns:a16="http://schemas.microsoft.com/office/drawing/2014/main" id="{58C12CBB-AA56-9B46-99C4-A8E08ACF3BB7}"/>
                </a:ext>
              </a:extLst>
            </p:cNvPr>
            <p:cNvSpPr txBox="1"/>
            <p:nvPr/>
          </p:nvSpPr>
          <p:spPr>
            <a:xfrm>
              <a:off x="9926901" y="503157"/>
              <a:ext cx="1055100" cy="385198"/>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Daisy</a:t>
              </a:r>
              <a:endParaRPr kumimoji="0"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pic>
          <p:nvPicPr>
            <p:cNvPr id="25" name="Google Shape;365;p26">
              <a:extLst>
                <a:ext uri="{FF2B5EF4-FFF2-40B4-BE49-F238E27FC236}">
                  <a16:creationId xmlns:a16="http://schemas.microsoft.com/office/drawing/2014/main" id="{5BD71F19-1539-8447-884C-DA495EB4F7EE}"/>
                </a:ext>
              </a:extLst>
            </p:cNvPr>
            <p:cNvPicPr preferRelativeResize="0"/>
            <p:nvPr/>
          </p:nvPicPr>
          <p:blipFill>
            <a:blip r:embed="rId3">
              <a:alphaModFix/>
            </a:blip>
            <a:stretch>
              <a:fillRect/>
            </a:stretch>
          </p:blipFill>
          <p:spPr>
            <a:xfrm>
              <a:off x="10688901" y="752400"/>
              <a:ext cx="383100" cy="477175"/>
            </a:xfrm>
            <a:prstGeom prst="rect">
              <a:avLst/>
            </a:prstGeom>
            <a:noFill/>
            <a:ln>
              <a:noFill/>
            </a:ln>
          </p:spPr>
        </p:pic>
        <p:grpSp>
          <p:nvGrpSpPr>
            <p:cNvPr id="2" name="Group 1">
              <a:extLst>
                <a:ext uri="{FF2B5EF4-FFF2-40B4-BE49-F238E27FC236}">
                  <a16:creationId xmlns:a16="http://schemas.microsoft.com/office/drawing/2014/main" id="{4391653C-6B09-5546-995A-B705FB20FFC7}"/>
                </a:ext>
              </a:extLst>
            </p:cNvPr>
            <p:cNvGrpSpPr/>
            <p:nvPr/>
          </p:nvGrpSpPr>
          <p:grpSpPr>
            <a:xfrm>
              <a:off x="9698301" y="828600"/>
              <a:ext cx="1678500" cy="1391575"/>
              <a:chOff x="9698301" y="828600"/>
              <a:chExt cx="1678500" cy="1391575"/>
            </a:xfrm>
          </p:grpSpPr>
          <p:pic>
            <p:nvPicPr>
              <p:cNvPr id="21" name="Google Shape;361;p26">
                <a:extLst>
                  <a:ext uri="{FF2B5EF4-FFF2-40B4-BE49-F238E27FC236}">
                    <a16:creationId xmlns:a16="http://schemas.microsoft.com/office/drawing/2014/main" id="{6B0810BC-9BCC-C54D-A26C-D88FB68F2239}"/>
                  </a:ext>
                </a:extLst>
              </p:cNvPr>
              <p:cNvPicPr preferRelativeResize="0"/>
              <p:nvPr/>
            </p:nvPicPr>
            <p:blipFill>
              <a:blip r:embed="rId3">
                <a:alphaModFix/>
              </a:blip>
              <a:stretch>
                <a:fillRect/>
              </a:stretch>
            </p:blipFill>
            <p:spPr>
              <a:xfrm>
                <a:off x="9926901" y="1209600"/>
                <a:ext cx="383100" cy="477175"/>
              </a:xfrm>
              <a:prstGeom prst="rect">
                <a:avLst/>
              </a:prstGeom>
              <a:noFill/>
              <a:ln>
                <a:noFill/>
              </a:ln>
            </p:spPr>
          </p:pic>
          <p:pic>
            <p:nvPicPr>
              <p:cNvPr id="22" name="Google Shape;362;p26">
                <a:extLst>
                  <a:ext uri="{FF2B5EF4-FFF2-40B4-BE49-F238E27FC236}">
                    <a16:creationId xmlns:a16="http://schemas.microsoft.com/office/drawing/2014/main" id="{0E1C498F-56F1-3E4E-8108-A6E1C701CDAD}"/>
                  </a:ext>
                </a:extLst>
              </p:cNvPr>
              <p:cNvPicPr preferRelativeResize="0"/>
              <p:nvPr/>
            </p:nvPicPr>
            <p:blipFill>
              <a:blip r:embed="rId3">
                <a:alphaModFix/>
              </a:blip>
              <a:stretch>
                <a:fillRect/>
              </a:stretch>
            </p:blipFill>
            <p:spPr>
              <a:xfrm>
                <a:off x="10231701" y="981000"/>
                <a:ext cx="383100" cy="477175"/>
              </a:xfrm>
              <a:prstGeom prst="rect">
                <a:avLst/>
              </a:prstGeom>
              <a:noFill/>
              <a:ln>
                <a:noFill/>
              </a:ln>
            </p:spPr>
          </p:pic>
          <p:pic>
            <p:nvPicPr>
              <p:cNvPr id="23" name="Google Shape;363;p26">
                <a:extLst>
                  <a:ext uri="{FF2B5EF4-FFF2-40B4-BE49-F238E27FC236}">
                    <a16:creationId xmlns:a16="http://schemas.microsoft.com/office/drawing/2014/main" id="{67E3D8B2-EF75-BF47-8DDA-46D16CEA0BDC}"/>
                  </a:ext>
                </a:extLst>
              </p:cNvPr>
              <p:cNvPicPr preferRelativeResize="0"/>
              <p:nvPr/>
            </p:nvPicPr>
            <p:blipFill>
              <a:blip r:embed="rId3">
                <a:alphaModFix/>
              </a:blip>
              <a:stretch>
                <a:fillRect/>
              </a:stretch>
            </p:blipFill>
            <p:spPr>
              <a:xfrm>
                <a:off x="10384101" y="1438200"/>
                <a:ext cx="383100" cy="477175"/>
              </a:xfrm>
              <a:prstGeom prst="rect">
                <a:avLst/>
              </a:prstGeom>
              <a:noFill/>
              <a:ln>
                <a:noFill/>
              </a:ln>
            </p:spPr>
          </p:pic>
          <p:pic>
            <p:nvPicPr>
              <p:cNvPr id="24" name="Google Shape;364;p26">
                <a:extLst>
                  <a:ext uri="{FF2B5EF4-FFF2-40B4-BE49-F238E27FC236}">
                    <a16:creationId xmlns:a16="http://schemas.microsoft.com/office/drawing/2014/main" id="{4F781FEE-7516-9142-8395-54CBF2E6F04F}"/>
                  </a:ext>
                </a:extLst>
              </p:cNvPr>
              <p:cNvPicPr preferRelativeResize="0"/>
              <p:nvPr/>
            </p:nvPicPr>
            <p:blipFill>
              <a:blip r:embed="rId3">
                <a:alphaModFix/>
              </a:blip>
              <a:stretch>
                <a:fillRect/>
              </a:stretch>
            </p:blipFill>
            <p:spPr>
              <a:xfrm>
                <a:off x="10612701" y="1133400"/>
                <a:ext cx="383100" cy="477175"/>
              </a:xfrm>
              <a:prstGeom prst="rect">
                <a:avLst/>
              </a:prstGeom>
              <a:noFill/>
              <a:ln>
                <a:noFill/>
              </a:ln>
            </p:spPr>
          </p:pic>
          <p:pic>
            <p:nvPicPr>
              <p:cNvPr id="26" name="Google Shape;366;p26">
                <a:extLst>
                  <a:ext uri="{FF2B5EF4-FFF2-40B4-BE49-F238E27FC236}">
                    <a16:creationId xmlns:a16="http://schemas.microsoft.com/office/drawing/2014/main" id="{FB6016A0-30EE-FC4E-8888-041421BB2FAE}"/>
                  </a:ext>
                </a:extLst>
              </p:cNvPr>
              <p:cNvPicPr preferRelativeResize="0"/>
              <p:nvPr/>
            </p:nvPicPr>
            <p:blipFill>
              <a:blip r:embed="rId3">
                <a:alphaModFix/>
              </a:blip>
              <a:stretch>
                <a:fillRect/>
              </a:stretch>
            </p:blipFill>
            <p:spPr>
              <a:xfrm>
                <a:off x="10841301" y="1514400"/>
                <a:ext cx="383100" cy="477175"/>
              </a:xfrm>
              <a:prstGeom prst="rect">
                <a:avLst/>
              </a:prstGeom>
              <a:noFill/>
              <a:ln>
                <a:noFill/>
              </a:ln>
            </p:spPr>
          </p:pic>
          <p:pic>
            <p:nvPicPr>
              <p:cNvPr id="27" name="Google Shape;367;p26">
                <a:extLst>
                  <a:ext uri="{FF2B5EF4-FFF2-40B4-BE49-F238E27FC236}">
                    <a16:creationId xmlns:a16="http://schemas.microsoft.com/office/drawing/2014/main" id="{17DAD39B-488E-CE4D-9B4B-BBD37467291F}"/>
                  </a:ext>
                </a:extLst>
              </p:cNvPr>
              <p:cNvPicPr preferRelativeResize="0"/>
              <p:nvPr/>
            </p:nvPicPr>
            <p:blipFill>
              <a:blip r:embed="rId3">
                <a:alphaModFix/>
              </a:blip>
              <a:stretch>
                <a:fillRect/>
              </a:stretch>
            </p:blipFill>
            <p:spPr>
              <a:xfrm>
                <a:off x="10993701" y="1133400"/>
                <a:ext cx="383100" cy="477175"/>
              </a:xfrm>
              <a:prstGeom prst="rect">
                <a:avLst/>
              </a:prstGeom>
              <a:noFill/>
              <a:ln>
                <a:noFill/>
              </a:ln>
            </p:spPr>
          </p:pic>
          <p:pic>
            <p:nvPicPr>
              <p:cNvPr id="28" name="Google Shape;368;p26">
                <a:extLst>
                  <a:ext uri="{FF2B5EF4-FFF2-40B4-BE49-F238E27FC236}">
                    <a16:creationId xmlns:a16="http://schemas.microsoft.com/office/drawing/2014/main" id="{C370F307-E992-2D4E-8557-6BEF377A8E83}"/>
                  </a:ext>
                </a:extLst>
              </p:cNvPr>
              <p:cNvPicPr preferRelativeResize="0"/>
              <p:nvPr/>
            </p:nvPicPr>
            <p:blipFill>
              <a:blip r:embed="rId3">
                <a:alphaModFix/>
              </a:blip>
              <a:stretch>
                <a:fillRect/>
              </a:stretch>
            </p:blipFill>
            <p:spPr>
              <a:xfrm>
                <a:off x="9698301" y="828600"/>
                <a:ext cx="383100" cy="477175"/>
              </a:xfrm>
              <a:prstGeom prst="rect">
                <a:avLst/>
              </a:prstGeom>
              <a:noFill/>
              <a:ln>
                <a:noFill/>
              </a:ln>
            </p:spPr>
          </p:pic>
          <p:pic>
            <p:nvPicPr>
              <p:cNvPr id="29" name="Google Shape;369;p26">
                <a:extLst>
                  <a:ext uri="{FF2B5EF4-FFF2-40B4-BE49-F238E27FC236}">
                    <a16:creationId xmlns:a16="http://schemas.microsoft.com/office/drawing/2014/main" id="{D2E3B444-BA2C-CE4E-A893-505E014A456E}"/>
                  </a:ext>
                </a:extLst>
              </p:cNvPr>
              <p:cNvPicPr preferRelativeResize="0"/>
              <p:nvPr/>
            </p:nvPicPr>
            <p:blipFill>
              <a:blip r:embed="rId3">
                <a:alphaModFix/>
              </a:blip>
              <a:stretch>
                <a:fillRect/>
              </a:stretch>
            </p:blipFill>
            <p:spPr>
              <a:xfrm>
                <a:off x="10003101" y="1666800"/>
                <a:ext cx="383100" cy="477175"/>
              </a:xfrm>
              <a:prstGeom prst="rect">
                <a:avLst/>
              </a:prstGeom>
              <a:noFill/>
              <a:ln>
                <a:noFill/>
              </a:ln>
            </p:spPr>
          </p:pic>
          <p:pic>
            <p:nvPicPr>
              <p:cNvPr id="30" name="Google Shape;370;p26">
                <a:extLst>
                  <a:ext uri="{FF2B5EF4-FFF2-40B4-BE49-F238E27FC236}">
                    <a16:creationId xmlns:a16="http://schemas.microsoft.com/office/drawing/2014/main" id="{BE8DAA01-9E91-794F-805D-2F44B0BE9593}"/>
                  </a:ext>
                </a:extLst>
              </p:cNvPr>
              <p:cNvPicPr preferRelativeResize="0"/>
              <p:nvPr/>
            </p:nvPicPr>
            <p:blipFill>
              <a:blip r:embed="rId3">
                <a:alphaModFix/>
              </a:blip>
              <a:stretch>
                <a:fillRect/>
              </a:stretch>
            </p:blipFill>
            <p:spPr>
              <a:xfrm>
                <a:off x="10536501" y="1743000"/>
                <a:ext cx="383100" cy="477175"/>
              </a:xfrm>
              <a:prstGeom prst="rect">
                <a:avLst/>
              </a:prstGeom>
              <a:noFill/>
              <a:ln>
                <a:noFill/>
              </a:ln>
            </p:spPr>
          </p:pic>
        </p:grpSp>
      </p:grpSp>
      <p:grpSp>
        <p:nvGrpSpPr>
          <p:cNvPr id="58" name="Group 57">
            <a:extLst>
              <a:ext uri="{FF2B5EF4-FFF2-40B4-BE49-F238E27FC236}">
                <a16:creationId xmlns:a16="http://schemas.microsoft.com/office/drawing/2014/main" id="{1703D813-1743-6441-B81C-B12185DE9002}"/>
              </a:ext>
            </a:extLst>
          </p:cNvPr>
          <p:cNvGrpSpPr/>
          <p:nvPr/>
        </p:nvGrpSpPr>
        <p:grpSpPr>
          <a:xfrm>
            <a:off x="6437086" y="2799406"/>
            <a:ext cx="5367788" cy="1391575"/>
            <a:chOff x="6063013" y="2753575"/>
            <a:chExt cx="5367788" cy="1391575"/>
          </a:xfrm>
        </p:grpSpPr>
        <p:sp>
          <p:nvSpPr>
            <p:cNvPr id="31" name="Google Shape;371;p26">
              <a:extLst>
                <a:ext uri="{FF2B5EF4-FFF2-40B4-BE49-F238E27FC236}">
                  <a16:creationId xmlns:a16="http://schemas.microsoft.com/office/drawing/2014/main" id="{DA18DF68-BD99-1141-8028-080EA6C17C6C}"/>
                </a:ext>
              </a:extLst>
            </p:cNvPr>
            <p:cNvSpPr txBox="1"/>
            <p:nvPr/>
          </p:nvSpPr>
          <p:spPr>
            <a:xfrm>
              <a:off x="6427800" y="3494950"/>
              <a:ext cx="56400" cy="37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2" name="Google Shape;372;p26">
              <a:extLst>
                <a:ext uri="{FF2B5EF4-FFF2-40B4-BE49-F238E27FC236}">
                  <a16:creationId xmlns:a16="http://schemas.microsoft.com/office/drawing/2014/main" id="{051770A0-04AF-E540-830E-C3932F4BD326}"/>
                </a:ext>
              </a:extLst>
            </p:cNvPr>
            <p:cNvSpPr txBox="1"/>
            <p:nvPr/>
          </p:nvSpPr>
          <p:spPr>
            <a:xfrm>
              <a:off x="6107525" y="2829775"/>
              <a:ext cx="979800" cy="3951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Harry</a:t>
              </a:r>
              <a:endParaRPr kumimoji="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pic>
          <p:nvPicPr>
            <p:cNvPr id="33" name="Google Shape;373;p26">
              <a:extLst>
                <a:ext uri="{FF2B5EF4-FFF2-40B4-BE49-F238E27FC236}">
                  <a16:creationId xmlns:a16="http://schemas.microsoft.com/office/drawing/2014/main" id="{F222FD2D-8E45-504F-85A4-7E00C79CB052}"/>
                </a:ext>
              </a:extLst>
            </p:cNvPr>
            <p:cNvPicPr preferRelativeResize="0"/>
            <p:nvPr/>
          </p:nvPicPr>
          <p:blipFill>
            <a:blip r:embed="rId3">
              <a:alphaModFix/>
            </a:blip>
            <a:stretch>
              <a:fillRect/>
            </a:stretch>
          </p:blipFill>
          <p:spPr>
            <a:xfrm>
              <a:off x="6856701" y="2753575"/>
              <a:ext cx="383100" cy="477175"/>
            </a:xfrm>
            <a:prstGeom prst="rect">
              <a:avLst/>
            </a:prstGeom>
            <a:noFill/>
            <a:ln>
              <a:noFill/>
            </a:ln>
          </p:spPr>
        </p:pic>
        <p:pic>
          <p:nvPicPr>
            <p:cNvPr id="34" name="Google Shape;374;p26">
              <a:extLst>
                <a:ext uri="{FF2B5EF4-FFF2-40B4-BE49-F238E27FC236}">
                  <a16:creationId xmlns:a16="http://schemas.microsoft.com/office/drawing/2014/main" id="{F2F54DC8-6263-024C-9018-A4F5BEE4FDF1}"/>
                </a:ext>
              </a:extLst>
            </p:cNvPr>
            <p:cNvPicPr preferRelativeResize="0"/>
            <p:nvPr/>
          </p:nvPicPr>
          <p:blipFill>
            <a:blip r:embed="rId3">
              <a:alphaModFix/>
            </a:blip>
            <a:stretch>
              <a:fillRect/>
            </a:stretch>
          </p:blipFill>
          <p:spPr>
            <a:xfrm>
              <a:off x="7237701" y="2753575"/>
              <a:ext cx="383100" cy="477175"/>
            </a:xfrm>
            <a:prstGeom prst="rect">
              <a:avLst/>
            </a:prstGeom>
            <a:noFill/>
            <a:ln>
              <a:noFill/>
            </a:ln>
          </p:spPr>
        </p:pic>
        <p:pic>
          <p:nvPicPr>
            <p:cNvPr id="35" name="Google Shape;375;p26">
              <a:extLst>
                <a:ext uri="{FF2B5EF4-FFF2-40B4-BE49-F238E27FC236}">
                  <a16:creationId xmlns:a16="http://schemas.microsoft.com/office/drawing/2014/main" id="{3653311D-DA5F-9E47-AD62-DF5E5CC9A240}"/>
                </a:ext>
              </a:extLst>
            </p:cNvPr>
            <p:cNvPicPr preferRelativeResize="0"/>
            <p:nvPr/>
          </p:nvPicPr>
          <p:blipFill>
            <a:blip r:embed="rId3">
              <a:alphaModFix/>
            </a:blip>
            <a:stretch>
              <a:fillRect/>
            </a:stretch>
          </p:blipFill>
          <p:spPr>
            <a:xfrm>
              <a:off x="7618701" y="2753575"/>
              <a:ext cx="383100" cy="477175"/>
            </a:xfrm>
            <a:prstGeom prst="rect">
              <a:avLst/>
            </a:prstGeom>
            <a:noFill/>
            <a:ln>
              <a:noFill/>
            </a:ln>
          </p:spPr>
        </p:pic>
        <p:pic>
          <p:nvPicPr>
            <p:cNvPr id="36" name="Google Shape;376;p26">
              <a:extLst>
                <a:ext uri="{FF2B5EF4-FFF2-40B4-BE49-F238E27FC236}">
                  <a16:creationId xmlns:a16="http://schemas.microsoft.com/office/drawing/2014/main" id="{DA25DD8F-CAB4-1946-86C9-25FBA4CDAD57}"/>
                </a:ext>
              </a:extLst>
            </p:cNvPr>
            <p:cNvPicPr preferRelativeResize="0"/>
            <p:nvPr/>
          </p:nvPicPr>
          <p:blipFill>
            <a:blip r:embed="rId3">
              <a:alphaModFix/>
            </a:blip>
            <a:stretch>
              <a:fillRect/>
            </a:stretch>
          </p:blipFill>
          <p:spPr>
            <a:xfrm>
              <a:off x="7999701" y="2753575"/>
              <a:ext cx="383100" cy="477175"/>
            </a:xfrm>
            <a:prstGeom prst="rect">
              <a:avLst/>
            </a:prstGeom>
            <a:noFill/>
            <a:ln>
              <a:noFill/>
            </a:ln>
          </p:spPr>
        </p:pic>
        <p:pic>
          <p:nvPicPr>
            <p:cNvPr id="37" name="Google Shape;377;p26">
              <a:extLst>
                <a:ext uri="{FF2B5EF4-FFF2-40B4-BE49-F238E27FC236}">
                  <a16:creationId xmlns:a16="http://schemas.microsoft.com/office/drawing/2014/main" id="{F0BA5048-A88B-DE4B-AB6E-D3A82546AB3F}"/>
                </a:ext>
              </a:extLst>
            </p:cNvPr>
            <p:cNvPicPr preferRelativeResize="0"/>
            <p:nvPr/>
          </p:nvPicPr>
          <p:blipFill>
            <a:blip r:embed="rId3">
              <a:alphaModFix/>
            </a:blip>
            <a:stretch>
              <a:fillRect/>
            </a:stretch>
          </p:blipFill>
          <p:spPr>
            <a:xfrm>
              <a:off x="8380701" y="2753575"/>
              <a:ext cx="383100" cy="477175"/>
            </a:xfrm>
            <a:prstGeom prst="rect">
              <a:avLst/>
            </a:prstGeom>
            <a:noFill/>
            <a:ln>
              <a:noFill/>
            </a:ln>
          </p:spPr>
        </p:pic>
        <p:pic>
          <p:nvPicPr>
            <p:cNvPr id="38" name="Google Shape;378;p26">
              <a:extLst>
                <a:ext uri="{FF2B5EF4-FFF2-40B4-BE49-F238E27FC236}">
                  <a16:creationId xmlns:a16="http://schemas.microsoft.com/office/drawing/2014/main" id="{57DD91A2-A87F-7B43-AE99-C90D058924E3}"/>
                </a:ext>
              </a:extLst>
            </p:cNvPr>
            <p:cNvPicPr preferRelativeResize="0"/>
            <p:nvPr/>
          </p:nvPicPr>
          <p:blipFill>
            <a:blip r:embed="rId3">
              <a:alphaModFix/>
            </a:blip>
            <a:stretch>
              <a:fillRect/>
            </a:stretch>
          </p:blipFill>
          <p:spPr>
            <a:xfrm>
              <a:off x="8761701" y="2753575"/>
              <a:ext cx="383100" cy="477175"/>
            </a:xfrm>
            <a:prstGeom prst="rect">
              <a:avLst/>
            </a:prstGeom>
            <a:noFill/>
            <a:ln>
              <a:noFill/>
            </a:ln>
          </p:spPr>
        </p:pic>
        <p:pic>
          <p:nvPicPr>
            <p:cNvPr id="39" name="Google Shape;379;p26">
              <a:extLst>
                <a:ext uri="{FF2B5EF4-FFF2-40B4-BE49-F238E27FC236}">
                  <a16:creationId xmlns:a16="http://schemas.microsoft.com/office/drawing/2014/main" id="{62E9493B-8693-874E-B3F5-94EDBE71F410}"/>
                </a:ext>
              </a:extLst>
            </p:cNvPr>
            <p:cNvPicPr preferRelativeResize="0"/>
            <p:nvPr/>
          </p:nvPicPr>
          <p:blipFill>
            <a:blip r:embed="rId3">
              <a:alphaModFix/>
            </a:blip>
            <a:stretch>
              <a:fillRect/>
            </a:stretch>
          </p:blipFill>
          <p:spPr>
            <a:xfrm>
              <a:off x="9142701" y="2753575"/>
              <a:ext cx="383100" cy="477175"/>
            </a:xfrm>
            <a:prstGeom prst="rect">
              <a:avLst/>
            </a:prstGeom>
            <a:noFill/>
            <a:ln>
              <a:noFill/>
            </a:ln>
          </p:spPr>
        </p:pic>
        <p:pic>
          <p:nvPicPr>
            <p:cNvPr id="40" name="Google Shape;380;p26">
              <a:extLst>
                <a:ext uri="{FF2B5EF4-FFF2-40B4-BE49-F238E27FC236}">
                  <a16:creationId xmlns:a16="http://schemas.microsoft.com/office/drawing/2014/main" id="{254E6D37-0508-B245-A5F2-571CBB53BCBD}"/>
                </a:ext>
              </a:extLst>
            </p:cNvPr>
            <p:cNvPicPr preferRelativeResize="0"/>
            <p:nvPr/>
          </p:nvPicPr>
          <p:blipFill>
            <a:blip r:embed="rId3">
              <a:alphaModFix/>
            </a:blip>
            <a:stretch>
              <a:fillRect/>
            </a:stretch>
          </p:blipFill>
          <p:spPr>
            <a:xfrm>
              <a:off x="9523701" y="2753575"/>
              <a:ext cx="383100" cy="477175"/>
            </a:xfrm>
            <a:prstGeom prst="rect">
              <a:avLst/>
            </a:prstGeom>
            <a:noFill/>
            <a:ln>
              <a:noFill/>
            </a:ln>
          </p:spPr>
        </p:pic>
        <p:pic>
          <p:nvPicPr>
            <p:cNvPr id="41" name="Google Shape;381;p26">
              <a:extLst>
                <a:ext uri="{FF2B5EF4-FFF2-40B4-BE49-F238E27FC236}">
                  <a16:creationId xmlns:a16="http://schemas.microsoft.com/office/drawing/2014/main" id="{98B3D796-E306-9C49-8CC4-C09C8301BE54}"/>
                </a:ext>
              </a:extLst>
            </p:cNvPr>
            <p:cNvPicPr preferRelativeResize="0"/>
            <p:nvPr/>
          </p:nvPicPr>
          <p:blipFill>
            <a:blip r:embed="rId3">
              <a:alphaModFix/>
            </a:blip>
            <a:stretch>
              <a:fillRect/>
            </a:stretch>
          </p:blipFill>
          <p:spPr>
            <a:xfrm>
              <a:off x="9904701" y="2753575"/>
              <a:ext cx="383100" cy="477175"/>
            </a:xfrm>
            <a:prstGeom prst="rect">
              <a:avLst/>
            </a:prstGeom>
            <a:noFill/>
            <a:ln>
              <a:noFill/>
            </a:ln>
          </p:spPr>
        </p:pic>
        <p:pic>
          <p:nvPicPr>
            <p:cNvPr id="42" name="Google Shape;382;p26">
              <a:extLst>
                <a:ext uri="{FF2B5EF4-FFF2-40B4-BE49-F238E27FC236}">
                  <a16:creationId xmlns:a16="http://schemas.microsoft.com/office/drawing/2014/main" id="{3136514D-6BB7-8A41-A1A6-D9AE024BDBFE}"/>
                </a:ext>
              </a:extLst>
            </p:cNvPr>
            <p:cNvPicPr preferRelativeResize="0"/>
            <p:nvPr/>
          </p:nvPicPr>
          <p:blipFill>
            <a:blip r:embed="rId3">
              <a:alphaModFix/>
            </a:blip>
            <a:stretch>
              <a:fillRect/>
            </a:stretch>
          </p:blipFill>
          <p:spPr>
            <a:xfrm>
              <a:off x="10285701" y="2753575"/>
              <a:ext cx="383100" cy="477175"/>
            </a:xfrm>
            <a:prstGeom prst="rect">
              <a:avLst/>
            </a:prstGeom>
            <a:noFill/>
            <a:ln>
              <a:noFill/>
            </a:ln>
          </p:spPr>
        </p:pic>
        <p:pic>
          <p:nvPicPr>
            <p:cNvPr id="43" name="Google Shape;383;p26">
              <a:extLst>
                <a:ext uri="{FF2B5EF4-FFF2-40B4-BE49-F238E27FC236}">
                  <a16:creationId xmlns:a16="http://schemas.microsoft.com/office/drawing/2014/main" id="{7356BC3C-9084-2943-8008-06953C0A0D6F}"/>
                </a:ext>
              </a:extLst>
            </p:cNvPr>
            <p:cNvPicPr preferRelativeResize="0"/>
            <p:nvPr/>
          </p:nvPicPr>
          <p:blipFill>
            <a:blip r:embed="rId3">
              <a:alphaModFix/>
            </a:blip>
            <a:stretch>
              <a:fillRect/>
            </a:stretch>
          </p:blipFill>
          <p:spPr>
            <a:xfrm>
              <a:off x="10666701" y="2753575"/>
              <a:ext cx="383100" cy="477175"/>
            </a:xfrm>
            <a:prstGeom prst="rect">
              <a:avLst/>
            </a:prstGeom>
            <a:noFill/>
            <a:ln>
              <a:noFill/>
            </a:ln>
          </p:spPr>
        </p:pic>
        <p:pic>
          <p:nvPicPr>
            <p:cNvPr id="44" name="Google Shape;384;p26">
              <a:extLst>
                <a:ext uri="{FF2B5EF4-FFF2-40B4-BE49-F238E27FC236}">
                  <a16:creationId xmlns:a16="http://schemas.microsoft.com/office/drawing/2014/main" id="{1A841FFE-5F5A-054E-9D94-911F86A7F107}"/>
                </a:ext>
              </a:extLst>
            </p:cNvPr>
            <p:cNvPicPr preferRelativeResize="0"/>
            <p:nvPr/>
          </p:nvPicPr>
          <p:blipFill>
            <a:blip r:embed="rId3">
              <a:alphaModFix/>
            </a:blip>
            <a:stretch>
              <a:fillRect/>
            </a:stretch>
          </p:blipFill>
          <p:spPr>
            <a:xfrm>
              <a:off x="11047701" y="2753575"/>
              <a:ext cx="383100" cy="477175"/>
            </a:xfrm>
            <a:prstGeom prst="rect">
              <a:avLst/>
            </a:prstGeom>
            <a:noFill/>
            <a:ln>
              <a:noFill/>
            </a:ln>
          </p:spPr>
        </p:pic>
        <p:sp>
          <p:nvSpPr>
            <p:cNvPr id="45" name="Google Shape;385;p26">
              <a:extLst>
                <a:ext uri="{FF2B5EF4-FFF2-40B4-BE49-F238E27FC236}">
                  <a16:creationId xmlns:a16="http://schemas.microsoft.com/office/drawing/2014/main" id="{F5BA6810-9477-1E4A-BC77-7E58E01F53F6}"/>
                </a:ext>
              </a:extLst>
            </p:cNvPr>
            <p:cNvSpPr txBox="1"/>
            <p:nvPr/>
          </p:nvSpPr>
          <p:spPr>
            <a:xfrm>
              <a:off x="6063013" y="3744175"/>
              <a:ext cx="979800" cy="3951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Daisy</a:t>
              </a:r>
              <a:endParaRPr kumimoji="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46" name="Google Shape;386;p26">
              <a:extLst>
                <a:ext uri="{FF2B5EF4-FFF2-40B4-BE49-F238E27FC236}">
                  <a16:creationId xmlns:a16="http://schemas.microsoft.com/office/drawing/2014/main" id="{3709932E-2170-CC4B-9B9B-3905FC6F86EC}"/>
                </a:ext>
              </a:extLst>
            </p:cNvPr>
            <p:cNvPicPr preferRelativeResize="0"/>
            <p:nvPr/>
          </p:nvPicPr>
          <p:blipFill>
            <a:blip r:embed="rId3">
              <a:alphaModFix/>
            </a:blip>
            <a:stretch>
              <a:fillRect/>
            </a:stretch>
          </p:blipFill>
          <p:spPr>
            <a:xfrm>
              <a:off x="6812188" y="3667975"/>
              <a:ext cx="383100" cy="477175"/>
            </a:xfrm>
            <a:prstGeom prst="rect">
              <a:avLst/>
            </a:prstGeom>
            <a:noFill/>
            <a:ln>
              <a:noFill/>
            </a:ln>
          </p:spPr>
        </p:pic>
        <p:pic>
          <p:nvPicPr>
            <p:cNvPr id="47" name="Google Shape;387;p26">
              <a:extLst>
                <a:ext uri="{FF2B5EF4-FFF2-40B4-BE49-F238E27FC236}">
                  <a16:creationId xmlns:a16="http://schemas.microsoft.com/office/drawing/2014/main" id="{E190081E-A4D6-A643-A1E9-A7452CB4C192}"/>
                </a:ext>
              </a:extLst>
            </p:cNvPr>
            <p:cNvPicPr preferRelativeResize="0"/>
            <p:nvPr/>
          </p:nvPicPr>
          <p:blipFill>
            <a:blip r:embed="rId3">
              <a:alphaModFix/>
            </a:blip>
            <a:stretch>
              <a:fillRect/>
            </a:stretch>
          </p:blipFill>
          <p:spPr>
            <a:xfrm>
              <a:off x="7193188" y="3667975"/>
              <a:ext cx="383100" cy="477175"/>
            </a:xfrm>
            <a:prstGeom prst="rect">
              <a:avLst/>
            </a:prstGeom>
            <a:noFill/>
            <a:ln>
              <a:noFill/>
            </a:ln>
          </p:spPr>
        </p:pic>
        <p:pic>
          <p:nvPicPr>
            <p:cNvPr id="48" name="Google Shape;388;p26">
              <a:extLst>
                <a:ext uri="{FF2B5EF4-FFF2-40B4-BE49-F238E27FC236}">
                  <a16:creationId xmlns:a16="http://schemas.microsoft.com/office/drawing/2014/main" id="{B6EA503E-FAD6-6A42-B501-D54B73594579}"/>
                </a:ext>
              </a:extLst>
            </p:cNvPr>
            <p:cNvPicPr preferRelativeResize="0"/>
            <p:nvPr/>
          </p:nvPicPr>
          <p:blipFill>
            <a:blip r:embed="rId3">
              <a:alphaModFix/>
            </a:blip>
            <a:stretch>
              <a:fillRect/>
            </a:stretch>
          </p:blipFill>
          <p:spPr>
            <a:xfrm>
              <a:off x="7574188" y="3667975"/>
              <a:ext cx="383100" cy="477175"/>
            </a:xfrm>
            <a:prstGeom prst="rect">
              <a:avLst/>
            </a:prstGeom>
            <a:noFill/>
            <a:ln>
              <a:noFill/>
            </a:ln>
          </p:spPr>
        </p:pic>
        <p:pic>
          <p:nvPicPr>
            <p:cNvPr id="49" name="Google Shape;389;p26">
              <a:extLst>
                <a:ext uri="{FF2B5EF4-FFF2-40B4-BE49-F238E27FC236}">
                  <a16:creationId xmlns:a16="http://schemas.microsoft.com/office/drawing/2014/main" id="{9D7DFB29-8B58-1E4C-BBD3-07E7DE3D8578}"/>
                </a:ext>
              </a:extLst>
            </p:cNvPr>
            <p:cNvPicPr preferRelativeResize="0"/>
            <p:nvPr/>
          </p:nvPicPr>
          <p:blipFill>
            <a:blip r:embed="rId3">
              <a:alphaModFix/>
            </a:blip>
            <a:stretch>
              <a:fillRect/>
            </a:stretch>
          </p:blipFill>
          <p:spPr>
            <a:xfrm>
              <a:off x="7955188" y="3667975"/>
              <a:ext cx="383100" cy="477175"/>
            </a:xfrm>
            <a:prstGeom prst="rect">
              <a:avLst/>
            </a:prstGeom>
            <a:noFill/>
            <a:ln>
              <a:noFill/>
            </a:ln>
          </p:spPr>
        </p:pic>
        <p:pic>
          <p:nvPicPr>
            <p:cNvPr id="50" name="Google Shape;390;p26">
              <a:extLst>
                <a:ext uri="{FF2B5EF4-FFF2-40B4-BE49-F238E27FC236}">
                  <a16:creationId xmlns:a16="http://schemas.microsoft.com/office/drawing/2014/main" id="{850F3F3F-8978-3041-82FF-0E2E55943EBE}"/>
                </a:ext>
              </a:extLst>
            </p:cNvPr>
            <p:cNvPicPr preferRelativeResize="0"/>
            <p:nvPr/>
          </p:nvPicPr>
          <p:blipFill>
            <a:blip r:embed="rId3">
              <a:alphaModFix/>
            </a:blip>
            <a:stretch>
              <a:fillRect/>
            </a:stretch>
          </p:blipFill>
          <p:spPr>
            <a:xfrm>
              <a:off x="8336188" y="3667975"/>
              <a:ext cx="383100" cy="477175"/>
            </a:xfrm>
            <a:prstGeom prst="rect">
              <a:avLst/>
            </a:prstGeom>
            <a:noFill/>
            <a:ln>
              <a:noFill/>
            </a:ln>
          </p:spPr>
        </p:pic>
        <p:pic>
          <p:nvPicPr>
            <p:cNvPr id="51" name="Google Shape;391;p26">
              <a:extLst>
                <a:ext uri="{FF2B5EF4-FFF2-40B4-BE49-F238E27FC236}">
                  <a16:creationId xmlns:a16="http://schemas.microsoft.com/office/drawing/2014/main" id="{4078B22E-1680-DE4E-BBA5-C61996580AD6}"/>
                </a:ext>
              </a:extLst>
            </p:cNvPr>
            <p:cNvPicPr preferRelativeResize="0"/>
            <p:nvPr/>
          </p:nvPicPr>
          <p:blipFill>
            <a:blip r:embed="rId3">
              <a:alphaModFix/>
            </a:blip>
            <a:stretch>
              <a:fillRect/>
            </a:stretch>
          </p:blipFill>
          <p:spPr>
            <a:xfrm>
              <a:off x="8717188" y="3667975"/>
              <a:ext cx="383100" cy="477175"/>
            </a:xfrm>
            <a:prstGeom prst="rect">
              <a:avLst/>
            </a:prstGeom>
            <a:noFill/>
            <a:ln>
              <a:noFill/>
            </a:ln>
          </p:spPr>
        </p:pic>
        <p:pic>
          <p:nvPicPr>
            <p:cNvPr id="52" name="Google Shape;392;p26">
              <a:extLst>
                <a:ext uri="{FF2B5EF4-FFF2-40B4-BE49-F238E27FC236}">
                  <a16:creationId xmlns:a16="http://schemas.microsoft.com/office/drawing/2014/main" id="{063B1ED7-65F6-0A4E-8AFD-861C72655303}"/>
                </a:ext>
              </a:extLst>
            </p:cNvPr>
            <p:cNvPicPr preferRelativeResize="0"/>
            <p:nvPr/>
          </p:nvPicPr>
          <p:blipFill>
            <a:blip r:embed="rId3">
              <a:alphaModFix/>
            </a:blip>
            <a:stretch>
              <a:fillRect/>
            </a:stretch>
          </p:blipFill>
          <p:spPr>
            <a:xfrm>
              <a:off x="9098188" y="3667975"/>
              <a:ext cx="383100" cy="477175"/>
            </a:xfrm>
            <a:prstGeom prst="rect">
              <a:avLst/>
            </a:prstGeom>
            <a:noFill/>
            <a:ln>
              <a:noFill/>
            </a:ln>
          </p:spPr>
        </p:pic>
        <p:pic>
          <p:nvPicPr>
            <p:cNvPr id="53" name="Google Shape;393;p26">
              <a:extLst>
                <a:ext uri="{FF2B5EF4-FFF2-40B4-BE49-F238E27FC236}">
                  <a16:creationId xmlns:a16="http://schemas.microsoft.com/office/drawing/2014/main" id="{F118AA9C-49CA-9C41-A31E-C1184610AB0F}"/>
                </a:ext>
              </a:extLst>
            </p:cNvPr>
            <p:cNvPicPr preferRelativeResize="0"/>
            <p:nvPr/>
          </p:nvPicPr>
          <p:blipFill>
            <a:blip r:embed="rId3">
              <a:alphaModFix/>
            </a:blip>
            <a:stretch>
              <a:fillRect/>
            </a:stretch>
          </p:blipFill>
          <p:spPr>
            <a:xfrm>
              <a:off x="9479188" y="3667975"/>
              <a:ext cx="383100" cy="477175"/>
            </a:xfrm>
            <a:prstGeom prst="rect">
              <a:avLst/>
            </a:prstGeom>
            <a:noFill/>
            <a:ln>
              <a:noFill/>
            </a:ln>
          </p:spPr>
        </p:pic>
        <p:pic>
          <p:nvPicPr>
            <p:cNvPr id="54" name="Google Shape;394;p26">
              <a:extLst>
                <a:ext uri="{FF2B5EF4-FFF2-40B4-BE49-F238E27FC236}">
                  <a16:creationId xmlns:a16="http://schemas.microsoft.com/office/drawing/2014/main" id="{D50F022A-A22C-D748-B414-55FCE9BAF4B9}"/>
                </a:ext>
              </a:extLst>
            </p:cNvPr>
            <p:cNvPicPr preferRelativeResize="0"/>
            <p:nvPr/>
          </p:nvPicPr>
          <p:blipFill>
            <a:blip r:embed="rId3">
              <a:alphaModFix/>
            </a:blip>
            <a:stretch>
              <a:fillRect/>
            </a:stretch>
          </p:blipFill>
          <p:spPr>
            <a:xfrm>
              <a:off x="9860188" y="3667975"/>
              <a:ext cx="383100" cy="477175"/>
            </a:xfrm>
            <a:prstGeom prst="rect">
              <a:avLst/>
            </a:prstGeom>
            <a:noFill/>
            <a:ln>
              <a:noFill/>
            </a:ln>
          </p:spPr>
        </p:pic>
        <p:pic>
          <p:nvPicPr>
            <p:cNvPr id="55" name="Google Shape;395;p26">
              <a:extLst>
                <a:ext uri="{FF2B5EF4-FFF2-40B4-BE49-F238E27FC236}">
                  <a16:creationId xmlns:a16="http://schemas.microsoft.com/office/drawing/2014/main" id="{ABB9D596-BB35-1247-B738-1E4D1EDE46C0}"/>
                </a:ext>
              </a:extLst>
            </p:cNvPr>
            <p:cNvPicPr preferRelativeResize="0"/>
            <p:nvPr/>
          </p:nvPicPr>
          <p:blipFill>
            <a:blip r:embed="rId3">
              <a:alphaModFix/>
            </a:blip>
            <a:stretch>
              <a:fillRect/>
            </a:stretch>
          </p:blipFill>
          <p:spPr>
            <a:xfrm>
              <a:off x="10241188" y="3667975"/>
              <a:ext cx="383100" cy="477175"/>
            </a:xfrm>
            <a:prstGeom prst="rect">
              <a:avLst/>
            </a:prstGeom>
            <a:noFill/>
            <a:ln>
              <a:noFill/>
            </a:ln>
          </p:spPr>
        </p:pic>
      </p:grpSp>
      <p:sp>
        <p:nvSpPr>
          <p:cNvPr id="60" name="TextBox 59">
            <a:extLst>
              <a:ext uri="{FF2B5EF4-FFF2-40B4-BE49-F238E27FC236}">
                <a16:creationId xmlns:a16="http://schemas.microsoft.com/office/drawing/2014/main" id="{6B782DC3-FD01-DA4A-AB4B-A75945067831}"/>
              </a:ext>
            </a:extLst>
          </p:cNvPr>
          <p:cNvSpPr txBox="1"/>
          <p:nvPr/>
        </p:nvSpPr>
        <p:spPr>
          <a:xfrm>
            <a:off x="263046" y="2821017"/>
            <a:ext cx="6096000" cy="2117118"/>
          </a:xfrm>
          <a:prstGeom prst="rect">
            <a:avLst/>
          </a:prstGeom>
          <a:noFill/>
        </p:spPr>
        <p:txBody>
          <a:bodyPr wrap="square">
            <a:spAutoFit/>
          </a:bodyPr>
          <a:lstStyle/>
          <a:p>
            <a:pPr lvl="0">
              <a:lnSpc>
                <a:spcPct val="150000"/>
              </a:lnSpc>
            </a:pPr>
            <a:r>
              <a:rPr lang="en-GB" dirty="0">
                <a:latin typeface="Century Gothic" panose="020B0502020202020204" pitchFamily="34" charset="0"/>
              </a:rPr>
              <a:t>_____  is more than _____</a:t>
            </a:r>
          </a:p>
          <a:p>
            <a:pPr lvl="0">
              <a:lnSpc>
                <a:spcPct val="150000"/>
              </a:lnSpc>
            </a:pPr>
            <a:endParaRPr lang="en-GB" dirty="0">
              <a:latin typeface="Century Gothic" panose="020B0502020202020204" pitchFamily="34" charset="0"/>
            </a:endParaRPr>
          </a:p>
          <a:p>
            <a:pPr lvl="0">
              <a:lnSpc>
                <a:spcPct val="150000"/>
              </a:lnSpc>
            </a:pPr>
            <a:r>
              <a:rPr lang="en-GB" dirty="0">
                <a:latin typeface="Century Gothic" panose="020B0502020202020204" pitchFamily="34" charset="0"/>
              </a:rPr>
              <a:t>_____ is &gt; than _____</a:t>
            </a:r>
          </a:p>
          <a:p>
            <a:pPr lvl="0">
              <a:lnSpc>
                <a:spcPct val="150000"/>
              </a:lnSpc>
            </a:pPr>
            <a:endParaRPr lang="en-GB" dirty="0">
              <a:latin typeface="Century Gothic" panose="020B0502020202020204" pitchFamily="34" charset="0"/>
            </a:endParaRPr>
          </a:p>
          <a:p>
            <a:pPr lvl="0">
              <a:lnSpc>
                <a:spcPct val="150000"/>
              </a:lnSpc>
            </a:pPr>
            <a:r>
              <a:rPr lang="en-GB" dirty="0">
                <a:latin typeface="Century Gothic" panose="020B0502020202020204" pitchFamily="34" charset="0"/>
              </a:rPr>
              <a:t>________ has more strawberries</a:t>
            </a:r>
          </a:p>
        </p:txBody>
      </p:sp>
      <p:sp>
        <p:nvSpPr>
          <p:cNvPr id="61" name="Google Shape;397;p26">
            <a:extLst>
              <a:ext uri="{FF2B5EF4-FFF2-40B4-BE49-F238E27FC236}">
                <a16:creationId xmlns:a16="http://schemas.microsoft.com/office/drawing/2014/main" id="{95C2D665-87B1-9042-9274-15D711A34F47}"/>
              </a:ext>
            </a:extLst>
          </p:cNvPr>
          <p:cNvSpPr txBox="1"/>
          <p:nvPr/>
        </p:nvSpPr>
        <p:spPr>
          <a:xfrm>
            <a:off x="381117" y="2630585"/>
            <a:ext cx="496200" cy="385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12</a:t>
            </a:r>
            <a:endParaRPr kumimoji="0" sz="180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62" name="Google Shape;398;p26">
            <a:extLst>
              <a:ext uri="{FF2B5EF4-FFF2-40B4-BE49-F238E27FC236}">
                <a16:creationId xmlns:a16="http://schemas.microsoft.com/office/drawing/2014/main" id="{AF7582AE-B031-1643-8268-83F3CF5B656A}"/>
              </a:ext>
            </a:extLst>
          </p:cNvPr>
          <p:cNvSpPr txBox="1"/>
          <p:nvPr/>
        </p:nvSpPr>
        <p:spPr>
          <a:xfrm>
            <a:off x="2425026" y="2687981"/>
            <a:ext cx="496200" cy="385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10</a:t>
            </a:r>
            <a:endParaRPr kumimoji="0" sz="180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63" name="Google Shape;399;p26">
            <a:extLst>
              <a:ext uri="{FF2B5EF4-FFF2-40B4-BE49-F238E27FC236}">
                <a16:creationId xmlns:a16="http://schemas.microsoft.com/office/drawing/2014/main" id="{EF6FED88-DD5E-9946-B001-3B98D8E2C087}"/>
              </a:ext>
            </a:extLst>
          </p:cNvPr>
          <p:cNvSpPr txBox="1"/>
          <p:nvPr/>
        </p:nvSpPr>
        <p:spPr>
          <a:xfrm>
            <a:off x="381117" y="3611963"/>
            <a:ext cx="496200" cy="385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12</a:t>
            </a:r>
            <a:endParaRPr kumimoji="0" sz="180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64" name="Google Shape;400;p26">
            <a:extLst>
              <a:ext uri="{FF2B5EF4-FFF2-40B4-BE49-F238E27FC236}">
                <a16:creationId xmlns:a16="http://schemas.microsoft.com/office/drawing/2014/main" id="{344F565A-FEC5-824E-B238-9474BBEB4363}"/>
              </a:ext>
            </a:extLst>
          </p:cNvPr>
          <p:cNvSpPr txBox="1"/>
          <p:nvPr/>
        </p:nvSpPr>
        <p:spPr>
          <a:xfrm>
            <a:off x="2017581" y="3611963"/>
            <a:ext cx="496200" cy="385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10</a:t>
            </a:r>
            <a:endParaRPr kumimoji="0" sz="180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65" name="Google Shape;401;p26">
            <a:extLst>
              <a:ext uri="{FF2B5EF4-FFF2-40B4-BE49-F238E27FC236}">
                <a16:creationId xmlns:a16="http://schemas.microsoft.com/office/drawing/2014/main" id="{17AE7426-B992-5444-87FD-25723FE0A447}"/>
              </a:ext>
            </a:extLst>
          </p:cNvPr>
          <p:cNvSpPr txBox="1"/>
          <p:nvPr/>
        </p:nvSpPr>
        <p:spPr>
          <a:xfrm>
            <a:off x="314248" y="4429757"/>
            <a:ext cx="979800" cy="3852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i="0" u="none" strike="noStrike" kern="0" cap="none" spc="0" normalizeH="0" baseline="0" noProof="0">
                <a:ln>
                  <a:noFill/>
                </a:ln>
                <a:solidFill>
                  <a:srgbClr val="43A047"/>
                </a:solidFill>
                <a:effectLst/>
                <a:uLnTx/>
                <a:uFillTx/>
                <a:latin typeface="Century Gothic"/>
                <a:ea typeface="Century Gothic"/>
                <a:cs typeface="Century Gothic"/>
                <a:sym typeface="Century Gothic"/>
              </a:rPr>
              <a:t>Harry</a:t>
            </a:r>
            <a:endParaRPr kumimoji="0" sz="180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66" name="Google Shape;402;p26">
            <a:extLst>
              <a:ext uri="{FF2B5EF4-FFF2-40B4-BE49-F238E27FC236}">
                <a16:creationId xmlns:a16="http://schemas.microsoft.com/office/drawing/2014/main" id="{71A20D5A-AA19-F34E-BD4F-ED7C85BB64CC}"/>
              </a:ext>
            </a:extLst>
          </p:cNvPr>
          <p:cNvSpPr txBox="1"/>
          <p:nvPr/>
        </p:nvSpPr>
        <p:spPr>
          <a:xfrm>
            <a:off x="6135800" y="4582375"/>
            <a:ext cx="5744100" cy="714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These pictures help you compare because they are laid out in rows next to each other.</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
        <p:nvSpPr>
          <p:cNvPr id="67" name="Google Shape;403;p26">
            <a:extLst>
              <a:ext uri="{FF2B5EF4-FFF2-40B4-BE49-F238E27FC236}">
                <a16:creationId xmlns:a16="http://schemas.microsoft.com/office/drawing/2014/main" id="{736E0271-D565-444B-800D-085CFCF8DA7E}"/>
              </a:ext>
            </a:extLst>
          </p:cNvPr>
          <p:cNvSpPr/>
          <p:nvPr/>
        </p:nvSpPr>
        <p:spPr>
          <a:xfrm rot="2168251">
            <a:off x="8125163" y="4171255"/>
            <a:ext cx="413074" cy="517004"/>
          </a:xfrm>
          <a:prstGeom prst="upArrow">
            <a:avLst>
              <a:gd name="adj1" fmla="val 50000"/>
              <a:gd name="adj2" fmla="val 50000"/>
            </a:avLst>
          </a:prstGeom>
          <a:solidFill>
            <a:srgbClr val="43A047"/>
          </a:solid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10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000"/>
                                        <p:tgtEl>
                                          <p:spTgt spid="66"/>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657101"/>
          </a:xfrm>
        </p:spPr>
        <p:txBody>
          <a:bodyPr/>
          <a:lstStyle/>
          <a:p>
            <a:r>
              <a:rPr lang="en-GB" b="1" dirty="0"/>
              <a:t>Fill in the blanks.</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8" name="Rounded Rectangle 7">
            <a:extLst>
              <a:ext uri="{FF2B5EF4-FFF2-40B4-BE49-F238E27FC236}">
                <a16:creationId xmlns:a16="http://schemas.microsoft.com/office/drawing/2014/main" id="{2B0A9426-2071-E84D-9194-7FCB0512C501}"/>
              </a:ext>
            </a:extLst>
          </p:cNvPr>
          <p:cNvSpPr/>
          <p:nvPr/>
        </p:nvSpPr>
        <p:spPr>
          <a:xfrm>
            <a:off x="3532909" y="3149373"/>
            <a:ext cx="1352444"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9" name="Rounded Rectangle 8">
            <a:extLst>
              <a:ext uri="{FF2B5EF4-FFF2-40B4-BE49-F238E27FC236}">
                <a16:creationId xmlns:a16="http://schemas.microsoft.com/office/drawing/2014/main" id="{E6BE88C1-1F5E-6D40-83D8-8A26B8FECE28}"/>
              </a:ext>
            </a:extLst>
          </p:cNvPr>
          <p:cNvSpPr/>
          <p:nvPr/>
        </p:nvSpPr>
        <p:spPr>
          <a:xfrm>
            <a:off x="5838363" y="3216149"/>
            <a:ext cx="693893" cy="75313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&lt;</a:t>
            </a:r>
            <a:endParaRPr lang="en-GB" dirty="0">
              <a:solidFill>
                <a:srgbClr val="222222"/>
              </a:solidFill>
              <a:latin typeface="Century Gothic" panose="020B0502020202020204" pitchFamily="34" charset="0"/>
            </a:endParaRPr>
          </a:p>
        </p:txBody>
      </p:sp>
      <p:grpSp>
        <p:nvGrpSpPr>
          <p:cNvPr id="2" name="Group 1">
            <a:extLst>
              <a:ext uri="{FF2B5EF4-FFF2-40B4-BE49-F238E27FC236}">
                <a16:creationId xmlns:a16="http://schemas.microsoft.com/office/drawing/2014/main" id="{085459BF-7288-DA4F-8582-DB95D3138D87}"/>
              </a:ext>
            </a:extLst>
          </p:cNvPr>
          <p:cNvGrpSpPr/>
          <p:nvPr/>
        </p:nvGrpSpPr>
        <p:grpSpPr>
          <a:xfrm>
            <a:off x="3188875" y="1606782"/>
            <a:ext cx="6453469" cy="635523"/>
            <a:chOff x="3188875" y="1606782"/>
            <a:chExt cx="6453469" cy="635523"/>
          </a:xfrm>
        </p:grpSpPr>
        <p:pic>
          <p:nvPicPr>
            <p:cNvPr id="7" name="Google Shape;93;p9">
              <a:extLst>
                <a:ext uri="{FF2B5EF4-FFF2-40B4-BE49-F238E27FC236}">
                  <a16:creationId xmlns:a16="http://schemas.microsoft.com/office/drawing/2014/main" id="{46E6692B-A182-4141-947F-AB4FE67996DB}"/>
                </a:ext>
              </a:extLst>
            </p:cNvPr>
            <p:cNvPicPr preferRelativeResize="0"/>
            <p:nvPr/>
          </p:nvPicPr>
          <p:blipFill>
            <a:blip r:embed="rId3">
              <a:alphaModFix/>
            </a:blip>
            <a:stretch>
              <a:fillRect/>
            </a:stretch>
          </p:blipFill>
          <p:spPr>
            <a:xfrm rot="16200000">
              <a:off x="3696081" y="1136518"/>
              <a:ext cx="207169" cy="1221581"/>
            </a:xfrm>
            <a:prstGeom prst="rect">
              <a:avLst/>
            </a:prstGeom>
            <a:noFill/>
            <a:ln>
              <a:noFill/>
            </a:ln>
          </p:spPr>
        </p:pic>
        <p:pic>
          <p:nvPicPr>
            <p:cNvPr id="12" name="Google Shape;92;p9">
              <a:extLst>
                <a:ext uri="{FF2B5EF4-FFF2-40B4-BE49-F238E27FC236}">
                  <a16:creationId xmlns:a16="http://schemas.microsoft.com/office/drawing/2014/main" id="{60ECB8E9-25BC-8A4F-BC22-6BB05371C40E}"/>
                </a:ext>
              </a:extLst>
            </p:cNvPr>
            <p:cNvPicPr preferRelativeResize="0"/>
            <p:nvPr/>
          </p:nvPicPr>
          <p:blipFill>
            <a:blip r:embed="rId4">
              <a:alphaModFix/>
            </a:blip>
            <a:stretch>
              <a:fillRect/>
            </a:stretch>
          </p:blipFill>
          <p:spPr>
            <a:xfrm>
              <a:off x="7341125" y="1606782"/>
              <a:ext cx="207169" cy="228600"/>
            </a:xfrm>
            <a:prstGeom prst="rect">
              <a:avLst/>
            </a:prstGeom>
            <a:noFill/>
            <a:ln>
              <a:noFill/>
            </a:ln>
          </p:spPr>
        </p:pic>
        <p:pic>
          <p:nvPicPr>
            <p:cNvPr id="13" name="Google Shape;93;p9">
              <a:extLst>
                <a:ext uri="{FF2B5EF4-FFF2-40B4-BE49-F238E27FC236}">
                  <a16:creationId xmlns:a16="http://schemas.microsoft.com/office/drawing/2014/main" id="{122EB0D9-9234-7E4F-88EC-1F449485317F}"/>
                </a:ext>
              </a:extLst>
            </p:cNvPr>
            <p:cNvPicPr preferRelativeResize="0"/>
            <p:nvPr/>
          </p:nvPicPr>
          <p:blipFill>
            <a:blip r:embed="rId3">
              <a:alphaModFix/>
            </a:blip>
            <a:stretch>
              <a:fillRect/>
            </a:stretch>
          </p:blipFill>
          <p:spPr>
            <a:xfrm rot="16200000">
              <a:off x="5020825" y="1121007"/>
              <a:ext cx="207169" cy="1221581"/>
            </a:xfrm>
            <a:prstGeom prst="rect">
              <a:avLst/>
            </a:prstGeom>
            <a:noFill/>
            <a:ln>
              <a:noFill/>
            </a:ln>
          </p:spPr>
        </p:pic>
        <p:pic>
          <p:nvPicPr>
            <p:cNvPr id="14" name="Google Shape;93;p9">
              <a:extLst>
                <a:ext uri="{FF2B5EF4-FFF2-40B4-BE49-F238E27FC236}">
                  <a16:creationId xmlns:a16="http://schemas.microsoft.com/office/drawing/2014/main" id="{F5675335-D84C-774E-8430-CAE3B2B29357}"/>
                </a:ext>
              </a:extLst>
            </p:cNvPr>
            <p:cNvPicPr preferRelativeResize="0"/>
            <p:nvPr/>
          </p:nvPicPr>
          <p:blipFill>
            <a:blip r:embed="rId3">
              <a:alphaModFix/>
            </a:blip>
            <a:stretch>
              <a:fillRect/>
            </a:stretch>
          </p:blipFill>
          <p:spPr>
            <a:xfrm rot="16200000">
              <a:off x="6345569" y="1121007"/>
              <a:ext cx="207169" cy="1221581"/>
            </a:xfrm>
            <a:prstGeom prst="rect">
              <a:avLst/>
            </a:prstGeom>
            <a:noFill/>
            <a:ln>
              <a:noFill/>
            </a:ln>
          </p:spPr>
        </p:pic>
        <p:pic>
          <p:nvPicPr>
            <p:cNvPr id="15" name="Google Shape;92;p9">
              <a:extLst>
                <a:ext uri="{FF2B5EF4-FFF2-40B4-BE49-F238E27FC236}">
                  <a16:creationId xmlns:a16="http://schemas.microsoft.com/office/drawing/2014/main" id="{74E6135D-0F8D-5F48-8BCE-A484662772E2}"/>
                </a:ext>
              </a:extLst>
            </p:cNvPr>
            <p:cNvPicPr preferRelativeResize="0"/>
            <p:nvPr/>
          </p:nvPicPr>
          <p:blipFill>
            <a:blip r:embed="rId4">
              <a:alphaModFix/>
            </a:blip>
            <a:stretch>
              <a:fillRect/>
            </a:stretch>
          </p:blipFill>
          <p:spPr>
            <a:xfrm>
              <a:off x="7757769" y="1606782"/>
              <a:ext cx="207169" cy="228600"/>
            </a:xfrm>
            <a:prstGeom prst="rect">
              <a:avLst/>
            </a:prstGeom>
            <a:noFill/>
            <a:ln>
              <a:noFill/>
            </a:ln>
          </p:spPr>
        </p:pic>
        <p:pic>
          <p:nvPicPr>
            <p:cNvPr id="16" name="Google Shape;93;p9">
              <a:extLst>
                <a:ext uri="{FF2B5EF4-FFF2-40B4-BE49-F238E27FC236}">
                  <a16:creationId xmlns:a16="http://schemas.microsoft.com/office/drawing/2014/main" id="{DA5973FF-39A7-A84A-920F-C39CD378349C}"/>
                </a:ext>
              </a:extLst>
            </p:cNvPr>
            <p:cNvPicPr preferRelativeResize="0"/>
            <p:nvPr/>
          </p:nvPicPr>
          <p:blipFill>
            <a:blip r:embed="rId3">
              <a:alphaModFix/>
            </a:blip>
            <a:stretch>
              <a:fillRect/>
            </a:stretch>
          </p:blipFill>
          <p:spPr>
            <a:xfrm rot="16200000">
              <a:off x="3696081" y="1527930"/>
              <a:ext cx="207169" cy="1221581"/>
            </a:xfrm>
            <a:prstGeom prst="rect">
              <a:avLst/>
            </a:prstGeom>
            <a:noFill/>
            <a:ln>
              <a:noFill/>
            </a:ln>
          </p:spPr>
        </p:pic>
        <p:pic>
          <p:nvPicPr>
            <p:cNvPr id="17" name="Google Shape;93;p9">
              <a:extLst>
                <a:ext uri="{FF2B5EF4-FFF2-40B4-BE49-F238E27FC236}">
                  <a16:creationId xmlns:a16="http://schemas.microsoft.com/office/drawing/2014/main" id="{AB47D5C7-FBED-1941-B745-9F2DBE7943C4}"/>
                </a:ext>
              </a:extLst>
            </p:cNvPr>
            <p:cNvPicPr preferRelativeResize="0"/>
            <p:nvPr/>
          </p:nvPicPr>
          <p:blipFill>
            <a:blip r:embed="rId3">
              <a:alphaModFix/>
            </a:blip>
            <a:stretch>
              <a:fillRect/>
            </a:stretch>
          </p:blipFill>
          <p:spPr>
            <a:xfrm rot="16200000">
              <a:off x="5020825" y="1512419"/>
              <a:ext cx="207169" cy="1221581"/>
            </a:xfrm>
            <a:prstGeom prst="rect">
              <a:avLst/>
            </a:prstGeom>
            <a:noFill/>
            <a:ln>
              <a:noFill/>
            </a:ln>
          </p:spPr>
        </p:pic>
        <p:pic>
          <p:nvPicPr>
            <p:cNvPr id="18" name="Google Shape;93;p9">
              <a:extLst>
                <a:ext uri="{FF2B5EF4-FFF2-40B4-BE49-F238E27FC236}">
                  <a16:creationId xmlns:a16="http://schemas.microsoft.com/office/drawing/2014/main" id="{C4518E3A-2D5F-E845-AE72-7B5F635A0ACB}"/>
                </a:ext>
              </a:extLst>
            </p:cNvPr>
            <p:cNvPicPr preferRelativeResize="0"/>
            <p:nvPr/>
          </p:nvPicPr>
          <p:blipFill>
            <a:blip r:embed="rId3">
              <a:alphaModFix/>
            </a:blip>
            <a:stretch>
              <a:fillRect/>
            </a:stretch>
          </p:blipFill>
          <p:spPr>
            <a:xfrm rot="16200000">
              <a:off x="6345569" y="1512419"/>
              <a:ext cx="207169" cy="1221581"/>
            </a:xfrm>
            <a:prstGeom prst="rect">
              <a:avLst/>
            </a:prstGeom>
            <a:noFill/>
            <a:ln>
              <a:noFill/>
            </a:ln>
          </p:spPr>
        </p:pic>
        <p:pic>
          <p:nvPicPr>
            <p:cNvPr id="19" name="Google Shape;93;p9">
              <a:extLst>
                <a:ext uri="{FF2B5EF4-FFF2-40B4-BE49-F238E27FC236}">
                  <a16:creationId xmlns:a16="http://schemas.microsoft.com/office/drawing/2014/main" id="{8CD4D145-401D-8B40-B138-08EE66672B11}"/>
                </a:ext>
              </a:extLst>
            </p:cNvPr>
            <p:cNvPicPr preferRelativeResize="0"/>
            <p:nvPr/>
          </p:nvPicPr>
          <p:blipFill>
            <a:blip r:embed="rId3">
              <a:alphaModFix/>
            </a:blip>
            <a:stretch>
              <a:fillRect/>
            </a:stretch>
          </p:blipFill>
          <p:spPr>
            <a:xfrm rot="16200000">
              <a:off x="7670313" y="1512419"/>
              <a:ext cx="207169" cy="1221581"/>
            </a:xfrm>
            <a:prstGeom prst="rect">
              <a:avLst/>
            </a:prstGeom>
            <a:noFill/>
            <a:ln>
              <a:noFill/>
            </a:ln>
          </p:spPr>
        </p:pic>
        <p:pic>
          <p:nvPicPr>
            <p:cNvPr id="20" name="Google Shape;92;p9">
              <a:extLst>
                <a:ext uri="{FF2B5EF4-FFF2-40B4-BE49-F238E27FC236}">
                  <a16:creationId xmlns:a16="http://schemas.microsoft.com/office/drawing/2014/main" id="{191E4872-A810-1848-B35B-5249159A4E65}"/>
                </a:ext>
              </a:extLst>
            </p:cNvPr>
            <p:cNvPicPr preferRelativeResize="0"/>
            <p:nvPr/>
          </p:nvPicPr>
          <p:blipFill>
            <a:blip r:embed="rId4">
              <a:alphaModFix/>
            </a:blip>
            <a:stretch>
              <a:fillRect/>
            </a:stretch>
          </p:blipFill>
          <p:spPr>
            <a:xfrm>
              <a:off x="8601887" y="1998194"/>
              <a:ext cx="207169" cy="228600"/>
            </a:xfrm>
            <a:prstGeom prst="rect">
              <a:avLst/>
            </a:prstGeom>
            <a:noFill/>
            <a:ln>
              <a:noFill/>
            </a:ln>
          </p:spPr>
        </p:pic>
        <p:pic>
          <p:nvPicPr>
            <p:cNvPr id="21" name="Google Shape;92;p9">
              <a:extLst>
                <a:ext uri="{FF2B5EF4-FFF2-40B4-BE49-F238E27FC236}">
                  <a16:creationId xmlns:a16="http://schemas.microsoft.com/office/drawing/2014/main" id="{A89C80B9-ADD6-2149-BD66-2E16B782220A}"/>
                </a:ext>
              </a:extLst>
            </p:cNvPr>
            <p:cNvPicPr preferRelativeResize="0"/>
            <p:nvPr/>
          </p:nvPicPr>
          <p:blipFill>
            <a:blip r:embed="rId4">
              <a:alphaModFix/>
            </a:blip>
            <a:stretch>
              <a:fillRect/>
            </a:stretch>
          </p:blipFill>
          <p:spPr>
            <a:xfrm>
              <a:off x="9018531" y="1998194"/>
              <a:ext cx="207169" cy="228600"/>
            </a:xfrm>
            <a:prstGeom prst="rect">
              <a:avLst/>
            </a:prstGeom>
            <a:noFill/>
            <a:ln>
              <a:noFill/>
            </a:ln>
          </p:spPr>
        </p:pic>
        <p:pic>
          <p:nvPicPr>
            <p:cNvPr id="22" name="Google Shape;92;p9">
              <a:extLst>
                <a:ext uri="{FF2B5EF4-FFF2-40B4-BE49-F238E27FC236}">
                  <a16:creationId xmlns:a16="http://schemas.microsoft.com/office/drawing/2014/main" id="{6A218B50-CE98-B742-B26E-F14B001C2684}"/>
                </a:ext>
              </a:extLst>
            </p:cNvPr>
            <p:cNvPicPr preferRelativeResize="0"/>
            <p:nvPr/>
          </p:nvPicPr>
          <p:blipFill>
            <a:blip r:embed="rId4">
              <a:alphaModFix/>
            </a:blip>
            <a:stretch>
              <a:fillRect/>
            </a:stretch>
          </p:blipFill>
          <p:spPr>
            <a:xfrm>
              <a:off x="9435175" y="1998194"/>
              <a:ext cx="207169" cy="228600"/>
            </a:xfrm>
            <a:prstGeom prst="rect">
              <a:avLst/>
            </a:prstGeom>
            <a:noFill/>
            <a:ln>
              <a:noFill/>
            </a:ln>
          </p:spPr>
        </p:pic>
      </p:grpSp>
      <p:sp>
        <p:nvSpPr>
          <p:cNvPr id="23" name="Rounded Rectangle 22">
            <a:extLst>
              <a:ext uri="{FF2B5EF4-FFF2-40B4-BE49-F238E27FC236}">
                <a16:creationId xmlns:a16="http://schemas.microsoft.com/office/drawing/2014/main" id="{A9CEC31D-9272-B846-AD1A-7A9C3BC4A80F}"/>
              </a:ext>
            </a:extLst>
          </p:cNvPr>
          <p:cNvSpPr/>
          <p:nvPr/>
        </p:nvSpPr>
        <p:spPr>
          <a:xfrm>
            <a:off x="5136538" y="2628054"/>
            <a:ext cx="2097542" cy="44334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is less than</a:t>
            </a:r>
          </a:p>
        </p:txBody>
      </p:sp>
      <p:sp>
        <p:nvSpPr>
          <p:cNvPr id="24" name="Rounded Rectangle 23">
            <a:extLst>
              <a:ext uri="{FF2B5EF4-FFF2-40B4-BE49-F238E27FC236}">
                <a16:creationId xmlns:a16="http://schemas.microsoft.com/office/drawing/2014/main" id="{70BBD058-AB3A-E24A-A499-B1F60133DC26}"/>
              </a:ext>
            </a:extLst>
          </p:cNvPr>
          <p:cNvSpPr/>
          <p:nvPr/>
        </p:nvSpPr>
        <p:spPr>
          <a:xfrm>
            <a:off x="7485267" y="3149373"/>
            <a:ext cx="1352444"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25" name="Rounded Rectangle 24">
            <a:extLst>
              <a:ext uri="{FF2B5EF4-FFF2-40B4-BE49-F238E27FC236}">
                <a16:creationId xmlns:a16="http://schemas.microsoft.com/office/drawing/2014/main" id="{B3F0F71E-3376-8F42-8343-9FA0574B107E}"/>
              </a:ext>
            </a:extLst>
          </p:cNvPr>
          <p:cNvSpPr/>
          <p:nvPr/>
        </p:nvSpPr>
        <p:spPr>
          <a:xfrm>
            <a:off x="3532909" y="4906709"/>
            <a:ext cx="1352444"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26" name="Rounded Rectangle 25">
            <a:extLst>
              <a:ext uri="{FF2B5EF4-FFF2-40B4-BE49-F238E27FC236}">
                <a16:creationId xmlns:a16="http://schemas.microsoft.com/office/drawing/2014/main" id="{6816B799-73A0-0341-BB0A-AA4EF1631E1A}"/>
              </a:ext>
            </a:extLst>
          </p:cNvPr>
          <p:cNvSpPr/>
          <p:nvPr/>
        </p:nvSpPr>
        <p:spPr>
          <a:xfrm>
            <a:off x="5838363" y="4973485"/>
            <a:ext cx="693893" cy="75313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&gt;</a:t>
            </a:r>
            <a:endParaRPr lang="en-GB" dirty="0">
              <a:solidFill>
                <a:srgbClr val="222222"/>
              </a:solidFill>
              <a:latin typeface="Century Gothic" panose="020B0502020202020204" pitchFamily="34" charset="0"/>
            </a:endParaRPr>
          </a:p>
        </p:txBody>
      </p:sp>
      <p:sp>
        <p:nvSpPr>
          <p:cNvPr id="27" name="Rounded Rectangle 26">
            <a:extLst>
              <a:ext uri="{FF2B5EF4-FFF2-40B4-BE49-F238E27FC236}">
                <a16:creationId xmlns:a16="http://schemas.microsoft.com/office/drawing/2014/main" id="{941DFF18-CA1E-7143-8F78-0ABF5AAA71F5}"/>
              </a:ext>
            </a:extLst>
          </p:cNvPr>
          <p:cNvSpPr/>
          <p:nvPr/>
        </p:nvSpPr>
        <p:spPr>
          <a:xfrm>
            <a:off x="5136538" y="4385390"/>
            <a:ext cx="2097542" cy="443345"/>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is more than</a:t>
            </a:r>
          </a:p>
        </p:txBody>
      </p:sp>
      <p:sp>
        <p:nvSpPr>
          <p:cNvPr id="28" name="Rounded Rectangle 27">
            <a:extLst>
              <a:ext uri="{FF2B5EF4-FFF2-40B4-BE49-F238E27FC236}">
                <a16:creationId xmlns:a16="http://schemas.microsoft.com/office/drawing/2014/main" id="{EFE07A05-A337-384E-AEDB-BCCA8F8DEE89}"/>
              </a:ext>
            </a:extLst>
          </p:cNvPr>
          <p:cNvSpPr/>
          <p:nvPr/>
        </p:nvSpPr>
        <p:spPr>
          <a:xfrm>
            <a:off x="7485267" y="4906709"/>
            <a:ext cx="1352444"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29" name="Rounded Rectangle 28">
            <a:extLst>
              <a:ext uri="{FF2B5EF4-FFF2-40B4-BE49-F238E27FC236}">
                <a16:creationId xmlns:a16="http://schemas.microsoft.com/office/drawing/2014/main" id="{DC4E0F20-2B25-2844-876E-FBA380A5D681}"/>
              </a:ext>
            </a:extLst>
          </p:cNvPr>
          <p:cNvSpPr/>
          <p:nvPr/>
        </p:nvSpPr>
        <p:spPr>
          <a:xfrm>
            <a:off x="3532909" y="3149759"/>
            <a:ext cx="1352444"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3A047"/>
                </a:solidFill>
                <a:latin typeface="Century Gothic" panose="020B0502020202020204" pitchFamily="34" charset="0"/>
              </a:rPr>
              <a:t>32</a:t>
            </a:r>
            <a:endParaRPr lang="en-GB" dirty="0">
              <a:solidFill>
                <a:srgbClr val="43A047"/>
              </a:solidFill>
              <a:latin typeface="Century Gothic" panose="020B0502020202020204" pitchFamily="34" charset="0"/>
            </a:endParaRPr>
          </a:p>
        </p:txBody>
      </p:sp>
      <p:sp>
        <p:nvSpPr>
          <p:cNvPr id="30" name="Rounded Rectangle 29">
            <a:extLst>
              <a:ext uri="{FF2B5EF4-FFF2-40B4-BE49-F238E27FC236}">
                <a16:creationId xmlns:a16="http://schemas.microsoft.com/office/drawing/2014/main" id="{7F214EB7-DC6D-ED4E-9D0B-B6C75DE2F66A}"/>
              </a:ext>
            </a:extLst>
          </p:cNvPr>
          <p:cNvSpPr/>
          <p:nvPr/>
        </p:nvSpPr>
        <p:spPr>
          <a:xfrm>
            <a:off x="3532909" y="4918908"/>
            <a:ext cx="1352444"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43A047"/>
                </a:solidFill>
                <a:latin typeface="Century Gothic" panose="020B0502020202020204" pitchFamily="34" charset="0"/>
              </a:rPr>
              <a:t>43</a:t>
            </a:r>
            <a:endParaRPr lang="en-GB" dirty="0">
              <a:solidFill>
                <a:srgbClr val="43A047"/>
              </a:solidFill>
              <a:latin typeface="Century Gothic" panose="020B0502020202020204" pitchFamily="34" charset="0"/>
            </a:endParaRPr>
          </a:p>
        </p:txBody>
      </p:sp>
      <p:sp>
        <p:nvSpPr>
          <p:cNvPr id="33" name="Rounded Rectangle 32">
            <a:extLst>
              <a:ext uri="{FF2B5EF4-FFF2-40B4-BE49-F238E27FC236}">
                <a16:creationId xmlns:a16="http://schemas.microsoft.com/office/drawing/2014/main" id="{DF735D63-4835-C64D-A38F-8A4CB493A3F6}"/>
              </a:ext>
            </a:extLst>
          </p:cNvPr>
          <p:cNvSpPr/>
          <p:nvPr/>
        </p:nvSpPr>
        <p:spPr>
          <a:xfrm>
            <a:off x="7497335" y="4905424"/>
            <a:ext cx="1352444"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43A047"/>
                </a:solidFill>
                <a:latin typeface="Century Gothic" panose="020B0502020202020204" pitchFamily="34" charset="0"/>
              </a:rPr>
              <a:t>32</a:t>
            </a:r>
            <a:endParaRPr lang="en-GB" dirty="0">
              <a:solidFill>
                <a:srgbClr val="43A047"/>
              </a:solidFill>
              <a:latin typeface="Century Gothic" panose="020B0502020202020204" pitchFamily="34" charset="0"/>
            </a:endParaRPr>
          </a:p>
        </p:txBody>
      </p:sp>
      <p:sp>
        <p:nvSpPr>
          <p:cNvPr id="34" name="Rounded Rectangle 33">
            <a:extLst>
              <a:ext uri="{FF2B5EF4-FFF2-40B4-BE49-F238E27FC236}">
                <a16:creationId xmlns:a16="http://schemas.microsoft.com/office/drawing/2014/main" id="{0313D5C8-0211-F048-ACF3-CA7A7B2803CF}"/>
              </a:ext>
            </a:extLst>
          </p:cNvPr>
          <p:cNvSpPr/>
          <p:nvPr/>
        </p:nvSpPr>
        <p:spPr>
          <a:xfrm>
            <a:off x="7484322" y="3148088"/>
            <a:ext cx="1352444"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43A047"/>
                </a:solidFill>
                <a:latin typeface="Century Gothic" panose="020B0502020202020204" pitchFamily="34" charset="0"/>
              </a:rPr>
              <a:t>43</a:t>
            </a:r>
            <a:endParaRPr lang="en-GB" dirty="0">
              <a:solidFill>
                <a:srgbClr val="43A047"/>
              </a:solidFill>
              <a:latin typeface="Century Gothic" panose="020B0502020202020204" pitchFamily="34" charset="0"/>
            </a:endParaRPr>
          </a:p>
        </p:txBody>
      </p:sp>
    </p:spTree>
    <p:extLst>
      <p:ext uri="{BB962C8B-B14F-4D97-AF65-F5344CB8AC3E}">
        <p14:creationId xmlns:p14="http://schemas.microsoft.com/office/powerpoint/2010/main" val="1109603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nextCondLst>
                <p:cond evt="onClick" delay="0">
                  <p:tgtEl>
                    <p:spTgt spid="4"/>
                  </p:tgtEl>
                </p:cond>
              </p:nextCondLst>
            </p:seq>
          </p:childTnLst>
        </p:cTn>
      </p:par>
    </p:tnLst>
    <p:bldLst>
      <p:bldP spid="29" grpId="0"/>
      <p:bldP spid="30"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Making a number in a place value chart</a:t>
            </a:r>
          </a:p>
          <a:p>
            <a:pPr>
              <a:lnSpc>
                <a:spcPct val="110000"/>
              </a:lnSpc>
            </a:pPr>
            <a:r>
              <a:rPr lang="en-GB" dirty="0"/>
              <a:t>Let’s Learn</a:t>
            </a:r>
          </a:p>
          <a:p>
            <a:pPr>
              <a:lnSpc>
                <a:spcPct val="110000"/>
              </a:lnSpc>
            </a:pPr>
            <a:r>
              <a:rPr lang="en-GB" dirty="0"/>
              <a:t>Follow Me – Which group has the most?</a:t>
            </a:r>
          </a:p>
          <a:p>
            <a:pPr>
              <a:lnSpc>
                <a:spcPct val="110000"/>
              </a:lnSpc>
            </a:pPr>
            <a:r>
              <a:rPr lang="en-GB" dirty="0"/>
              <a:t>Your Turn (1) – Which group has the most?</a:t>
            </a:r>
          </a:p>
          <a:p>
            <a:pPr>
              <a:lnSpc>
                <a:spcPct val="110000"/>
              </a:lnSpc>
            </a:pPr>
            <a:r>
              <a:rPr lang="en-GB" dirty="0"/>
              <a:t>Follow Me – True or false?</a:t>
            </a:r>
          </a:p>
          <a:p>
            <a:pPr>
              <a:lnSpc>
                <a:spcPct val="110000"/>
              </a:lnSpc>
            </a:pPr>
            <a:r>
              <a:rPr lang="en-GB" dirty="0"/>
              <a:t>Your Turn (2) – Comparing using inequality symbols</a:t>
            </a:r>
          </a:p>
          <a:p>
            <a:pPr>
              <a:lnSpc>
                <a:spcPct val="110000"/>
              </a:lnSpc>
            </a:pPr>
            <a:r>
              <a:rPr lang="en-GB" dirty="0"/>
              <a:t>Follow Me – Make the statement true</a:t>
            </a:r>
          </a:p>
          <a:p>
            <a:pPr>
              <a:lnSpc>
                <a:spcPct val="110000"/>
              </a:lnSpc>
            </a:pPr>
            <a:r>
              <a:rPr lang="en-GB" dirty="0"/>
              <a:t>Your Turn (3) – Write statements of your own</a:t>
            </a:r>
          </a:p>
          <a:p>
            <a:pPr>
              <a:lnSpc>
                <a:spcPct val="110000"/>
              </a:lnSpc>
            </a:pPr>
            <a:r>
              <a:rPr lang="en-GB" dirty="0"/>
              <a:t>Let’s Reflect </a:t>
            </a:r>
          </a:p>
          <a:p>
            <a:pPr>
              <a:lnSpc>
                <a:spcPct val="110000"/>
              </a:lnSpc>
            </a:pPr>
            <a:r>
              <a:rPr lang="en-GB" dirty="0"/>
              <a:t>Support Slides – Based on compare object within 50</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2532616"/>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(number/ items) is greater than (number/ items).</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15 is greater than 11.</a:t>
            </a:r>
          </a:p>
          <a:p>
            <a:pPr>
              <a:lnSpc>
                <a:spcPct val="150000"/>
              </a:lnSpc>
            </a:pPr>
            <a:r>
              <a:rPr lang="en-GB" dirty="0">
                <a:solidFill>
                  <a:srgbClr val="222222"/>
                </a:solidFill>
                <a:latin typeface="Century Gothic" panose="020B0502020202020204" pitchFamily="34" charset="0"/>
              </a:rPr>
              <a:t>(number/ items) is less than (number/ items).</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11 is less than 15.</a:t>
            </a:r>
          </a:p>
          <a:p>
            <a:pPr>
              <a:lnSpc>
                <a:spcPct val="150000"/>
              </a:lnSpc>
            </a:pPr>
            <a:r>
              <a:rPr lang="en-GB" dirty="0">
                <a:solidFill>
                  <a:srgbClr val="222222"/>
                </a:solidFill>
                <a:latin typeface="Century Gothic" panose="020B0502020202020204" pitchFamily="34" charset="0"/>
              </a:rPr>
              <a:t>(number/ items) is equal to (number/ items).</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15 is equal to 15.</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2797754866"/>
              </p:ext>
            </p:extLst>
          </p:nvPr>
        </p:nvGraphicFramePr>
        <p:xfrm>
          <a:off x="263524" y="1155866"/>
          <a:ext cx="11736388" cy="182868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numeral</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numbers</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more than  &gt;</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less than    &lt;</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37084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equal to =</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smallest</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r h="370840">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largest/greatest</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inequality (comparison) symbols</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8289894"/>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4"/>
            <a:ext cx="11736887" cy="521132"/>
          </a:xfrm>
        </p:spPr>
        <p:txBody>
          <a:bodyPr/>
          <a:lstStyle/>
          <a:p>
            <a:r>
              <a:rPr lang="en-GB" b="1" dirty="0"/>
              <a:t>How would you compare these 2 representations?</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&lt;</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&gt;</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You can’t compare them.</a:t>
            </a:r>
          </a:p>
        </p:txBody>
      </p:sp>
      <p:sp>
        <p:nvSpPr>
          <p:cNvPr id="10" name="Rounded Rectangle 9">
            <a:extLst>
              <a:ext uri="{FF2B5EF4-FFF2-40B4-BE49-F238E27FC236}">
                <a16:creationId xmlns:a16="http://schemas.microsoft.com/office/drawing/2014/main" id="{94B0809E-AA2B-0C4C-BC07-95126FB91C51}"/>
              </a:ext>
            </a:extLst>
          </p:cNvPr>
          <p:cNvSpPr/>
          <p:nvPr/>
        </p:nvSpPr>
        <p:spPr>
          <a:xfrm>
            <a:off x="5749053" y="2045855"/>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nvGrpSpPr>
          <p:cNvPr id="26" name="Group 25">
            <a:extLst>
              <a:ext uri="{FF2B5EF4-FFF2-40B4-BE49-F238E27FC236}">
                <a16:creationId xmlns:a16="http://schemas.microsoft.com/office/drawing/2014/main" id="{174BBEE7-D2D2-F043-8B04-FDE6AB2BC840}"/>
              </a:ext>
            </a:extLst>
          </p:cNvPr>
          <p:cNvGrpSpPr/>
          <p:nvPr/>
        </p:nvGrpSpPr>
        <p:grpSpPr>
          <a:xfrm>
            <a:off x="3765911" y="1808319"/>
            <a:ext cx="1407298" cy="1221581"/>
            <a:chOff x="3819828" y="1808321"/>
            <a:chExt cx="1407298" cy="1221581"/>
          </a:xfrm>
        </p:grpSpPr>
        <p:pic>
          <p:nvPicPr>
            <p:cNvPr id="8" name="Google Shape;92;p9">
              <a:extLst>
                <a:ext uri="{FF2B5EF4-FFF2-40B4-BE49-F238E27FC236}">
                  <a16:creationId xmlns:a16="http://schemas.microsoft.com/office/drawing/2014/main" id="{F95E5B5A-BEC0-C847-9AC8-BD9EE393278F}"/>
                </a:ext>
              </a:extLst>
            </p:cNvPr>
            <p:cNvPicPr preferRelativeResize="0"/>
            <p:nvPr/>
          </p:nvPicPr>
          <p:blipFill>
            <a:blip r:embed="rId3">
              <a:alphaModFix/>
            </a:blip>
            <a:stretch>
              <a:fillRect/>
            </a:stretch>
          </p:blipFill>
          <p:spPr>
            <a:xfrm>
              <a:off x="4630917" y="2698410"/>
              <a:ext cx="207169" cy="228600"/>
            </a:xfrm>
            <a:prstGeom prst="rect">
              <a:avLst/>
            </a:prstGeom>
            <a:noFill/>
            <a:ln>
              <a:noFill/>
            </a:ln>
          </p:spPr>
        </p:pic>
        <p:pic>
          <p:nvPicPr>
            <p:cNvPr id="9" name="Google Shape;93;p9">
              <a:extLst>
                <a:ext uri="{FF2B5EF4-FFF2-40B4-BE49-F238E27FC236}">
                  <a16:creationId xmlns:a16="http://schemas.microsoft.com/office/drawing/2014/main" id="{1BBE463C-0877-2942-8753-7E9B92EEEE2A}"/>
                </a:ext>
              </a:extLst>
            </p:cNvPr>
            <p:cNvPicPr preferRelativeResize="0"/>
            <p:nvPr/>
          </p:nvPicPr>
          <p:blipFill>
            <a:blip r:embed="rId4">
              <a:alphaModFix/>
            </a:blip>
            <a:stretch>
              <a:fillRect/>
            </a:stretch>
          </p:blipFill>
          <p:spPr>
            <a:xfrm>
              <a:off x="4222553" y="1808321"/>
              <a:ext cx="207169" cy="1221581"/>
            </a:xfrm>
            <a:prstGeom prst="rect">
              <a:avLst/>
            </a:prstGeom>
            <a:noFill/>
            <a:ln>
              <a:noFill/>
            </a:ln>
          </p:spPr>
        </p:pic>
        <p:pic>
          <p:nvPicPr>
            <p:cNvPr id="11" name="Google Shape;92;p9">
              <a:extLst>
                <a:ext uri="{FF2B5EF4-FFF2-40B4-BE49-F238E27FC236}">
                  <a16:creationId xmlns:a16="http://schemas.microsoft.com/office/drawing/2014/main" id="{13D10616-3D4F-8745-A498-FDEE7DE05CD3}"/>
                </a:ext>
              </a:extLst>
            </p:cNvPr>
            <p:cNvPicPr preferRelativeResize="0"/>
            <p:nvPr/>
          </p:nvPicPr>
          <p:blipFill>
            <a:blip r:embed="rId3">
              <a:alphaModFix/>
            </a:blip>
            <a:stretch>
              <a:fillRect/>
            </a:stretch>
          </p:blipFill>
          <p:spPr>
            <a:xfrm>
              <a:off x="5019957" y="2698410"/>
              <a:ext cx="207169" cy="228600"/>
            </a:xfrm>
            <a:prstGeom prst="rect">
              <a:avLst/>
            </a:prstGeom>
            <a:noFill/>
            <a:ln>
              <a:noFill/>
            </a:ln>
          </p:spPr>
        </p:pic>
        <p:pic>
          <p:nvPicPr>
            <p:cNvPr id="12" name="Google Shape;92;p9">
              <a:extLst>
                <a:ext uri="{FF2B5EF4-FFF2-40B4-BE49-F238E27FC236}">
                  <a16:creationId xmlns:a16="http://schemas.microsoft.com/office/drawing/2014/main" id="{BB013A90-BF83-AA40-8DBD-77F894E1974A}"/>
                </a:ext>
              </a:extLst>
            </p:cNvPr>
            <p:cNvPicPr preferRelativeResize="0"/>
            <p:nvPr/>
          </p:nvPicPr>
          <p:blipFill>
            <a:blip r:embed="rId3">
              <a:alphaModFix/>
            </a:blip>
            <a:stretch>
              <a:fillRect/>
            </a:stretch>
          </p:blipFill>
          <p:spPr>
            <a:xfrm>
              <a:off x="4630917" y="2329143"/>
              <a:ext cx="207169" cy="228600"/>
            </a:xfrm>
            <a:prstGeom prst="rect">
              <a:avLst/>
            </a:prstGeom>
            <a:noFill/>
            <a:ln>
              <a:noFill/>
            </a:ln>
          </p:spPr>
        </p:pic>
        <p:pic>
          <p:nvPicPr>
            <p:cNvPr id="13" name="Google Shape;92;p9">
              <a:extLst>
                <a:ext uri="{FF2B5EF4-FFF2-40B4-BE49-F238E27FC236}">
                  <a16:creationId xmlns:a16="http://schemas.microsoft.com/office/drawing/2014/main" id="{C20B780E-455D-A849-B4E8-B3F912676F85}"/>
                </a:ext>
              </a:extLst>
            </p:cNvPr>
            <p:cNvPicPr preferRelativeResize="0"/>
            <p:nvPr/>
          </p:nvPicPr>
          <p:blipFill>
            <a:blip r:embed="rId3">
              <a:alphaModFix/>
            </a:blip>
            <a:stretch>
              <a:fillRect/>
            </a:stretch>
          </p:blipFill>
          <p:spPr>
            <a:xfrm>
              <a:off x="5019957" y="2329143"/>
              <a:ext cx="207169" cy="228600"/>
            </a:xfrm>
            <a:prstGeom prst="rect">
              <a:avLst/>
            </a:prstGeom>
            <a:noFill/>
            <a:ln>
              <a:noFill/>
            </a:ln>
          </p:spPr>
        </p:pic>
        <p:pic>
          <p:nvPicPr>
            <p:cNvPr id="14" name="Google Shape;92;p9">
              <a:extLst>
                <a:ext uri="{FF2B5EF4-FFF2-40B4-BE49-F238E27FC236}">
                  <a16:creationId xmlns:a16="http://schemas.microsoft.com/office/drawing/2014/main" id="{2CBB60DC-89F7-0C4F-9258-D32B7362DC87}"/>
                </a:ext>
              </a:extLst>
            </p:cNvPr>
            <p:cNvPicPr preferRelativeResize="0"/>
            <p:nvPr/>
          </p:nvPicPr>
          <p:blipFill>
            <a:blip r:embed="rId3">
              <a:alphaModFix/>
            </a:blip>
            <a:stretch>
              <a:fillRect/>
            </a:stretch>
          </p:blipFill>
          <p:spPr>
            <a:xfrm>
              <a:off x="4625278" y="1942963"/>
              <a:ext cx="207169" cy="228600"/>
            </a:xfrm>
            <a:prstGeom prst="rect">
              <a:avLst/>
            </a:prstGeom>
            <a:noFill/>
            <a:ln>
              <a:noFill/>
            </a:ln>
          </p:spPr>
        </p:pic>
        <p:pic>
          <p:nvPicPr>
            <p:cNvPr id="15" name="Google Shape;92;p9">
              <a:extLst>
                <a:ext uri="{FF2B5EF4-FFF2-40B4-BE49-F238E27FC236}">
                  <a16:creationId xmlns:a16="http://schemas.microsoft.com/office/drawing/2014/main" id="{99778DF0-DBB6-5A40-981B-8776F3D849AB}"/>
                </a:ext>
              </a:extLst>
            </p:cNvPr>
            <p:cNvPicPr preferRelativeResize="0"/>
            <p:nvPr/>
          </p:nvPicPr>
          <p:blipFill>
            <a:blip r:embed="rId3">
              <a:alphaModFix/>
            </a:blip>
            <a:stretch>
              <a:fillRect/>
            </a:stretch>
          </p:blipFill>
          <p:spPr>
            <a:xfrm>
              <a:off x="5014318" y="1942963"/>
              <a:ext cx="207169" cy="228600"/>
            </a:xfrm>
            <a:prstGeom prst="rect">
              <a:avLst/>
            </a:prstGeom>
            <a:noFill/>
            <a:ln>
              <a:noFill/>
            </a:ln>
          </p:spPr>
        </p:pic>
        <p:pic>
          <p:nvPicPr>
            <p:cNvPr id="16" name="Google Shape;93;p9">
              <a:extLst>
                <a:ext uri="{FF2B5EF4-FFF2-40B4-BE49-F238E27FC236}">
                  <a16:creationId xmlns:a16="http://schemas.microsoft.com/office/drawing/2014/main" id="{525C290B-B18F-0A40-98DC-BC892F8D003D}"/>
                </a:ext>
              </a:extLst>
            </p:cNvPr>
            <p:cNvPicPr preferRelativeResize="0"/>
            <p:nvPr/>
          </p:nvPicPr>
          <p:blipFill>
            <a:blip r:embed="rId4">
              <a:alphaModFix/>
            </a:blip>
            <a:stretch>
              <a:fillRect/>
            </a:stretch>
          </p:blipFill>
          <p:spPr>
            <a:xfrm>
              <a:off x="3819828" y="1808321"/>
              <a:ext cx="207169" cy="1221581"/>
            </a:xfrm>
            <a:prstGeom prst="rect">
              <a:avLst/>
            </a:prstGeom>
            <a:noFill/>
            <a:ln>
              <a:noFill/>
            </a:ln>
          </p:spPr>
        </p:pic>
      </p:grpSp>
      <p:grpSp>
        <p:nvGrpSpPr>
          <p:cNvPr id="2" name="Group 1">
            <a:extLst>
              <a:ext uri="{FF2B5EF4-FFF2-40B4-BE49-F238E27FC236}">
                <a16:creationId xmlns:a16="http://schemas.microsoft.com/office/drawing/2014/main" id="{F4C50B24-3F40-6840-AA52-FDCAFB07EF00}"/>
              </a:ext>
            </a:extLst>
          </p:cNvPr>
          <p:cNvGrpSpPr/>
          <p:nvPr/>
        </p:nvGrpSpPr>
        <p:grpSpPr>
          <a:xfrm>
            <a:off x="6964873" y="1808320"/>
            <a:ext cx="1429998" cy="1221581"/>
            <a:chOff x="6788598" y="1794466"/>
            <a:chExt cx="1429998" cy="1221581"/>
          </a:xfrm>
        </p:grpSpPr>
        <p:pic>
          <p:nvPicPr>
            <p:cNvPr id="17" name="Google Shape;92;p9">
              <a:extLst>
                <a:ext uri="{FF2B5EF4-FFF2-40B4-BE49-F238E27FC236}">
                  <a16:creationId xmlns:a16="http://schemas.microsoft.com/office/drawing/2014/main" id="{5433DA85-4E5E-BA45-A70B-1F1741E77452}"/>
                </a:ext>
              </a:extLst>
            </p:cNvPr>
            <p:cNvPicPr preferRelativeResize="0"/>
            <p:nvPr/>
          </p:nvPicPr>
          <p:blipFill>
            <a:blip r:embed="rId3">
              <a:alphaModFix/>
            </a:blip>
            <a:stretch>
              <a:fillRect/>
            </a:stretch>
          </p:blipFill>
          <p:spPr>
            <a:xfrm>
              <a:off x="8011427" y="2684555"/>
              <a:ext cx="207169" cy="228600"/>
            </a:xfrm>
            <a:prstGeom prst="rect">
              <a:avLst/>
            </a:prstGeom>
            <a:noFill/>
            <a:ln>
              <a:noFill/>
            </a:ln>
          </p:spPr>
        </p:pic>
        <p:pic>
          <p:nvPicPr>
            <p:cNvPr id="18" name="Google Shape;93;p9">
              <a:extLst>
                <a:ext uri="{FF2B5EF4-FFF2-40B4-BE49-F238E27FC236}">
                  <a16:creationId xmlns:a16="http://schemas.microsoft.com/office/drawing/2014/main" id="{6FEC4C0E-9D06-EA4A-868C-E5700379328D}"/>
                </a:ext>
              </a:extLst>
            </p:cNvPr>
            <p:cNvPicPr preferRelativeResize="0"/>
            <p:nvPr/>
          </p:nvPicPr>
          <p:blipFill>
            <a:blip r:embed="rId4">
              <a:alphaModFix/>
            </a:blip>
            <a:stretch>
              <a:fillRect/>
            </a:stretch>
          </p:blipFill>
          <p:spPr>
            <a:xfrm>
              <a:off x="7603063" y="1794466"/>
              <a:ext cx="207169" cy="1221581"/>
            </a:xfrm>
            <a:prstGeom prst="rect">
              <a:avLst/>
            </a:prstGeom>
            <a:noFill/>
            <a:ln>
              <a:noFill/>
            </a:ln>
          </p:spPr>
        </p:pic>
        <p:pic>
          <p:nvPicPr>
            <p:cNvPr id="20" name="Google Shape;92;p9">
              <a:extLst>
                <a:ext uri="{FF2B5EF4-FFF2-40B4-BE49-F238E27FC236}">
                  <a16:creationId xmlns:a16="http://schemas.microsoft.com/office/drawing/2014/main" id="{4E38938C-2964-EB43-871F-F6295E05CDBB}"/>
                </a:ext>
              </a:extLst>
            </p:cNvPr>
            <p:cNvPicPr preferRelativeResize="0"/>
            <p:nvPr/>
          </p:nvPicPr>
          <p:blipFill>
            <a:blip r:embed="rId3">
              <a:alphaModFix/>
            </a:blip>
            <a:stretch>
              <a:fillRect/>
            </a:stretch>
          </p:blipFill>
          <p:spPr>
            <a:xfrm>
              <a:off x="8011427" y="2315288"/>
              <a:ext cx="207169" cy="228600"/>
            </a:xfrm>
            <a:prstGeom prst="rect">
              <a:avLst/>
            </a:prstGeom>
            <a:noFill/>
            <a:ln>
              <a:noFill/>
            </a:ln>
          </p:spPr>
        </p:pic>
        <p:pic>
          <p:nvPicPr>
            <p:cNvPr id="22" name="Google Shape;92;p9">
              <a:extLst>
                <a:ext uri="{FF2B5EF4-FFF2-40B4-BE49-F238E27FC236}">
                  <a16:creationId xmlns:a16="http://schemas.microsoft.com/office/drawing/2014/main" id="{32169127-5A3D-7D49-9C7E-2621781385E2}"/>
                </a:ext>
              </a:extLst>
            </p:cNvPr>
            <p:cNvPicPr preferRelativeResize="0"/>
            <p:nvPr/>
          </p:nvPicPr>
          <p:blipFill>
            <a:blip r:embed="rId3">
              <a:alphaModFix/>
            </a:blip>
            <a:stretch>
              <a:fillRect/>
            </a:stretch>
          </p:blipFill>
          <p:spPr>
            <a:xfrm>
              <a:off x="8005788" y="1929108"/>
              <a:ext cx="207169" cy="228600"/>
            </a:xfrm>
            <a:prstGeom prst="rect">
              <a:avLst/>
            </a:prstGeom>
            <a:noFill/>
            <a:ln>
              <a:noFill/>
            </a:ln>
          </p:spPr>
        </p:pic>
        <p:pic>
          <p:nvPicPr>
            <p:cNvPr id="24" name="Google Shape;93;p9">
              <a:extLst>
                <a:ext uri="{FF2B5EF4-FFF2-40B4-BE49-F238E27FC236}">
                  <a16:creationId xmlns:a16="http://schemas.microsoft.com/office/drawing/2014/main" id="{814637BE-33CB-A84C-9DA6-F280724AB2DB}"/>
                </a:ext>
              </a:extLst>
            </p:cNvPr>
            <p:cNvPicPr preferRelativeResize="0"/>
            <p:nvPr/>
          </p:nvPicPr>
          <p:blipFill>
            <a:blip r:embed="rId4">
              <a:alphaModFix/>
            </a:blip>
            <a:stretch>
              <a:fillRect/>
            </a:stretch>
          </p:blipFill>
          <p:spPr>
            <a:xfrm>
              <a:off x="7200338" y="1794466"/>
              <a:ext cx="207169" cy="1221581"/>
            </a:xfrm>
            <a:prstGeom prst="rect">
              <a:avLst/>
            </a:prstGeom>
            <a:noFill/>
            <a:ln>
              <a:noFill/>
            </a:ln>
          </p:spPr>
        </p:pic>
        <p:pic>
          <p:nvPicPr>
            <p:cNvPr id="25" name="Google Shape;93;p9">
              <a:extLst>
                <a:ext uri="{FF2B5EF4-FFF2-40B4-BE49-F238E27FC236}">
                  <a16:creationId xmlns:a16="http://schemas.microsoft.com/office/drawing/2014/main" id="{7AE37BEE-1066-434F-84CD-AA5AAF90A0C7}"/>
                </a:ext>
              </a:extLst>
            </p:cNvPr>
            <p:cNvPicPr preferRelativeResize="0"/>
            <p:nvPr/>
          </p:nvPicPr>
          <p:blipFill>
            <a:blip r:embed="rId4">
              <a:alphaModFix/>
            </a:blip>
            <a:stretch>
              <a:fillRect/>
            </a:stretch>
          </p:blipFill>
          <p:spPr>
            <a:xfrm>
              <a:off x="6788598" y="1794466"/>
              <a:ext cx="207169" cy="1221581"/>
            </a:xfrm>
            <a:prstGeom prst="rect">
              <a:avLst/>
            </a:prstGeom>
            <a:noFill/>
            <a:ln>
              <a:noFill/>
            </a:ln>
          </p:spPr>
        </p:pic>
      </p:gr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compare objects</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234353"/>
          </a:xfrm>
        </p:spPr>
        <p:txBody>
          <a:bodyPr/>
          <a:lstStyle/>
          <a:p>
            <a:r>
              <a:rPr lang="en-GB" dirty="0"/>
              <a:t>The place value chart shows 34. </a:t>
            </a:r>
          </a:p>
          <a:p>
            <a:r>
              <a:rPr lang="en-GB" b="1" dirty="0"/>
              <a:t>How many more place value counters does the Mathling need to add to the chart to make 48? </a:t>
            </a:r>
          </a:p>
        </p:txBody>
      </p:sp>
      <p:sp>
        <p:nvSpPr>
          <p:cNvPr id="4" name="TextBox 3">
            <a:extLst>
              <a:ext uri="{FF2B5EF4-FFF2-40B4-BE49-F238E27FC236}">
                <a16:creationId xmlns:a16="http://schemas.microsoft.com/office/drawing/2014/main" id="{45CD5C78-465C-5242-91D6-171934B5A0AA}"/>
              </a:ext>
            </a:extLst>
          </p:cNvPr>
          <p:cNvSpPr txBox="1"/>
          <p:nvPr/>
        </p:nvSpPr>
        <p:spPr>
          <a:xfrm>
            <a:off x="263046" y="4800408"/>
            <a:ext cx="10212697" cy="1286121"/>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needs 1 ten counter and 4 ones counters. </a:t>
            </a:r>
          </a:p>
          <a:p>
            <a:pPr>
              <a:lnSpc>
                <a:spcPct val="150000"/>
              </a:lnSpc>
            </a:pPr>
            <a:r>
              <a:rPr lang="en-GB" dirty="0">
                <a:solidFill>
                  <a:srgbClr val="43A047"/>
                </a:solidFill>
                <a:latin typeface="Century Gothic" panose="020B0502020202020204" pitchFamily="34" charset="0"/>
              </a:rPr>
              <a:t>5 more counters altogether.</a:t>
            </a:r>
          </a:p>
          <a:p>
            <a:pPr>
              <a:lnSpc>
                <a:spcPct val="150000"/>
              </a:lnSpc>
            </a:pPr>
            <a:r>
              <a:rPr lang="en-GB" dirty="0">
                <a:solidFill>
                  <a:srgbClr val="43A047"/>
                </a:solidFill>
                <a:latin typeface="Century Gothic" panose="020B0502020202020204" pitchFamily="34" charset="0"/>
              </a:rPr>
              <a:t>Why could the answer also be 14 ones counters?</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6" name="Google Shape;574;p36">
            <a:extLst>
              <a:ext uri="{FF2B5EF4-FFF2-40B4-BE49-F238E27FC236}">
                <a16:creationId xmlns:a16="http://schemas.microsoft.com/office/drawing/2014/main" id="{9DAB1A3B-3EB6-9943-B61B-D73331BD7DA7}"/>
              </a:ext>
            </a:extLst>
          </p:cNvPr>
          <p:cNvPicPr preferRelativeResize="0"/>
          <p:nvPr/>
        </p:nvPicPr>
        <p:blipFill>
          <a:blip r:embed="rId3">
            <a:alphaModFix/>
          </a:blip>
          <a:stretch>
            <a:fillRect/>
          </a:stretch>
        </p:blipFill>
        <p:spPr>
          <a:xfrm>
            <a:off x="10404764" y="2729192"/>
            <a:ext cx="1419871" cy="1399615"/>
          </a:xfrm>
          <a:prstGeom prst="rect">
            <a:avLst/>
          </a:prstGeom>
          <a:noFill/>
          <a:ln>
            <a:noFill/>
          </a:ln>
        </p:spPr>
      </p:pic>
      <p:grpSp>
        <p:nvGrpSpPr>
          <p:cNvPr id="17" name="Group 16">
            <a:extLst>
              <a:ext uri="{FF2B5EF4-FFF2-40B4-BE49-F238E27FC236}">
                <a16:creationId xmlns:a16="http://schemas.microsoft.com/office/drawing/2014/main" id="{7E08FF1A-4D37-4B43-AD99-3A52DFDAABC4}"/>
              </a:ext>
            </a:extLst>
          </p:cNvPr>
          <p:cNvGrpSpPr/>
          <p:nvPr/>
        </p:nvGrpSpPr>
        <p:grpSpPr>
          <a:xfrm>
            <a:off x="3967909" y="2339196"/>
            <a:ext cx="4245854" cy="2532708"/>
            <a:chOff x="3967909" y="2339196"/>
            <a:chExt cx="4245854" cy="2532708"/>
          </a:xfrm>
        </p:grpSpPr>
        <p:pic>
          <p:nvPicPr>
            <p:cNvPr id="16" name="Picture 15" descr="A picture containing timeline&#10;&#10;Description automatically generated">
              <a:extLst>
                <a:ext uri="{FF2B5EF4-FFF2-40B4-BE49-F238E27FC236}">
                  <a16:creationId xmlns:a16="http://schemas.microsoft.com/office/drawing/2014/main" id="{37505BA1-B154-C545-940A-13F40F653887}"/>
                </a:ext>
              </a:extLst>
            </p:cNvPr>
            <p:cNvPicPr>
              <a:picLocks noChangeAspect="1"/>
            </p:cNvPicPr>
            <p:nvPr/>
          </p:nvPicPr>
          <p:blipFill>
            <a:blip r:embed="rId4"/>
            <a:stretch>
              <a:fillRect/>
            </a:stretch>
          </p:blipFill>
          <p:spPr>
            <a:xfrm>
              <a:off x="3967909" y="2339196"/>
              <a:ext cx="4245854" cy="2532708"/>
            </a:xfrm>
            <a:prstGeom prst="rect">
              <a:avLst/>
            </a:prstGeom>
          </p:spPr>
        </p:pic>
        <p:pic>
          <p:nvPicPr>
            <p:cNvPr id="9" name="Google Shape;87;p9">
              <a:extLst>
                <a:ext uri="{FF2B5EF4-FFF2-40B4-BE49-F238E27FC236}">
                  <a16:creationId xmlns:a16="http://schemas.microsoft.com/office/drawing/2014/main" id="{E412DECD-ECEC-E944-BBFB-76735CDE9EB2}"/>
                </a:ext>
              </a:extLst>
            </p:cNvPr>
            <p:cNvPicPr preferRelativeResize="0"/>
            <p:nvPr/>
          </p:nvPicPr>
          <p:blipFill>
            <a:blip r:embed="rId5">
              <a:alphaModFix/>
            </a:blip>
            <a:stretch>
              <a:fillRect/>
            </a:stretch>
          </p:blipFill>
          <p:spPr>
            <a:xfrm>
              <a:off x="7174788" y="3078589"/>
              <a:ext cx="680446" cy="680446"/>
            </a:xfrm>
            <a:prstGeom prst="rect">
              <a:avLst/>
            </a:prstGeom>
            <a:noFill/>
            <a:ln>
              <a:noFill/>
            </a:ln>
          </p:spPr>
        </p:pic>
        <p:pic>
          <p:nvPicPr>
            <p:cNvPr id="10" name="Google Shape;89;p9">
              <a:extLst>
                <a:ext uri="{FF2B5EF4-FFF2-40B4-BE49-F238E27FC236}">
                  <a16:creationId xmlns:a16="http://schemas.microsoft.com/office/drawing/2014/main" id="{DDBC6A0A-1A5D-3F47-B680-95715314066D}"/>
                </a:ext>
              </a:extLst>
            </p:cNvPr>
            <p:cNvPicPr preferRelativeResize="0"/>
            <p:nvPr/>
          </p:nvPicPr>
          <p:blipFill>
            <a:blip r:embed="rId6">
              <a:alphaModFix/>
            </a:blip>
            <a:stretch>
              <a:fillRect/>
            </a:stretch>
          </p:blipFill>
          <p:spPr>
            <a:xfrm>
              <a:off x="4111138" y="3176839"/>
              <a:ext cx="724346" cy="680446"/>
            </a:xfrm>
            <a:prstGeom prst="rect">
              <a:avLst/>
            </a:prstGeom>
            <a:noFill/>
            <a:ln>
              <a:noFill/>
            </a:ln>
          </p:spPr>
        </p:pic>
        <p:pic>
          <p:nvPicPr>
            <p:cNvPr id="11" name="Google Shape;89;p9">
              <a:extLst>
                <a:ext uri="{FF2B5EF4-FFF2-40B4-BE49-F238E27FC236}">
                  <a16:creationId xmlns:a16="http://schemas.microsoft.com/office/drawing/2014/main" id="{C00BDA7E-4944-3D49-9B6E-24FAED87BEE8}"/>
                </a:ext>
              </a:extLst>
            </p:cNvPr>
            <p:cNvPicPr preferRelativeResize="0"/>
            <p:nvPr/>
          </p:nvPicPr>
          <p:blipFill>
            <a:blip r:embed="rId6">
              <a:alphaModFix/>
            </a:blip>
            <a:stretch>
              <a:fillRect/>
            </a:stretch>
          </p:blipFill>
          <p:spPr>
            <a:xfrm>
              <a:off x="5141452" y="3176839"/>
              <a:ext cx="724346" cy="680446"/>
            </a:xfrm>
            <a:prstGeom prst="rect">
              <a:avLst/>
            </a:prstGeom>
            <a:noFill/>
            <a:ln>
              <a:noFill/>
            </a:ln>
          </p:spPr>
        </p:pic>
        <p:pic>
          <p:nvPicPr>
            <p:cNvPr id="12" name="Google Shape;89;p9">
              <a:extLst>
                <a:ext uri="{FF2B5EF4-FFF2-40B4-BE49-F238E27FC236}">
                  <a16:creationId xmlns:a16="http://schemas.microsoft.com/office/drawing/2014/main" id="{9A09E1A6-3A9A-8549-B29F-B1C3C51C24DB}"/>
                </a:ext>
              </a:extLst>
            </p:cNvPr>
            <p:cNvPicPr preferRelativeResize="0"/>
            <p:nvPr/>
          </p:nvPicPr>
          <p:blipFill>
            <a:blip r:embed="rId6">
              <a:alphaModFix/>
            </a:blip>
            <a:stretch>
              <a:fillRect/>
            </a:stretch>
          </p:blipFill>
          <p:spPr>
            <a:xfrm>
              <a:off x="4656542" y="3828003"/>
              <a:ext cx="724346" cy="680446"/>
            </a:xfrm>
            <a:prstGeom prst="rect">
              <a:avLst/>
            </a:prstGeom>
            <a:noFill/>
            <a:ln>
              <a:noFill/>
            </a:ln>
          </p:spPr>
        </p:pic>
        <p:pic>
          <p:nvPicPr>
            <p:cNvPr id="13" name="Google Shape;87;p9">
              <a:extLst>
                <a:ext uri="{FF2B5EF4-FFF2-40B4-BE49-F238E27FC236}">
                  <a16:creationId xmlns:a16="http://schemas.microsoft.com/office/drawing/2014/main" id="{9ED58FB2-A6D7-5D4A-BE5E-B8C1CF7FE28F}"/>
                </a:ext>
              </a:extLst>
            </p:cNvPr>
            <p:cNvPicPr preferRelativeResize="0"/>
            <p:nvPr/>
          </p:nvPicPr>
          <p:blipFill>
            <a:blip r:embed="rId5">
              <a:alphaModFix/>
            </a:blip>
            <a:stretch>
              <a:fillRect/>
            </a:stretch>
          </p:blipFill>
          <p:spPr>
            <a:xfrm>
              <a:off x="6373118" y="3078589"/>
              <a:ext cx="680446" cy="680446"/>
            </a:xfrm>
            <a:prstGeom prst="rect">
              <a:avLst/>
            </a:prstGeom>
            <a:noFill/>
            <a:ln>
              <a:noFill/>
            </a:ln>
          </p:spPr>
        </p:pic>
        <p:pic>
          <p:nvPicPr>
            <p:cNvPr id="14" name="Google Shape;87;p9">
              <a:extLst>
                <a:ext uri="{FF2B5EF4-FFF2-40B4-BE49-F238E27FC236}">
                  <a16:creationId xmlns:a16="http://schemas.microsoft.com/office/drawing/2014/main" id="{BFB164CF-781F-B948-B572-D2A81060B09D}"/>
                </a:ext>
              </a:extLst>
            </p:cNvPr>
            <p:cNvPicPr preferRelativeResize="0"/>
            <p:nvPr/>
          </p:nvPicPr>
          <p:blipFill>
            <a:blip r:embed="rId5">
              <a:alphaModFix/>
            </a:blip>
            <a:stretch>
              <a:fillRect/>
            </a:stretch>
          </p:blipFill>
          <p:spPr>
            <a:xfrm>
              <a:off x="7174788" y="3830547"/>
              <a:ext cx="680446" cy="680446"/>
            </a:xfrm>
            <a:prstGeom prst="rect">
              <a:avLst/>
            </a:prstGeom>
            <a:noFill/>
            <a:ln>
              <a:noFill/>
            </a:ln>
          </p:spPr>
        </p:pic>
        <p:pic>
          <p:nvPicPr>
            <p:cNvPr id="15" name="Google Shape;87;p9">
              <a:extLst>
                <a:ext uri="{FF2B5EF4-FFF2-40B4-BE49-F238E27FC236}">
                  <a16:creationId xmlns:a16="http://schemas.microsoft.com/office/drawing/2014/main" id="{FA17E450-0F1A-6540-957B-43B50309ABDF}"/>
                </a:ext>
              </a:extLst>
            </p:cNvPr>
            <p:cNvPicPr preferRelativeResize="0"/>
            <p:nvPr/>
          </p:nvPicPr>
          <p:blipFill>
            <a:blip r:embed="rId5">
              <a:alphaModFix/>
            </a:blip>
            <a:stretch>
              <a:fillRect/>
            </a:stretch>
          </p:blipFill>
          <p:spPr>
            <a:xfrm>
              <a:off x="6373118" y="3830547"/>
              <a:ext cx="680446" cy="680446"/>
            </a:xfrm>
            <a:prstGeom prst="rect">
              <a:avLst/>
            </a:prstGeom>
            <a:noFill/>
            <a:ln>
              <a:noFill/>
            </a:ln>
          </p:spPr>
        </p:pic>
      </p:gr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5"/>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94026"/>
          </a:xfrm>
        </p:spPr>
        <p:txBody>
          <a:bodyPr/>
          <a:lstStyle/>
          <a:p>
            <a:r>
              <a:rPr lang="en-GB" b="1" dirty="0"/>
              <a:t>Use the word bank below to compare the Base 10.</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Rounded Rectangle 6">
            <a:extLst>
              <a:ext uri="{FF2B5EF4-FFF2-40B4-BE49-F238E27FC236}">
                <a16:creationId xmlns:a16="http://schemas.microsoft.com/office/drawing/2014/main" id="{B6A91355-5332-5645-8908-E8E5F18A351E}"/>
              </a:ext>
            </a:extLst>
          </p:cNvPr>
          <p:cNvSpPr/>
          <p:nvPr/>
        </p:nvSpPr>
        <p:spPr>
          <a:xfrm>
            <a:off x="5257903" y="2222520"/>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more than</a:t>
            </a:r>
          </a:p>
          <a:p>
            <a:pPr algn="ctr"/>
            <a:r>
              <a:rPr lang="en-GB" dirty="0">
                <a:solidFill>
                  <a:srgbClr val="222222"/>
                </a:solidFill>
                <a:latin typeface="Century Gothic" panose="020B0502020202020204" pitchFamily="34" charset="0"/>
              </a:rPr>
              <a:t>&gt;</a:t>
            </a:r>
          </a:p>
        </p:txBody>
      </p:sp>
      <p:sp>
        <p:nvSpPr>
          <p:cNvPr id="9" name="Rounded Rectangle 8">
            <a:extLst>
              <a:ext uri="{FF2B5EF4-FFF2-40B4-BE49-F238E27FC236}">
                <a16:creationId xmlns:a16="http://schemas.microsoft.com/office/drawing/2014/main" id="{7FED45BE-34B2-7C4D-A84E-7F92F8EE62F4}"/>
              </a:ext>
            </a:extLst>
          </p:cNvPr>
          <p:cNvSpPr/>
          <p:nvPr/>
        </p:nvSpPr>
        <p:spPr>
          <a:xfrm>
            <a:off x="5257903" y="3573337"/>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less than</a:t>
            </a:r>
          </a:p>
          <a:p>
            <a:pPr algn="ctr"/>
            <a:r>
              <a:rPr lang="en-GB" dirty="0">
                <a:solidFill>
                  <a:srgbClr val="222222"/>
                </a:solidFill>
                <a:latin typeface="Century Gothic" panose="020B0502020202020204" pitchFamily="34" charset="0"/>
              </a:rPr>
              <a:t>&lt;</a:t>
            </a:r>
          </a:p>
        </p:txBody>
      </p:sp>
      <p:sp>
        <p:nvSpPr>
          <p:cNvPr id="10" name="Rounded Rectangle 9">
            <a:extLst>
              <a:ext uri="{FF2B5EF4-FFF2-40B4-BE49-F238E27FC236}">
                <a16:creationId xmlns:a16="http://schemas.microsoft.com/office/drawing/2014/main" id="{5AB34ADC-9304-0E48-9922-74D4E1C22770}"/>
              </a:ext>
            </a:extLst>
          </p:cNvPr>
          <p:cNvSpPr/>
          <p:nvPr/>
        </p:nvSpPr>
        <p:spPr>
          <a:xfrm>
            <a:off x="5257903" y="4924154"/>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equal to</a:t>
            </a:r>
          </a:p>
          <a:p>
            <a:pPr algn="ctr"/>
            <a:r>
              <a:rPr lang="en-GB" dirty="0">
                <a:solidFill>
                  <a:srgbClr val="222222"/>
                </a:solidFill>
                <a:latin typeface="Century Gothic" panose="020B0502020202020204" pitchFamily="34" charset="0"/>
              </a:rPr>
              <a:t>=</a:t>
            </a:r>
          </a:p>
        </p:txBody>
      </p:sp>
      <p:grpSp>
        <p:nvGrpSpPr>
          <p:cNvPr id="4" name="Group 3">
            <a:extLst>
              <a:ext uri="{FF2B5EF4-FFF2-40B4-BE49-F238E27FC236}">
                <a16:creationId xmlns:a16="http://schemas.microsoft.com/office/drawing/2014/main" id="{8F343EF8-6612-E944-A746-6945B26D2777}"/>
              </a:ext>
            </a:extLst>
          </p:cNvPr>
          <p:cNvGrpSpPr/>
          <p:nvPr/>
        </p:nvGrpSpPr>
        <p:grpSpPr>
          <a:xfrm>
            <a:off x="263046" y="1870364"/>
            <a:ext cx="4393852" cy="1814945"/>
            <a:chOff x="263046" y="1870364"/>
            <a:chExt cx="4393852" cy="1814945"/>
          </a:xfrm>
        </p:grpSpPr>
        <p:sp>
          <p:nvSpPr>
            <p:cNvPr id="8" name="Rounded Rectangle 7">
              <a:extLst>
                <a:ext uri="{FF2B5EF4-FFF2-40B4-BE49-F238E27FC236}">
                  <a16:creationId xmlns:a16="http://schemas.microsoft.com/office/drawing/2014/main" id="{37032A43-B2A7-D947-B221-C773E50D0F94}"/>
                </a:ext>
              </a:extLst>
            </p:cNvPr>
            <p:cNvSpPr/>
            <p:nvPr/>
          </p:nvSpPr>
          <p:spPr>
            <a:xfrm flipH="1">
              <a:off x="263046" y="1870364"/>
              <a:ext cx="4393852" cy="181494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5" name="Rounded Rectangle 14">
              <a:extLst>
                <a:ext uri="{FF2B5EF4-FFF2-40B4-BE49-F238E27FC236}">
                  <a16:creationId xmlns:a16="http://schemas.microsoft.com/office/drawing/2014/main" id="{2B1C2878-9FD9-A041-A102-47708337DC0D}"/>
                </a:ext>
              </a:extLst>
            </p:cNvPr>
            <p:cNvSpPr/>
            <p:nvPr/>
          </p:nvSpPr>
          <p:spPr>
            <a:xfrm>
              <a:off x="1638043" y="2334490"/>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22" name="Google Shape;92;p9">
              <a:extLst>
                <a:ext uri="{FF2B5EF4-FFF2-40B4-BE49-F238E27FC236}">
                  <a16:creationId xmlns:a16="http://schemas.microsoft.com/office/drawing/2014/main" id="{C575EDA0-4C77-B842-974D-DAA3CE517A97}"/>
                </a:ext>
              </a:extLst>
            </p:cNvPr>
            <p:cNvPicPr preferRelativeResize="0"/>
            <p:nvPr/>
          </p:nvPicPr>
          <p:blipFill>
            <a:blip r:embed="rId3">
              <a:alphaModFix/>
            </a:blip>
            <a:stretch>
              <a:fillRect/>
            </a:stretch>
          </p:blipFill>
          <p:spPr>
            <a:xfrm>
              <a:off x="1329135" y="3077982"/>
              <a:ext cx="207169" cy="228600"/>
            </a:xfrm>
            <a:prstGeom prst="rect">
              <a:avLst/>
            </a:prstGeom>
            <a:noFill/>
            <a:ln>
              <a:noFill/>
            </a:ln>
          </p:spPr>
        </p:pic>
        <p:pic>
          <p:nvPicPr>
            <p:cNvPr id="23" name="Google Shape;93;p9">
              <a:extLst>
                <a:ext uri="{FF2B5EF4-FFF2-40B4-BE49-F238E27FC236}">
                  <a16:creationId xmlns:a16="http://schemas.microsoft.com/office/drawing/2014/main" id="{4244A062-1A19-E445-9BA5-2B1438D0C3C6}"/>
                </a:ext>
              </a:extLst>
            </p:cNvPr>
            <p:cNvPicPr preferRelativeResize="0"/>
            <p:nvPr/>
          </p:nvPicPr>
          <p:blipFill>
            <a:blip r:embed="rId4">
              <a:alphaModFix/>
            </a:blip>
            <a:stretch>
              <a:fillRect/>
            </a:stretch>
          </p:blipFill>
          <p:spPr>
            <a:xfrm>
              <a:off x="459210" y="2085001"/>
              <a:ext cx="207169" cy="1221581"/>
            </a:xfrm>
            <a:prstGeom prst="rect">
              <a:avLst/>
            </a:prstGeom>
            <a:noFill/>
            <a:ln>
              <a:noFill/>
            </a:ln>
          </p:spPr>
        </p:pic>
        <p:pic>
          <p:nvPicPr>
            <p:cNvPr id="24" name="Google Shape;92;p9">
              <a:extLst>
                <a:ext uri="{FF2B5EF4-FFF2-40B4-BE49-F238E27FC236}">
                  <a16:creationId xmlns:a16="http://schemas.microsoft.com/office/drawing/2014/main" id="{C8FA3323-9DB9-A943-8430-00B78A08B676}"/>
                </a:ext>
              </a:extLst>
            </p:cNvPr>
            <p:cNvPicPr preferRelativeResize="0"/>
            <p:nvPr/>
          </p:nvPicPr>
          <p:blipFill>
            <a:blip r:embed="rId3">
              <a:alphaModFix/>
            </a:blip>
            <a:stretch>
              <a:fillRect/>
            </a:stretch>
          </p:blipFill>
          <p:spPr>
            <a:xfrm>
              <a:off x="1329134" y="2777835"/>
              <a:ext cx="207169" cy="228600"/>
            </a:xfrm>
            <a:prstGeom prst="rect">
              <a:avLst/>
            </a:prstGeom>
            <a:noFill/>
            <a:ln>
              <a:noFill/>
            </a:ln>
          </p:spPr>
        </p:pic>
        <p:pic>
          <p:nvPicPr>
            <p:cNvPr id="25" name="Google Shape;93;p9">
              <a:extLst>
                <a:ext uri="{FF2B5EF4-FFF2-40B4-BE49-F238E27FC236}">
                  <a16:creationId xmlns:a16="http://schemas.microsoft.com/office/drawing/2014/main" id="{816ECFA8-E0BF-EE4F-8B66-508B89896D10}"/>
                </a:ext>
              </a:extLst>
            </p:cNvPr>
            <p:cNvPicPr preferRelativeResize="0"/>
            <p:nvPr/>
          </p:nvPicPr>
          <p:blipFill>
            <a:blip r:embed="rId4">
              <a:alphaModFix/>
            </a:blip>
            <a:stretch>
              <a:fillRect/>
            </a:stretch>
          </p:blipFill>
          <p:spPr>
            <a:xfrm>
              <a:off x="768119" y="2085001"/>
              <a:ext cx="207169" cy="1221581"/>
            </a:xfrm>
            <a:prstGeom prst="rect">
              <a:avLst/>
            </a:prstGeom>
            <a:noFill/>
            <a:ln>
              <a:noFill/>
            </a:ln>
          </p:spPr>
        </p:pic>
        <p:pic>
          <p:nvPicPr>
            <p:cNvPr id="26" name="Google Shape;93;p9">
              <a:extLst>
                <a:ext uri="{FF2B5EF4-FFF2-40B4-BE49-F238E27FC236}">
                  <a16:creationId xmlns:a16="http://schemas.microsoft.com/office/drawing/2014/main" id="{9EBA83A1-3AA8-4941-A43D-9E9FB6D4BD55}"/>
                </a:ext>
              </a:extLst>
            </p:cNvPr>
            <p:cNvPicPr preferRelativeResize="0"/>
            <p:nvPr/>
          </p:nvPicPr>
          <p:blipFill>
            <a:blip r:embed="rId4">
              <a:alphaModFix/>
            </a:blip>
            <a:stretch>
              <a:fillRect/>
            </a:stretch>
          </p:blipFill>
          <p:spPr>
            <a:xfrm>
              <a:off x="1077027" y="2085000"/>
              <a:ext cx="207169" cy="1221581"/>
            </a:xfrm>
            <a:prstGeom prst="rect">
              <a:avLst/>
            </a:prstGeom>
            <a:noFill/>
            <a:ln>
              <a:noFill/>
            </a:ln>
          </p:spPr>
        </p:pic>
        <p:pic>
          <p:nvPicPr>
            <p:cNvPr id="27" name="Google Shape;92;p9">
              <a:extLst>
                <a:ext uri="{FF2B5EF4-FFF2-40B4-BE49-F238E27FC236}">
                  <a16:creationId xmlns:a16="http://schemas.microsoft.com/office/drawing/2014/main" id="{A6BD7108-FD76-E44A-A440-2FBC2DF71D66}"/>
                </a:ext>
              </a:extLst>
            </p:cNvPr>
            <p:cNvPicPr preferRelativeResize="0"/>
            <p:nvPr/>
          </p:nvPicPr>
          <p:blipFill>
            <a:blip r:embed="rId3">
              <a:alphaModFix/>
            </a:blip>
            <a:stretch>
              <a:fillRect/>
            </a:stretch>
          </p:blipFill>
          <p:spPr>
            <a:xfrm>
              <a:off x="4058905" y="3077981"/>
              <a:ext cx="207169" cy="228600"/>
            </a:xfrm>
            <a:prstGeom prst="rect">
              <a:avLst/>
            </a:prstGeom>
            <a:noFill/>
            <a:ln>
              <a:noFill/>
            </a:ln>
          </p:spPr>
        </p:pic>
        <p:pic>
          <p:nvPicPr>
            <p:cNvPr id="28" name="Google Shape;92;p9">
              <a:extLst>
                <a:ext uri="{FF2B5EF4-FFF2-40B4-BE49-F238E27FC236}">
                  <a16:creationId xmlns:a16="http://schemas.microsoft.com/office/drawing/2014/main" id="{6722FE54-5701-DF4E-9DF4-AA213E4CA58C}"/>
                </a:ext>
              </a:extLst>
            </p:cNvPr>
            <p:cNvPicPr preferRelativeResize="0"/>
            <p:nvPr/>
          </p:nvPicPr>
          <p:blipFill>
            <a:blip r:embed="rId3">
              <a:alphaModFix/>
            </a:blip>
            <a:stretch>
              <a:fillRect/>
            </a:stretch>
          </p:blipFill>
          <p:spPr>
            <a:xfrm>
              <a:off x="4058904" y="2777834"/>
              <a:ext cx="207169" cy="228600"/>
            </a:xfrm>
            <a:prstGeom prst="rect">
              <a:avLst/>
            </a:prstGeom>
            <a:noFill/>
            <a:ln>
              <a:noFill/>
            </a:ln>
          </p:spPr>
        </p:pic>
        <p:pic>
          <p:nvPicPr>
            <p:cNvPr id="29" name="Google Shape;93;p9">
              <a:extLst>
                <a:ext uri="{FF2B5EF4-FFF2-40B4-BE49-F238E27FC236}">
                  <a16:creationId xmlns:a16="http://schemas.microsoft.com/office/drawing/2014/main" id="{40B302B7-46C0-5641-B563-1A886E8DE576}"/>
                </a:ext>
              </a:extLst>
            </p:cNvPr>
            <p:cNvPicPr preferRelativeResize="0"/>
            <p:nvPr/>
          </p:nvPicPr>
          <p:blipFill>
            <a:blip r:embed="rId4">
              <a:alphaModFix/>
            </a:blip>
            <a:stretch>
              <a:fillRect/>
            </a:stretch>
          </p:blipFill>
          <p:spPr>
            <a:xfrm>
              <a:off x="3497889" y="2085000"/>
              <a:ext cx="207169" cy="1221581"/>
            </a:xfrm>
            <a:prstGeom prst="rect">
              <a:avLst/>
            </a:prstGeom>
            <a:noFill/>
            <a:ln>
              <a:noFill/>
            </a:ln>
          </p:spPr>
        </p:pic>
        <p:pic>
          <p:nvPicPr>
            <p:cNvPr id="30" name="Google Shape;93;p9">
              <a:extLst>
                <a:ext uri="{FF2B5EF4-FFF2-40B4-BE49-F238E27FC236}">
                  <a16:creationId xmlns:a16="http://schemas.microsoft.com/office/drawing/2014/main" id="{16782205-AC0B-5248-85C3-F80750A7BE56}"/>
                </a:ext>
              </a:extLst>
            </p:cNvPr>
            <p:cNvPicPr preferRelativeResize="0"/>
            <p:nvPr/>
          </p:nvPicPr>
          <p:blipFill>
            <a:blip r:embed="rId4">
              <a:alphaModFix/>
            </a:blip>
            <a:stretch>
              <a:fillRect/>
            </a:stretch>
          </p:blipFill>
          <p:spPr>
            <a:xfrm>
              <a:off x="3806797" y="2084999"/>
              <a:ext cx="207169" cy="1221581"/>
            </a:xfrm>
            <a:prstGeom prst="rect">
              <a:avLst/>
            </a:prstGeom>
            <a:noFill/>
            <a:ln>
              <a:noFill/>
            </a:ln>
          </p:spPr>
        </p:pic>
        <p:pic>
          <p:nvPicPr>
            <p:cNvPr id="31" name="Google Shape;92;p9">
              <a:extLst>
                <a:ext uri="{FF2B5EF4-FFF2-40B4-BE49-F238E27FC236}">
                  <a16:creationId xmlns:a16="http://schemas.microsoft.com/office/drawing/2014/main" id="{8ACBE980-6A52-6B42-B258-4B9626D5FA22}"/>
                </a:ext>
              </a:extLst>
            </p:cNvPr>
            <p:cNvPicPr preferRelativeResize="0"/>
            <p:nvPr/>
          </p:nvPicPr>
          <p:blipFill>
            <a:blip r:embed="rId3">
              <a:alphaModFix/>
            </a:blip>
            <a:stretch>
              <a:fillRect/>
            </a:stretch>
          </p:blipFill>
          <p:spPr>
            <a:xfrm>
              <a:off x="4321029" y="3077980"/>
              <a:ext cx="207169" cy="228600"/>
            </a:xfrm>
            <a:prstGeom prst="rect">
              <a:avLst/>
            </a:prstGeom>
            <a:noFill/>
            <a:ln>
              <a:noFill/>
            </a:ln>
          </p:spPr>
        </p:pic>
        <p:pic>
          <p:nvPicPr>
            <p:cNvPr id="32" name="Google Shape;92;p9">
              <a:extLst>
                <a:ext uri="{FF2B5EF4-FFF2-40B4-BE49-F238E27FC236}">
                  <a16:creationId xmlns:a16="http://schemas.microsoft.com/office/drawing/2014/main" id="{85CB1099-5317-5A45-AB89-2FA3D5FC75A6}"/>
                </a:ext>
              </a:extLst>
            </p:cNvPr>
            <p:cNvPicPr preferRelativeResize="0"/>
            <p:nvPr/>
          </p:nvPicPr>
          <p:blipFill>
            <a:blip r:embed="rId3">
              <a:alphaModFix/>
            </a:blip>
            <a:stretch>
              <a:fillRect/>
            </a:stretch>
          </p:blipFill>
          <p:spPr>
            <a:xfrm>
              <a:off x="4321028" y="2777833"/>
              <a:ext cx="207169" cy="228600"/>
            </a:xfrm>
            <a:prstGeom prst="rect">
              <a:avLst/>
            </a:prstGeom>
            <a:noFill/>
            <a:ln>
              <a:noFill/>
            </a:ln>
          </p:spPr>
        </p:pic>
      </p:grpSp>
      <p:grpSp>
        <p:nvGrpSpPr>
          <p:cNvPr id="65" name="Group 64">
            <a:extLst>
              <a:ext uri="{FF2B5EF4-FFF2-40B4-BE49-F238E27FC236}">
                <a16:creationId xmlns:a16="http://schemas.microsoft.com/office/drawing/2014/main" id="{9EF6DC91-DB29-E348-8639-79C814644F1C}"/>
              </a:ext>
            </a:extLst>
          </p:cNvPr>
          <p:cNvGrpSpPr/>
          <p:nvPr/>
        </p:nvGrpSpPr>
        <p:grpSpPr>
          <a:xfrm>
            <a:off x="263046" y="4149435"/>
            <a:ext cx="4393852" cy="1814945"/>
            <a:chOff x="263046" y="4149435"/>
            <a:chExt cx="4393852" cy="1814945"/>
          </a:xfrm>
        </p:grpSpPr>
        <p:sp>
          <p:nvSpPr>
            <p:cNvPr id="16" name="Rounded Rectangle 15">
              <a:extLst>
                <a:ext uri="{FF2B5EF4-FFF2-40B4-BE49-F238E27FC236}">
                  <a16:creationId xmlns:a16="http://schemas.microsoft.com/office/drawing/2014/main" id="{DD7A78BB-2AD7-D945-B4B6-FEAE0B5ADB49}"/>
                </a:ext>
              </a:extLst>
            </p:cNvPr>
            <p:cNvSpPr/>
            <p:nvPr/>
          </p:nvSpPr>
          <p:spPr>
            <a:xfrm flipH="1">
              <a:off x="263046" y="4149435"/>
              <a:ext cx="4393852" cy="181494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4E599748-AD49-EA41-B4F6-883F46CE1F88}"/>
                </a:ext>
              </a:extLst>
            </p:cNvPr>
            <p:cNvSpPr/>
            <p:nvPr/>
          </p:nvSpPr>
          <p:spPr>
            <a:xfrm>
              <a:off x="1621875" y="4613562"/>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33" name="Google Shape;92;p9">
              <a:extLst>
                <a:ext uri="{FF2B5EF4-FFF2-40B4-BE49-F238E27FC236}">
                  <a16:creationId xmlns:a16="http://schemas.microsoft.com/office/drawing/2014/main" id="{18D57E43-759E-F34E-BF1D-0F94B2D621BA}"/>
                </a:ext>
              </a:extLst>
            </p:cNvPr>
            <p:cNvPicPr preferRelativeResize="0"/>
            <p:nvPr/>
          </p:nvPicPr>
          <p:blipFill>
            <a:blip r:embed="rId3">
              <a:alphaModFix/>
            </a:blip>
            <a:stretch>
              <a:fillRect/>
            </a:stretch>
          </p:blipFill>
          <p:spPr>
            <a:xfrm>
              <a:off x="1065808" y="5349152"/>
              <a:ext cx="207169" cy="228600"/>
            </a:xfrm>
            <a:prstGeom prst="rect">
              <a:avLst/>
            </a:prstGeom>
            <a:noFill/>
            <a:ln>
              <a:noFill/>
            </a:ln>
          </p:spPr>
        </p:pic>
        <p:pic>
          <p:nvPicPr>
            <p:cNvPr id="34" name="Google Shape;92;p9">
              <a:extLst>
                <a:ext uri="{FF2B5EF4-FFF2-40B4-BE49-F238E27FC236}">
                  <a16:creationId xmlns:a16="http://schemas.microsoft.com/office/drawing/2014/main" id="{038E9192-8C8A-2B4C-9205-2493D1B3DB17}"/>
                </a:ext>
              </a:extLst>
            </p:cNvPr>
            <p:cNvPicPr preferRelativeResize="0"/>
            <p:nvPr/>
          </p:nvPicPr>
          <p:blipFill>
            <a:blip r:embed="rId3">
              <a:alphaModFix/>
            </a:blip>
            <a:stretch>
              <a:fillRect/>
            </a:stretch>
          </p:blipFill>
          <p:spPr>
            <a:xfrm>
              <a:off x="1065807" y="5049005"/>
              <a:ext cx="207169" cy="228600"/>
            </a:xfrm>
            <a:prstGeom prst="rect">
              <a:avLst/>
            </a:prstGeom>
            <a:noFill/>
            <a:ln>
              <a:noFill/>
            </a:ln>
          </p:spPr>
        </p:pic>
        <p:pic>
          <p:nvPicPr>
            <p:cNvPr id="35" name="Google Shape;93;p9">
              <a:extLst>
                <a:ext uri="{FF2B5EF4-FFF2-40B4-BE49-F238E27FC236}">
                  <a16:creationId xmlns:a16="http://schemas.microsoft.com/office/drawing/2014/main" id="{A8884A4F-3B3A-B544-A060-20C1FDCE1966}"/>
                </a:ext>
              </a:extLst>
            </p:cNvPr>
            <p:cNvPicPr preferRelativeResize="0"/>
            <p:nvPr/>
          </p:nvPicPr>
          <p:blipFill>
            <a:blip r:embed="rId4">
              <a:alphaModFix/>
            </a:blip>
            <a:stretch>
              <a:fillRect/>
            </a:stretch>
          </p:blipFill>
          <p:spPr>
            <a:xfrm>
              <a:off x="504792" y="4356171"/>
              <a:ext cx="207169" cy="1221581"/>
            </a:xfrm>
            <a:prstGeom prst="rect">
              <a:avLst/>
            </a:prstGeom>
            <a:noFill/>
            <a:ln>
              <a:noFill/>
            </a:ln>
          </p:spPr>
        </p:pic>
        <p:pic>
          <p:nvPicPr>
            <p:cNvPr id="36" name="Google Shape;93;p9">
              <a:extLst>
                <a:ext uri="{FF2B5EF4-FFF2-40B4-BE49-F238E27FC236}">
                  <a16:creationId xmlns:a16="http://schemas.microsoft.com/office/drawing/2014/main" id="{6199F7FC-8C52-C345-B07A-EC2214CD9CAE}"/>
                </a:ext>
              </a:extLst>
            </p:cNvPr>
            <p:cNvPicPr preferRelativeResize="0"/>
            <p:nvPr/>
          </p:nvPicPr>
          <p:blipFill>
            <a:blip r:embed="rId4">
              <a:alphaModFix/>
            </a:blip>
            <a:stretch>
              <a:fillRect/>
            </a:stretch>
          </p:blipFill>
          <p:spPr>
            <a:xfrm>
              <a:off x="813700" y="4356170"/>
              <a:ext cx="207169" cy="1221581"/>
            </a:xfrm>
            <a:prstGeom prst="rect">
              <a:avLst/>
            </a:prstGeom>
            <a:noFill/>
            <a:ln>
              <a:noFill/>
            </a:ln>
          </p:spPr>
        </p:pic>
        <p:pic>
          <p:nvPicPr>
            <p:cNvPr id="37" name="Google Shape;92;p9">
              <a:extLst>
                <a:ext uri="{FF2B5EF4-FFF2-40B4-BE49-F238E27FC236}">
                  <a16:creationId xmlns:a16="http://schemas.microsoft.com/office/drawing/2014/main" id="{37C97081-FC93-7449-AE52-60878A81F0F4}"/>
                </a:ext>
              </a:extLst>
            </p:cNvPr>
            <p:cNvPicPr preferRelativeResize="0"/>
            <p:nvPr/>
          </p:nvPicPr>
          <p:blipFill>
            <a:blip r:embed="rId3">
              <a:alphaModFix/>
            </a:blip>
            <a:stretch>
              <a:fillRect/>
            </a:stretch>
          </p:blipFill>
          <p:spPr>
            <a:xfrm>
              <a:off x="1327932" y="5349151"/>
              <a:ext cx="207169" cy="228600"/>
            </a:xfrm>
            <a:prstGeom prst="rect">
              <a:avLst/>
            </a:prstGeom>
            <a:noFill/>
            <a:ln>
              <a:noFill/>
            </a:ln>
          </p:spPr>
        </p:pic>
        <p:pic>
          <p:nvPicPr>
            <p:cNvPr id="38" name="Google Shape;92;p9">
              <a:extLst>
                <a:ext uri="{FF2B5EF4-FFF2-40B4-BE49-F238E27FC236}">
                  <a16:creationId xmlns:a16="http://schemas.microsoft.com/office/drawing/2014/main" id="{4D41D887-6FB2-F840-9473-249410585A32}"/>
                </a:ext>
              </a:extLst>
            </p:cNvPr>
            <p:cNvPicPr preferRelativeResize="0"/>
            <p:nvPr/>
          </p:nvPicPr>
          <p:blipFill>
            <a:blip r:embed="rId3">
              <a:alphaModFix/>
            </a:blip>
            <a:stretch>
              <a:fillRect/>
            </a:stretch>
          </p:blipFill>
          <p:spPr>
            <a:xfrm>
              <a:off x="1327931" y="5049004"/>
              <a:ext cx="207169" cy="228600"/>
            </a:xfrm>
            <a:prstGeom prst="rect">
              <a:avLst/>
            </a:prstGeom>
            <a:noFill/>
            <a:ln>
              <a:noFill/>
            </a:ln>
          </p:spPr>
        </p:pic>
        <p:pic>
          <p:nvPicPr>
            <p:cNvPr id="39" name="Google Shape;92;p9">
              <a:extLst>
                <a:ext uri="{FF2B5EF4-FFF2-40B4-BE49-F238E27FC236}">
                  <a16:creationId xmlns:a16="http://schemas.microsoft.com/office/drawing/2014/main" id="{4E78CEF6-F770-B144-8D1A-C97748CAE7D7}"/>
                </a:ext>
              </a:extLst>
            </p:cNvPr>
            <p:cNvPicPr preferRelativeResize="0"/>
            <p:nvPr/>
          </p:nvPicPr>
          <p:blipFill>
            <a:blip r:embed="rId3">
              <a:alphaModFix/>
            </a:blip>
            <a:stretch>
              <a:fillRect/>
            </a:stretch>
          </p:blipFill>
          <p:spPr>
            <a:xfrm>
              <a:off x="4043144" y="5349152"/>
              <a:ext cx="207169" cy="228600"/>
            </a:xfrm>
            <a:prstGeom prst="rect">
              <a:avLst/>
            </a:prstGeom>
            <a:noFill/>
            <a:ln>
              <a:noFill/>
            </a:ln>
          </p:spPr>
        </p:pic>
        <p:pic>
          <p:nvPicPr>
            <p:cNvPr id="40" name="Google Shape;92;p9">
              <a:extLst>
                <a:ext uri="{FF2B5EF4-FFF2-40B4-BE49-F238E27FC236}">
                  <a16:creationId xmlns:a16="http://schemas.microsoft.com/office/drawing/2014/main" id="{646FC497-8410-9543-AEAD-52F2F1A22E8E}"/>
                </a:ext>
              </a:extLst>
            </p:cNvPr>
            <p:cNvPicPr preferRelativeResize="0"/>
            <p:nvPr/>
          </p:nvPicPr>
          <p:blipFill>
            <a:blip r:embed="rId3">
              <a:alphaModFix/>
            </a:blip>
            <a:stretch>
              <a:fillRect/>
            </a:stretch>
          </p:blipFill>
          <p:spPr>
            <a:xfrm>
              <a:off x="4043143" y="5049005"/>
              <a:ext cx="207169" cy="228600"/>
            </a:xfrm>
            <a:prstGeom prst="rect">
              <a:avLst/>
            </a:prstGeom>
            <a:noFill/>
            <a:ln>
              <a:noFill/>
            </a:ln>
          </p:spPr>
        </p:pic>
        <p:pic>
          <p:nvPicPr>
            <p:cNvPr id="41" name="Google Shape;93;p9">
              <a:extLst>
                <a:ext uri="{FF2B5EF4-FFF2-40B4-BE49-F238E27FC236}">
                  <a16:creationId xmlns:a16="http://schemas.microsoft.com/office/drawing/2014/main" id="{1974264B-7237-274F-8F5C-B25CC0A4ABFB}"/>
                </a:ext>
              </a:extLst>
            </p:cNvPr>
            <p:cNvPicPr preferRelativeResize="0"/>
            <p:nvPr/>
          </p:nvPicPr>
          <p:blipFill>
            <a:blip r:embed="rId4">
              <a:alphaModFix/>
            </a:blip>
            <a:stretch>
              <a:fillRect/>
            </a:stretch>
          </p:blipFill>
          <p:spPr>
            <a:xfrm>
              <a:off x="3482128" y="4356171"/>
              <a:ext cx="207169" cy="1221581"/>
            </a:xfrm>
            <a:prstGeom prst="rect">
              <a:avLst/>
            </a:prstGeom>
            <a:noFill/>
            <a:ln>
              <a:noFill/>
            </a:ln>
          </p:spPr>
        </p:pic>
        <p:pic>
          <p:nvPicPr>
            <p:cNvPr id="42" name="Google Shape;93;p9">
              <a:extLst>
                <a:ext uri="{FF2B5EF4-FFF2-40B4-BE49-F238E27FC236}">
                  <a16:creationId xmlns:a16="http://schemas.microsoft.com/office/drawing/2014/main" id="{2DA82CFE-E653-3B4F-B935-0BBED6586CD7}"/>
                </a:ext>
              </a:extLst>
            </p:cNvPr>
            <p:cNvPicPr preferRelativeResize="0"/>
            <p:nvPr/>
          </p:nvPicPr>
          <p:blipFill>
            <a:blip r:embed="rId4">
              <a:alphaModFix/>
            </a:blip>
            <a:stretch>
              <a:fillRect/>
            </a:stretch>
          </p:blipFill>
          <p:spPr>
            <a:xfrm>
              <a:off x="3791036" y="4356170"/>
              <a:ext cx="207169" cy="1221581"/>
            </a:xfrm>
            <a:prstGeom prst="rect">
              <a:avLst/>
            </a:prstGeom>
            <a:noFill/>
            <a:ln>
              <a:noFill/>
            </a:ln>
          </p:spPr>
        </p:pic>
        <p:pic>
          <p:nvPicPr>
            <p:cNvPr id="43" name="Google Shape;92;p9">
              <a:extLst>
                <a:ext uri="{FF2B5EF4-FFF2-40B4-BE49-F238E27FC236}">
                  <a16:creationId xmlns:a16="http://schemas.microsoft.com/office/drawing/2014/main" id="{BE8B142C-1B8D-1A46-91EC-CDBA8783BEEC}"/>
                </a:ext>
              </a:extLst>
            </p:cNvPr>
            <p:cNvPicPr preferRelativeResize="0"/>
            <p:nvPr/>
          </p:nvPicPr>
          <p:blipFill>
            <a:blip r:embed="rId3">
              <a:alphaModFix/>
            </a:blip>
            <a:stretch>
              <a:fillRect/>
            </a:stretch>
          </p:blipFill>
          <p:spPr>
            <a:xfrm>
              <a:off x="4043143" y="4711842"/>
              <a:ext cx="207169" cy="228600"/>
            </a:xfrm>
            <a:prstGeom prst="rect">
              <a:avLst/>
            </a:prstGeom>
            <a:noFill/>
            <a:ln>
              <a:noFill/>
            </a:ln>
          </p:spPr>
        </p:pic>
        <p:pic>
          <p:nvPicPr>
            <p:cNvPr id="44" name="Google Shape;92;p9">
              <a:extLst>
                <a:ext uri="{FF2B5EF4-FFF2-40B4-BE49-F238E27FC236}">
                  <a16:creationId xmlns:a16="http://schemas.microsoft.com/office/drawing/2014/main" id="{FEA71A1F-C6E9-3942-A415-E60C0468914B}"/>
                </a:ext>
              </a:extLst>
            </p:cNvPr>
            <p:cNvPicPr preferRelativeResize="0"/>
            <p:nvPr/>
          </p:nvPicPr>
          <p:blipFill>
            <a:blip r:embed="rId3">
              <a:alphaModFix/>
            </a:blip>
            <a:stretch>
              <a:fillRect/>
            </a:stretch>
          </p:blipFill>
          <p:spPr>
            <a:xfrm>
              <a:off x="4043142" y="4411695"/>
              <a:ext cx="207169" cy="228600"/>
            </a:xfrm>
            <a:prstGeom prst="rect">
              <a:avLst/>
            </a:prstGeom>
            <a:noFill/>
            <a:ln>
              <a:noFill/>
            </a:ln>
          </p:spPr>
        </p:pic>
      </p:grpSp>
      <p:grpSp>
        <p:nvGrpSpPr>
          <p:cNvPr id="67" name="Group 66">
            <a:extLst>
              <a:ext uri="{FF2B5EF4-FFF2-40B4-BE49-F238E27FC236}">
                <a16:creationId xmlns:a16="http://schemas.microsoft.com/office/drawing/2014/main" id="{DFF6500C-6667-DF47-9C19-E70E6EC52344}"/>
              </a:ext>
            </a:extLst>
          </p:cNvPr>
          <p:cNvGrpSpPr/>
          <p:nvPr/>
        </p:nvGrpSpPr>
        <p:grpSpPr>
          <a:xfrm>
            <a:off x="7535102" y="4149435"/>
            <a:ext cx="4393852" cy="1814945"/>
            <a:chOff x="7535102" y="4149435"/>
            <a:chExt cx="4393852" cy="1814945"/>
          </a:xfrm>
        </p:grpSpPr>
        <p:sp>
          <p:nvSpPr>
            <p:cNvPr id="20" name="Rounded Rectangle 19">
              <a:extLst>
                <a:ext uri="{FF2B5EF4-FFF2-40B4-BE49-F238E27FC236}">
                  <a16:creationId xmlns:a16="http://schemas.microsoft.com/office/drawing/2014/main" id="{5A296BA8-C552-CE4C-8AEC-18407338EA18}"/>
                </a:ext>
              </a:extLst>
            </p:cNvPr>
            <p:cNvSpPr/>
            <p:nvPr/>
          </p:nvSpPr>
          <p:spPr>
            <a:xfrm flipH="1">
              <a:off x="7535102" y="4149435"/>
              <a:ext cx="4393852" cy="181494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16117BCA-2C79-7A4D-89F5-C946E4656D16}"/>
                </a:ext>
              </a:extLst>
            </p:cNvPr>
            <p:cNvSpPr/>
            <p:nvPr/>
          </p:nvSpPr>
          <p:spPr>
            <a:xfrm>
              <a:off x="8893931" y="4613562"/>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45" name="Google Shape;93;p9">
              <a:extLst>
                <a:ext uri="{FF2B5EF4-FFF2-40B4-BE49-F238E27FC236}">
                  <a16:creationId xmlns:a16="http://schemas.microsoft.com/office/drawing/2014/main" id="{CBA18CD8-1222-3946-A461-7EBFFE0FD0C9}"/>
                </a:ext>
              </a:extLst>
            </p:cNvPr>
            <p:cNvPicPr preferRelativeResize="0"/>
            <p:nvPr/>
          </p:nvPicPr>
          <p:blipFill>
            <a:blip r:embed="rId4">
              <a:alphaModFix/>
            </a:blip>
            <a:stretch>
              <a:fillRect/>
            </a:stretch>
          </p:blipFill>
          <p:spPr>
            <a:xfrm>
              <a:off x="7675108" y="4350649"/>
              <a:ext cx="207169" cy="1221581"/>
            </a:xfrm>
            <a:prstGeom prst="rect">
              <a:avLst/>
            </a:prstGeom>
            <a:noFill/>
            <a:ln>
              <a:noFill/>
            </a:ln>
          </p:spPr>
        </p:pic>
        <p:pic>
          <p:nvPicPr>
            <p:cNvPr id="46" name="Google Shape;93;p9">
              <a:extLst>
                <a:ext uri="{FF2B5EF4-FFF2-40B4-BE49-F238E27FC236}">
                  <a16:creationId xmlns:a16="http://schemas.microsoft.com/office/drawing/2014/main" id="{CAF9D5BE-A6C4-6F40-9C52-C9956A3ABC45}"/>
                </a:ext>
              </a:extLst>
            </p:cNvPr>
            <p:cNvPicPr preferRelativeResize="0"/>
            <p:nvPr/>
          </p:nvPicPr>
          <p:blipFill>
            <a:blip r:embed="rId4">
              <a:alphaModFix/>
            </a:blip>
            <a:stretch>
              <a:fillRect/>
            </a:stretch>
          </p:blipFill>
          <p:spPr>
            <a:xfrm>
              <a:off x="7984017" y="4350649"/>
              <a:ext cx="207169" cy="1221581"/>
            </a:xfrm>
            <a:prstGeom prst="rect">
              <a:avLst/>
            </a:prstGeom>
            <a:noFill/>
            <a:ln>
              <a:noFill/>
            </a:ln>
          </p:spPr>
        </p:pic>
        <p:pic>
          <p:nvPicPr>
            <p:cNvPr id="47" name="Google Shape;93;p9">
              <a:extLst>
                <a:ext uri="{FF2B5EF4-FFF2-40B4-BE49-F238E27FC236}">
                  <a16:creationId xmlns:a16="http://schemas.microsoft.com/office/drawing/2014/main" id="{CA99BE3B-A92E-184E-9912-2363BEBBF0B6}"/>
                </a:ext>
              </a:extLst>
            </p:cNvPr>
            <p:cNvPicPr preferRelativeResize="0"/>
            <p:nvPr/>
          </p:nvPicPr>
          <p:blipFill>
            <a:blip r:embed="rId4">
              <a:alphaModFix/>
            </a:blip>
            <a:stretch>
              <a:fillRect/>
            </a:stretch>
          </p:blipFill>
          <p:spPr>
            <a:xfrm>
              <a:off x="8292925" y="4350648"/>
              <a:ext cx="207169" cy="1221581"/>
            </a:xfrm>
            <a:prstGeom prst="rect">
              <a:avLst/>
            </a:prstGeom>
            <a:noFill/>
            <a:ln>
              <a:noFill/>
            </a:ln>
          </p:spPr>
        </p:pic>
        <p:pic>
          <p:nvPicPr>
            <p:cNvPr id="48" name="Google Shape;93;p9">
              <a:extLst>
                <a:ext uri="{FF2B5EF4-FFF2-40B4-BE49-F238E27FC236}">
                  <a16:creationId xmlns:a16="http://schemas.microsoft.com/office/drawing/2014/main" id="{A9D304A3-C145-6744-8766-28B559453F69}"/>
                </a:ext>
              </a:extLst>
            </p:cNvPr>
            <p:cNvPicPr preferRelativeResize="0"/>
            <p:nvPr/>
          </p:nvPicPr>
          <p:blipFill>
            <a:blip r:embed="rId4">
              <a:alphaModFix/>
            </a:blip>
            <a:stretch>
              <a:fillRect/>
            </a:stretch>
          </p:blipFill>
          <p:spPr>
            <a:xfrm>
              <a:off x="8584645" y="4350648"/>
              <a:ext cx="207169" cy="1221581"/>
            </a:xfrm>
            <a:prstGeom prst="rect">
              <a:avLst/>
            </a:prstGeom>
            <a:noFill/>
            <a:ln>
              <a:noFill/>
            </a:ln>
          </p:spPr>
        </p:pic>
        <p:pic>
          <p:nvPicPr>
            <p:cNvPr id="49" name="Google Shape;92;p9">
              <a:extLst>
                <a:ext uri="{FF2B5EF4-FFF2-40B4-BE49-F238E27FC236}">
                  <a16:creationId xmlns:a16="http://schemas.microsoft.com/office/drawing/2014/main" id="{2D031AB3-F00E-9843-888E-F5F9E53A85C0}"/>
                </a:ext>
              </a:extLst>
            </p:cNvPr>
            <p:cNvPicPr preferRelativeResize="0"/>
            <p:nvPr/>
          </p:nvPicPr>
          <p:blipFill>
            <a:blip r:embed="rId3">
              <a:alphaModFix/>
            </a:blip>
            <a:stretch>
              <a:fillRect/>
            </a:stretch>
          </p:blipFill>
          <p:spPr>
            <a:xfrm>
              <a:off x="11614792" y="5192772"/>
              <a:ext cx="207169" cy="228600"/>
            </a:xfrm>
            <a:prstGeom prst="rect">
              <a:avLst/>
            </a:prstGeom>
            <a:noFill/>
            <a:ln>
              <a:noFill/>
            </a:ln>
          </p:spPr>
        </p:pic>
        <p:pic>
          <p:nvPicPr>
            <p:cNvPr id="50" name="Google Shape;93;p9">
              <a:extLst>
                <a:ext uri="{FF2B5EF4-FFF2-40B4-BE49-F238E27FC236}">
                  <a16:creationId xmlns:a16="http://schemas.microsoft.com/office/drawing/2014/main" id="{817507FA-A46F-F54C-8CDD-B3CD9B72A195}"/>
                </a:ext>
              </a:extLst>
            </p:cNvPr>
            <p:cNvPicPr preferRelativeResize="0"/>
            <p:nvPr/>
          </p:nvPicPr>
          <p:blipFill>
            <a:blip r:embed="rId4">
              <a:alphaModFix/>
            </a:blip>
            <a:stretch>
              <a:fillRect/>
            </a:stretch>
          </p:blipFill>
          <p:spPr>
            <a:xfrm>
              <a:off x="10711281" y="4356438"/>
              <a:ext cx="207169" cy="1221581"/>
            </a:xfrm>
            <a:prstGeom prst="rect">
              <a:avLst/>
            </a:prstGeom>
            <a:noFill/>
            <a:ln>
              <a:noFill/>
            </a:ln>
          </p:spPr>
        </p:pic>
        <p:pic>
          <p:nvPicPr>
            <p:cNvPr id="51" name="Google Shape;92;p9">
              <a:extLst>
                <a:ext uri="{FF2B5EF4-FFF2-40B4-BE49-F238E27FC236}">
                  <a16:creationId xmlns:a16="http://schemas.microsoft.com/office/drawing/2014/main" id="{5C8B48FD-8FA1-824A-B5DC-F255AF6F34A5}"/>
                </a:ext>
              </a:extLst>
            </p:cNvPr>
            <p:cNvPicPr preferRelativeResize="0"/>
            <p:nvPr/>
          </p:nvPicPr>
          <p:blipFill>
            <a:blip r:embed="rId3">
              <a:alphaModFix/>
            </a:blip>
            <a:stretch>
              <a:fillRect/>
            </a:stretch>
          </p:blipFill>
          <p:spPr>
            <a:xfrm>
              <a:off x="11614791" y="4892625"/>
              <a:ext cx="207169" cy="228600"/>
            </a:xfrm>
            <a:prstGeom prst="rect">
              <a:avLst/>
            </a:prstGeom>
            <a:noFill/>
            <a:ln>
              <a:noFill/>
            </a:ln>
          </p:spPr>
        </p:pic>
        <p:pic>
          <p:nvPicPr>
            <p:cNvPr id="52" name="Google Shape;93;p9">
              <a:extLst>
                <a:ext uri="{FF2B5EF4-FFF2-40B4-BE49-F238E27FC236}">
                  <a16:creationId xmlns:a16="http://schemas.microsoft.com/office/drawing/2014/main" id="{10BE1AFC-4B22-6C46-901C-5CFDCF6D3FF7}"/>
                </a:ext>
              </a:extLst>
            </p:cNvPr>
            <p:cNvPicPr preferRelativeResize="0"/>
            <p:nvPr/>
          </p:nvPicPr>
          <p:blipFill>
            <a:blip r:embed="rId4">
              <a:alphaModFix/>
            </a:blip>
            <a:stretch>
              <a:fillRect/>
            </a:stretch>
          </p:blipFill>
          <p:spPr>
            <a:xfrm>
              <a:off x="11020190" y="4356438"/>
              <a:ext cx="207169" cy="1221581"/>
            </a:xfrm>
            <a:prstGeom prst="rect">
              <a:avLst/>
            </a:prstGeom>
            <a:noFill/>
            <a:ln>
              <a:noFill/>
            </a:ln>
          </p:spPr>
        </p:pic>
        <p:pic>
          <p:nvPicPr>
            <p:cNvPr id="53" name="Google Shape;93;p9">
              <a:extLst>
                <a:ext uri="{FF2B5EF4-FFF2-40B4-BE49-F238E27FC236}">
                  <a16:creationId xmlns:a16="http://schemas.microsoft.com/office/drawing/2014/main" id="{7D4DADFC-7DC9-F54D-9FBD-B846070B28DD}"/>
                </a:ext>
              </a:extLst>
            </p:cNvPr>
            <p:cNvPicPr preferRelativeResize="0"/>
            <p:nvPr/>
          </p:nvPicPr>
          <p:blipFill>
            <a:blip r:embed="rId4">
              <a:alphaModFix/>
            </a:blip>
            <a:stretch>
              <a:fillRect/>
            </a:stretch>
          </p:blipFill>
          <p:spPr>
            <a:xfrm>
              <a:off x="11329098" y="4356437"/>
              <a:ext cx="207169" cy="1221581"/>
            </a:xfrm>
            <a:prstGeom prst="rect">
              <a:avLst/>
            </a:prstGeom>
            <a:noFill/>
            <a:ln>
              <a:noFill/>
            </a:ln>
          </p:spPr>
        </p:pic>
        <p:pic>
          <p:nvPicPr>
            <p:cNvPr id="54" name="Google Shape;92;p9">
              <a:extLst>
                <a:ext uri="{FF2B5EF4-FFF2-40B4-BE49-F238E27FC236}">
                  <a16:creationId xmlns:a16="http://schemas.microsoft.com/office/drawing/2014/main" id="{44D1B520-F5B3-2941-A46C-3206E03C40FD}"/>
                </a:ext>
              </a:extLst>
            </p:cNvPr>
            <p:cNvPicPr preferRelativeResize="0"/>
            <p:nvPr/>
          </p:nvPicPr>
          <p:blipFill>
            <a:blip r:embed="rId3">
              <a:alphaModFix/>
            </a:blip>
            <a:stretch>
              <a:fillRect/>
            </a:stretch>
          </p:blipFill>
          <p:spPr>
            <a:xfrm>
              <a:off x="11614791" y="4555195"/>
              <a:ext cx="207169" cy="228600"/>
            </a:xfrm>
            <a:prstGeom prst="rect">
              <a:avLst/>
            </a:prstGeom>
            <a:noFill/>
            <a:ln>
              <a:noFill/>
            </a:ln>
          </p:spPr>
        </p:pic>
        <p:pic>
          <p:nvPicPr>
            <p:cNvPr id="55" name="Google Shape;92;p9">
              <a:extLst>
                <a:ext uri="{FF2B5EF4-FFF2-40B4-BE49-F238E27FC236}">
                  <a16:creationId xmlns:a16="http://schemas.microsoft.com/office/drawing/2014/main" id="{A61746E5-252D-DC41-AADD-FFCE6B50B611}"/>
                </a:ext>
              </a:extLst>
            </p:cNvPr>
            <p:cNvPicPr preferRelativeResize="0"/>
            <p:nvPr/>
          </p:nvPicPr>
          <p:blipFill>
            <a:blip r:embed="rId3">
              <a:alphaModFix/>
            </a:blip>
            <a:stretch>
              <a:fillRect/>
            </a:stretch>
          </p:blipFill>
          <p:spPr>
            <a:xfrm>
              <a:off x="11614790" y="4255048"/>
              <a:ext cx="207169" cy="228600"/>
            </a:xfrm>
            <a:prstGeom prst="rect">
              <a:avLst/>
            </a:prstGeom>
            <a:noFill/>
            <a:ln>
              <a:noFill/>
            </a:ln>
          </p:spPr>
        </p:pic>
        <p:pic>
          <p:nvPicPr>
            <p:cNvPr id="56" name="Google Shape;92;p9">
              <a:extLst>
                <a:ext uri="{FF2B5EF4-FFF2-40B4-BE49-F238E27FC236}">
                  <a16:creationId xmlns:a16="http://schemas.microsoft.com/office/drawing/2014/main" id="{CC84679A-71D9-5F49-A592-4E4AEB3D8C15}"/>
                </a:ext>
              </a:extLst>
            </p:cNvPr>
            <p:cNvPicPr preferRelativeResize="0"/>
            <p:nvPr/>
          </p:nvPicPr>
          <p:blipFill>
            <a:blip r:embed="rId3">
              <a:alphaModFix/>
            </a:blip>
            <a:stretch>
              <a:fillRect/>
            </a:stretch>
          </p:blipFill>
          <p:spPr>
            <a:xfrm>
              <a:off x="11614790" y="5500252"/>
              <a:ext cx="207169" cy="228600"/>
            </a:xfrm>
            <a:prstGeom prst="rect">
              <a:avLst/>
            </a:prstGeom>
            <a:noFill/>
            <a:ln>
              <a:noFill/>
            </a:ln>
          </p:spPr>
        </p:pic>
      </p:grpSp>
      <p:grpSp>
        <p:nvGrpSpPr>
          <p:cNvPr id="66" name="Group 65">
            <a:extLst>
              <a:ext uri="{FF2B5EF4-FFF2-40B4-BE49-F238E27FC236}">
                <a16:creationId xmlns:a16="http://schemas.microsoft.com/office/drawing/2014/main" id="{4E4E7863-23B5-A041-A026-048A8D38E2D4}"/>
              </a:ext>
            </a:extLst>
          </p:cNvPr>
          <p:cNvGrpSpPr/>
          <p:nvPr/>
        </p:nvGrpSpPr>
        <p:grpSpPr>
          <a:xfrm>
            <a:off x="7535102" y="1870364"/>
            <a:ext cx="4393852" cy="1814945"/>
            <a:chOff x="7535102" y="1870364"/>
            <a:chExt cx="4393852" cy="1814945"/>
          </a:xfrm>
        </p:grpSpPr>
        <p:sp>
          <p:nvSpPr>
            <p:cNvPr id="18" name="Rounded Rectangle 17">
              <a:extLst>
                <a:ext uri="{FF2B5EF4-FFF2-40B4-BE49-F238E27FC236}">
                  <a16:creationId xmlns:a16="http://schemas.microsoft.com/office/drawing/2014/main" id="{967D9749-D343-4147-BA93-490A37AE6FA7}"/>
                </a:ext>
              </a:extLst>
            </p:cNvPr>
            <p:cNvSpPr/>
            <p:nvPr/>
          </p:nvSpPr>
          <p:spPr>
            <a:xfrm flipH="1">
              <a:off x="7535102" y="1870364"/>
              <a:ext cx="4393852" cy="181494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DCB53F63-DBA0-5643-A713-E47990E8925B}"/>
                </a:ext>
              </a:extLst>
            </p:cNvPr>
            <p:cNvSpPr/>
            <p:nvPr/>
          </p:nvSpPr>
          <p:spPr>
            <a:xfrm>
              <a:off x="8910099" y="2334490"/>
              <a:ext cx="1676193"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57" name="Google Shape;93;p9">
              <a:extLst>
                <a:ext uri="{FF2B5EF4-FFF2-40B4-BE49-F238E27FC236}">
                  <a16:creationId xmlns:a16="http://schemas.microsoft.com/office/drawing/2014/main" id="{AE85F61C-3F30-074A-B0E5-7D5CA7A40038}"/>
                </a:ext>
              </a:extLst>
            </p:cNvPr>
            <p:cNvPicPr preferRelativeResize="0"/>
            <p:nvPr/>
          </p:nvPicPr>
          <p:blipFill>
            <a:blip r:embed="rId4">
              <a:alphaModFix/>
            </a:blip>
            <a:stretch>
              <a:fillRect/>
            </a:stretch>
          </p:blipFill>
          <p:spPr>
            <a:xfrm>
              <a:off x="7776848" y="2141040"/>
              <a:ext cx="207169" cy="1221581"/>
            </a:xfrm>
            <a:prstGeom prst="rect">
              <a:avLst/>
            </a:prstGeom>
            <a:noFill/>
            <a:ln>
              <a:noFill/>
            </a:ln>
          </p:spPr>
        </p:pic>
        <p:pic>
          <p:nvPicPr>
            <p:cNvPr id="58" name="Google Shape;93;p9">
              <a:extLst>
                <a:ext uri="{FF2B5EF4-FFF2-40B4-BE49-F238E27FC236}">
                  <a16:creationId xmlns:a16="http://schemas.microsoft.com/office/drawing/2014/main" id="{84F24FEC-AB27-9C4F-9F8E-94AB65745F6E}"/>
                </a:ext>
              </a:extLst>
            </p:cNvPr>
            <p:cNvPicPr preferRelativeResize="0"/>
            <p:nvPr/>
          </p:nvPicPr>
          <p:blipFill>
            <a:blip r:embed="rId4">
              <a:alphaModFix/>
            </a:blip>
            <a:stretch>
              <a:fillRect/>
            </a:stretch>
          </p:blipFill>
          <p:spPr>
            <a:xfrm>
              <a:off x="8085756" y="2141039"/>
              <a:ext cx="207169" cy="1221581"/>
            </a:xfrm>
            <a:prstGeom prst="rect">
              <a:avLst/>
            </a:prstGeom>
            <a:noFill/>
            <a:ln>
              <a:noFill/>
            </a:ln>
          </p:spPr>
        </p:pic>
        <p:pic>
          <p:nvPicPr>
            <p:cNvPr id="59" name="Google Shape;93;p9">
              <a:extLst>
                <a:ext uri="{FF2B5EF4-FFF2-40B4-BE49-F238E27FC236}">
                  <a16:creationId xmlns:a16="http://schemas.microsoft.com/office/drawing/2014/main" id="{C274136E-D7BF-7C49-A217-5DCDF7BBBDF5}"/>
                </a:ext>
              </a:extLst>
            </p:cNvPr>
            <p:cNvPicPr preferRelativeResize="0"/>
            <p:nvPr/>
          </p:nvPicPr>
          <p:blipFill>
            <a:blip r:embed="rId4">
              <a:alphaModFix/>
            </a:blip>
            <a:stretch>
              <a:fillRect/>
            </a:stretch>
          </p:blipFill>
          <p:spPr>
            <a:xfrm>
              <a:off x="8377476" y="2141039"/>
              <a:ext cx="207169" cy="1221581"/>
            </a:xfrm>
            <a:prstGeom prst="rect">
              <a:avLst/>
            </a:prstGeom>
            <a:noFill/>
            <a:ln>
              <a:noFill/>
            </a:ln>
          </p:spPr>
        </p:pic>
        <p:pic>
          <p:nvPicPr>
            <p:cNvPr id="60" name="Google Shape;93;p9">
              <a:extLst>
                <a:ext uri="{FF2B5EF4-FFF2-40B4-BE49-F238E27FC236}">
                  <a16:creationId xmlns:a16="http://schemas.microsoft.com/office/drawing/2014/main" id="{BE70C256-64F3-EC42-9D8F-067750D4279A}"/>
                </a:ext>
              </a:extLst>
            </p:cNvPr>
            <p:cNvPicPr preferRelativeResize="0"/>
            <p:nvPr/>
          </p:nvPicPr>
          <p:blipFill>
            <a:blip r:embed="rId4">
              <a:alphaModFix/>
            </a:blip>
            <a:stretch>
              <a:fillRect/>
            </a:stretch>
          </p:blipFill>
          <p:spPr>
            <a:xfrm>
              <a:off x="10683405" y="2217280"/>
              <a:ext cx="207169" cy="1221581"/>
            </a:xfrm>
            <a:prstGeom prst="rect">
              <a:avLst/>
            </a:prstGeom>
            <a:noFill/>
            <a:ln>
              <a:noFill/>
            </a:ln>
          </p:spPr>
        </p:pic>
        <p:pic>
          <p:nvPicPr>
            <p:cNvPr id="61" name="Google Shape;93;p9">
              <a:extLst>
                <a:ext uri="{FF2B5EF4-FFF2-40B4-BE49-F238E27FC236}">
                  <a16:creationId xmlns:a16="http://schemas.microsoft.com/office/drawing/2014/main" id="{F3DE60A3-2FE3-E745-8B76-E9C47F14BC70}"/>
                </a:ext>
              </a:extLst>
            </p:cNvPr>
            <p:cNvPicPr preferRelativeResize="0"/>
            <p:nvPr/>
          </p:nvPicPr>
          <p:blipFill>
            <a:blip r:embed="rId4">
              <a:alphaModFix/>
            </a:blip>
            <a:stretch>
              <a:fillRect/>
            </a:stretch>
          </p:blipFill>
          <p:spPr>
            <a:xfrm>
              <a:off x="10992314" y="2217280"/>
              <a:ext cx="207169" cy="1221581"/>
            </a:xfrm>
            <a:prstGeom prst="rect">
              <a:avLst/>
            </a:prstGeom>
            <a:noFill/>
            <a:ln>
              <a:noFill/>
            </a:ln>
          </p:spPr>
        </p:pic>
        <p:pic>
          <p:nvPicPr>
            <p:cNvPr id="62" name="Google Shape;93;p9">
              <a:extLst>
                <a:ext uri="{FF2B5EF4-FFF2-40B4-BE49-F238E27FC236}">
                  <a16:creationId xmlns:a16="http://schemas.microsoft.com/office/drawing/2014/main" id="{88658036-41AA-C44E-9000-4B27C7FE4DFB}"/>
                </a:ext>
              </a:extLst>
            </p:cNvPr>
            <p:cNvPicPr preferRelativeResize="0"/>
            <p:nvPr/>
          </p:nvPicPr>
          <p:blipFill>
            <a:blip r:embed="rId4">
              <a:alphaModFix/>
            </a:blip>
            <a:stretch>
              <a:fillRect/>
            </a:stretch>
          </p:blipFill>
          <p:spPr>
            <a:xfrm>
              <a:off x="11301222" y="2217279"/>
              <a:ext cx="207169" cy="1221581"/>
            </a:xfrm>
            <a:prstGeom prst="rect">
              <a:avLst/>
            </a:prstGeom>
            <a:noFill/>
            <a:ln>
              <a:noFill/>
            </a:ln>
          </p:spPr>
        </p:pic>
        <p:pic>
          <p:nvPicPr>
            <p:cNvPr id="63" name="Google Shape;93;p9">
              <a:extLst>
                <a:ext uri="{FF2B5EF4-FFF2-40B4-BE49-F238E27FC236}">
                  <a16:creationId xmlns:a16="http://schemas.microsoft.com/office/drawing/2014/main" id="{A474E7B7-B107-DC4C-8940-F282F15B78D3}"/>
                </a:ext>
              </a:extLst>
            </p:cNvPr>
            <p:cNvPicPr preferRelativeResize="0"/>
            <p:nvPr/>
          </p:nvPicPr>
          <p:blipFill>
            <a:blip r:embed="rId4">
              <a:alphaModFix/>
            </a:blip>
            <a:stretch>
              <a:fillRect/>
            </a:stretch>
          </p:blipFill>
          <p:spPr>
            <a:xfrm>
              <a:off x="11592942" y="2217279"/>
              <a:ext cx="207169" cy="1221581"/>
            </a:xfrm>
            <a:prstGeom prst="rect">
              <a:avLst/>
            </a:prstGeom>
            <a:noFill/>
            <a:ln>
              <a:noFill/>
            </a:ln>
          </p:spPr>
        </p:pic>
        <p:pic>
          <p:nvPicPr>
            <p:cNvPr id="64" name="Google Shape;92;p9">
              <a:extLst>
                <a:ext uri="{FF2B5EF4-FFF2-40B4-BE49-F238E27FC236}">
                  <a16:creationId xmlns:a16="http://schemas.microsoft.com/office/drawing/2014/main" id="{28F44E30-E25A-CA43-A39A-BE5885EB44B9}"/>
                </a:ext>
              </a:extLst>
            </p:cNvPr>
            <p:cNvPicPr preferRelativeResize="0"/>
            <p:nvPr/>
          </p:nvPicPr>
          <p:blipFill>
            <a:blip r:embed="rId3">
              <a:alphaModFix/>
            </a:blip>
            <a:stretch>
              <a:fillRect/>
            </a:stretch>
          </p:blipFill>
          <p:spPr>
            <a:xfrm>
              <a:off x="11129880" y="2024466"/>
              <a:ext cx="207169" cy="228600"/>
            </a:xfrm>
            <a:prstGeom prst="rect">
              <a:avLst/>
            </a:prstGeom>
            <a:noFill/>
            <a:ln>
              <a:noFill/>
            </a:ln>
          </p:spPr>
        </p:pic>
      </p:grpSp>
      <p:sp>
        <p:nvSpPr>
          <p:cNvPr id="68" name="Rounded Rectangle 67">
            <a:extLst>
              <a:ext uri="{FF2B5EF4-FFF2-40B4-BE49-F238E27FC236}">
                <a16:creationId xmlns:a16="http://schemas.microsoft.com/office/drawing/2014/main" id="{A6176D67-4188-8249-9609-6DADF2C942CB}"/>
              </a:ext>
            </a:extLst>
          </p:cNvPr>
          <p:cNvSpPr/>
          <p:nvPr/>
        </p:nvSpPr>
        <p:spPr>
          <a:xfrm>
            <a:off x="1649585" y="2343159"/>
            <a:ext cx="1676193"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more than</a:t>
            </a:r>
          </a:p>
          <a:p>
            <a:pPr algn="ctr"/>
            <a:r>
              <a:rPr lang="en-GB" dirty="0">
                <a:solidFill>
                  <a:srgbClr val="222222"/>
                </a:solidFill>
                <a:latin typeface="Century Gothic" panose="020B0502020202020204" pitchFamily="34" charset="0"/>
              </a:rPr>
              <a:t>&gt;</a:t>
            </a:r>
          </a:p>
        </p:txBody>
      </p:sp>
      <p:sp>
        <p:nvSpPr>
          <p:cNvPr id="69" name="Rounded Rectangle 68">
            <a:extLst>
              <a:ext uri="{FF2B5EF4-FFF2-40B4-BE49-F238E27FC236}">
                <a16:creationId xmlns:a16="http://schemas.microsoft.com/office/drawing/2014/main" id="{83E961B3-11D2-724C-99F7-9406E0863FC0}"/>
              </a:ext>
            </a:extLst>
          </p:cNvPr>
          <p:cNvSpPr/>
          <p:nvPr/>
        </p:nvSpPr>
        <p:spPr>
          <a:xfrm>
            <a:off x="8922003" y="2341364"/>
            <a:ext cx="1676193"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less than</a:t>
            </a:r>
          </a:p>
          <a:p>
            <a:pPr algn="ctr"/>
            <a:r>
              <a:rPr lang="en-GB" dirty="0">
                <a:solidFill>
                  <a:srgbClr val="222222"/>
                </a:solidFill>
                <a:latin typeface="Century Gothic" panose="020B0502020202020204" pitchFamily="34" charset="0"/>
              </a:rPr>
              <a:t>&lt;</a:t>
            </a:r>
          </a:p>
        </p:txBody>
      </p:sp>
      <p:sp>
        <p:nvSpPr>
          <p:cNvPr id="70" name="Rounded Rectangle 69">
            <a:extLst>
              <a:ext uri="{FF2B5EF4-FFF2-40B4-BE49-F238E27FC236}">
                <a16:creationId xmlns:a16="http://schemas.microsoft.com/office/drawing/2014/main" id="{8CEA7AE2-938C-1848-AF92-BAC1775FA172}"/>
              </a:ext>
            </a:extLst>
          </p:cNvPr>
          <p:cNvSpPr/>
          <p:nvPr/>
        </p:nvSpPr>
        <p:spPr>
          <a:xfrm>
            <a:off x="1642419" y="4626440"/>
            <a:ext cx="1676193"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equal to</a:t>
            </a:r>
          </a:p>
          <a:p>
            <a:pPr algn="ctr"/>
            <a:r>
              <a:rPr lang="en-GB" dirty="0">
                <a:solidFill>
                  <a:srgbClr val="222222"/>
                </a:solidFill>
                <a:latin typeface="Century Gothic" panose="020B0502020202020204" pitchFamily="34" charset="0"/>
              </a:rPr>
              <a:t>=</a:t>
            </a:r>
          </a:p>
        </p:txBody>
      </p:sp>
      <p:sp>
        <p:nvSpPr>
          <p:cNvPr id="71" name="Rounded Rectangle 70">
            <a:extLst>
              <a:ext uri="{FF2B5EF4-FFF2-40B4-BE49-F238E27FC236}">
                <a16:creationId xmlns:a16="http://schemas.microsoft.com/office/drawing/2014/main" id="{BA116E68-3AC6-1F4B-A4D3-DF5376C42355}"/>
              </a:ext>
            </a:extLst>
          </p:cNvPr>
          <p:cNvSpPr/>
          <p:nvPr/>
        </p:nvSpPr>
        <p:spPr>
          <a:xfrm>
            <a:off x="8907309" y="4633369"/>
            <a:ext cx="1676193"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more than</a:t>
            </a:r>
          </a:p>
          <a:p>
            <a:pPr algn="ctr"/>
            <a:r>
              <a:rPr lang="en-GB" dirty="0">
                <a:solidFill>
                  <a:srgbClr val="222222"/>
                </a:solidFill>
                <a:latin typeface="Century Gothic" panose="020B0502020202020204" pitchFamily="34" charset="0"/>
              </a:rPr>
              <a:t>&gt;</a:t>
            </a:r>
          </a:p>
        </p:txBody>
      </p:sp>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childTnLst>
                          </p:cTn>
                        </p:par>
                      </p:childTnLst>
                    </p:cTn>
                  </p:par>
                </p:childTnLst>
              </p:cTn>
              <p:nextCondLst>
                <p:cond evt="onClick" delay="0">
                  <p:tgtEl>
                    <p:spTgt spid="5"/>
                  </p:tgtEl>
                </p:cond>
              </p:nextCondLst>
            </p:seq>
          </p:childTnLst>
        </p:cTn>
      </p:par>
    </p:tnLst>
    <p:bldLst>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Which representation shows the most?</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4" name="Group 3">
            <a:extLst>
              <a:ext uri="{FF2B5EF4-FFF2-40B4-BE49-F238E27FC236}">
                <a16:creationId xmlns:a16="http://schemas.microsoft.com/office/drawing/2014/main" id="{3B3A408D-6F82-0443-AA21-C9C3B1206E95}"/>
              </a:ext>
            </a:extLst>
          </p:cNvPr>
          <p:cNvGrpSpPr/>
          <p:nvPr/>
        </p:nvGrpSpPr>
        <p:grpSpPr>
          <a:xfrm>
            <a:off x="6564664" y="2524415"/>
            <a:ext cx="5015536" cy="2281139"/>
            <a:chOff x="6564664" y="1790118"/>
            <a:chExt cx="5015536" cy="2281139"/>
          </a:xfrm>
        </p:grpSpPr>
        <p:sp>
          <p:nvSpPr>
            <p:cNvPr id="10" name="Rounded Rectangle 9">
              <a:extLst>
                <a:ext uri="{FF2B5EF4-FFF2-40B4-BE49-F238E27FC236}">
                  <a16:creationId xmlns:a16="http://schemas.microsoft.com/office/drawing/2014/main" id="{5451A43B-C9C2-0146-804B-3FE0041C1512}"/>
                </a:ext>
              </a:extLst>
            </p:cNvPr>
            <p:cNvSpPr/>
            <p:nvPr/>
          </p:nvSpPr>
          <p:spPr>
            <a:xfrm>
              <a:off x="6564664" y="1790118"/>
              <a:ext cx="5015536" cy="2281139"/>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3" name="Google Shape;117;p10">
              <a:extLst>
                <a:ext uri="{FF2B5EF4-FFF2-40B4-BE49-F238E27FC236}">
                  <a16:creationId xmlns:a16="http://schemas.microsoft.com/office/drawing/2014/main" id="{22AE654E-D7DB-2447-85B4-1A92F538D903}"/>
                </a:ext>
              </a:extLst>
            </p:cNvPr>
            <p:cNvPicPr preferRelativeResize="0"/>
            <p:nvPr/>
          </p:nvPicPr>
          <p:blipFill>
            <a:blip r:embed="rId3">
              <a:alphaModFix/>
            </a:blip>
            <a:stretch>
              <a:fillRect/>
            </a:stretch>
          </p:blipFill>
          <p:spPr>
            <a:xfrm>
              <a:off x="7393439" y="3068429"/>
              <a:ext cx="810940" cy="816494"/>
            </a:xfrm>
            <a:prstGeom prst="rect">
              <a:avLst/>
            </a:prstGeom>
            <a:noFill/>
            <a:ln>
              <a:noFill/>
            </a:ln>
          </p:spPr>
        </p:pic>
        <p:pic>
          <p:nvPicPr>
            <p:cNvPr id="14" name="Google Shape;120;p10">
              <a:extLst>
                <a:ext uri="{FF2B5EF4-FFF2-40B4-BE49-F238E27FC236}">
                  <a16:creationId xmlns:a16="http://schemas.microsoft.com/office/drawing/2014/main" id="{8E949D6D-8A38-C24B-8944-F8CEA60FDA59}"/>
                </a:ext>
              </a:extLst>
            </p:cNvPr>
            <p:cNvPicPr preferRelativeResize="0"/>
            <p:nvPr/>
          </p:nvPicPr>
          <p:blipFill>
            <a:blip r:embed="rId4">
              <a:alphaModFix/>
            </a:blip>
            <a:stretch>
              <a:fillRect/>
            </a:stretch>
          </p:blipFill>
          <p:spPr>
            <a:xfrm>
              <a:off x="6707679" y="1968480"/>
              <a:ext cx="1023157" cy="997417"/>
            </a:xfrm>
            <a:prstGeom prst="rect">
              <a:avLst/>
            </a:prstGeom>
            <a:noFill/>
            <a:ln>
              <a:noFill/>
            </a:ln>
          </p:spPr>
        </p:pic>
        <p:pic>
          <p:nvPicPr>
            <p:cNvPr id="15" name="Google Shape;120;p10">
              <a:extLst>
                <a:ext uri="{FF2B5EF4-FFF2-40B4-BE49-F238E27FC236}">
                  <a16:creationId xmlns:a16="http://schemas.microsoft.com/office/drawing/2014/main" id="{F6860825-29B0-9448-86D4-D9AE7C3B6D76}"/>
                </a:ext>
              </a:extLst>
            </p:cNvPr>
            <p:cNvPicPr preferRelativeResize="0"/>
            <p:nvPr/>
          </p:nvPicPr>
          <p:blipFill>
            <a:blip r:embed="rId4">
              <a:alphaModFix/>
            </a:blip>
            <a:stretch>
              <a:fillRect/>
            </a:stretch>
          </p:blipFill>
          <p:spPr>
            <a:xfrm>
              <a:off x="7645006" y="1968480"/>
              <a:ext cx="1023157" cy="997417"/>
            </a:xfrm>
            <a:prstGeom prst="rect">
              <a:avLst/>
            </a:prstGeom>
            <a:noFill/>
            <a:ln>
              <a:noFill/>
            </a:ln>
          </p:spPr>
        </p:pic>
        <p:pic>
          <p:nvPicPr>
            <p:cNvPr id="16" name="Google Shape;120;p10">
              <a:extLst>
                <a:ext uri="{FF2B5EF4-FFF2-40B4-BE49-F238E27FC236}">
                  <a16:creationId xmlns:a16="http://schemas.microsoft.com/office/drawing/2014/main" id="{351109C8-DDC2-D542-B232-3CE6A17AF39C}"/>
                </a:ext>
              </a:extLst>
            </p:cNvPr>
            <p:cNvPicPr preferRelativeResize="0"/>
            <p:nvPr/>
          </p:nvPicPr>
          <p:blipFill>
            <a:blip r:embed="rId4">
              <a:alphaModFix/>
            </a:blip>
            <a:stretch>
              <a:fillRect/>
            </a:stretch>
          </p:blipFill>
          <p:spPr>
            <a:xfrm>
              <a:off x="8607525" y="1968480"/>
              <a:ext cx="1023157" cy="997417"/>
            </a:xfrm>
            <a:prstGeom prst="rect">
              <a:avLst/>
            </a:prstGeom>
            <a:noFill/>
            <a:ln>
              <a:noFill/>
            </a:ln>
          </p:spPr>
        </p:pic>
        <p:pic>
          <p:nvPicPr>
            <p:cNvPr id="17" name="Google Shape;120;p10">
              <a:extLst>
                <a:ext uri="{FF2B5EF4-FFF2-40B4-BE49-F238E27FC236}">
                  <a16:creationId xmlns:a16="http://schemas.microsoft.com/office/drawing/2014/main" id="{0E756AC6-7D54-FB41-B97D-41A9283427C1}"/>
                </a:ext>
              </a:extLst>
            </p:cNvPr>
            <p:cNvPicPr preferRelativeResize="0"/>
            <p:nvPr/>
          </p:nvPicPr>
          <p:blipFill>
            <a:blip r:embed="rId4">
              <a:alphaModFix/>
            </a:blip>
            <a:stretch>
              <a:fillRect/>
            </a:stretch>
          </p:blipFill>
          <p:spPr>
            <a:xfrm>
              <a:off x="9484214" y="1968480"/>
              <a:ext cx="1023157" cy="997417"/>
            </a:xfrm>
            <a:prstGeom prst="rect">
              <a:avLst/>
            </a:prstGeom>
            <a:noFill/>
            <a:ln>
              <a:noFill/>
            </a:ln>
          </p:spPr>
        </p:pic>
        <p:pic>
          <p:nvPicPr>
            <p:cNvPr id="18" name="Google Shape;120;p10">
              <a:extLst>
                <a:ext uri="{FF2B5EF4-FFF2-40B4-BE49-F238E27FC236}">
                  <a16:creationId xmlns:a16="http://schemas.microsoft.com/office/drawing/2014/main" id="{76241189-C95C-5A48-8B42-6C0D5C4D5AE5}"/>
                </a:ext>
              </a:extLst>
            </p:cNvPr>
            <p:cNvPicPr preferRelativeResize="0"/>
            <p:nvPr/>
          </p:nvPicPr>
          <p:blipFill>
            <a:blip r:embed="rId4">
              <a:alphaModFix/>
            </a:blip>
            <a:stretch>
              <a:fillRect/>
            </a:stretch>
          </p:blipFill>
          <p:spPr>
            <a:xfrm>
              <a:off x="10446733" y="1968480"/>
              <a:ext cx="1023157" cy="997417"/>
            </a:xfrm>
            <a:prstGeom prst="rect">
              <a:avLst/>
            </a:prstGeom>
            <a:noFill/>
            <a:ln>
              <a:noFill/>
            </a:ln>
          </p:spPr>
        </p:pic>
        <p:pic>
          <p:nvPicPr>
            <p:cNvPr id="19" name="Google Shape;117;p10">
              <a:extLst>
                <a:ext uri="{FF2B5EF4-FFF2-40B4-BE49-F238E27FC236}">
                  <a16:creationId xmlns:a16="http://schemas.microsoft.com/office/drawing/2014/main" id="{5B3A6A59-BEE7-484D-B506-199526134414}"/>
                </a:ext>
              </a:extLst>
            </p:cNvPr>
            <p:cNvPicPr preferRelativeResize="0"/>
            <p:nvPr/>
          </p:nvPicPr>
          <p:blipFill>
            <a:blip r:embed="rId3">
              <a:alphaModFix/>
            </a:blip>
            <a:stretch>
              <a:fillRect/>
            </a:stretch>
          </p:blipFill>
          <p:spPr>
            <a:xfrm>
              <a:off x="8140744" y="3051930"/>
              <a:ext cx="810940" cy="816494"/>
            </a:xfrm>
            <a:prstGeom prst="rect">
              <a:avLst/>
            </a:prstGeom>
            <a:noFill/>
            <a:ln>
              <a:noFill/>
            </a:ln>
          </p:spPr>
        </p:pic>
        <p:pic>
          <p:nvPicPr>
            <p:cNvPr id="20" name="Google Shape;117;p10">
              <a:extLst>
                <a:ext uri="{FF2B5EF4-FFF2-40B4-BE49-F238E27FC236}">
                  <a16:creationId xmlns:a16="http://schemas.microsoft.com/office/drawing/2014/main" id="{2211204A-D8C6-5641-83B6-EADAAA051238}"/>
                </a:ext>
              </a:extLst>
            </p:cNvPr>
            <p:cNvPicPr preferRelativeResize="0"/>
            <p:nvPr/>
          </p:nvPicPr>
          <p:blipFill>
            <a:blip r:embed="rId3">
              <a:alphaModFix/>
            </a:blip>
            <a:stretch>
              <a:fillRect/>
            </a:stretch>
          </p:blipFill>
          <p:spPr>
            <a:xfrm>
              <a:off x="8951684" y="3074129"/>
              <a:ext cx="810940" cy="816494"/>
            </a:xfrm>
            <a:prstGeom prst="rect">
              <a:avLst/>
            </a:prstGeom>
            <a:noFill/>
            <a:ln>
              <a:noFill/>
            </a:ln>
          </p:spPr>
        </p:pic>
        <p:pic>
          <p:nvPicPr>
            <p:cNvPr id="21" name="Google Shape;117;p10">
              <a:extLst>
                <a:ext uri="{FF2B5EF4-FFF2-40B4-BE49-F238E27FC236}">
                  <a16:creationId xmlns:a16="http://schemas.microsoft.com/office/drawing/2014/main" id="{DF7E027D-5FAE-5D4F-B22A-7FE6B0C0D4F7}"/>
                </a:ext>
              </a:extLst>
            </p:cNvPr>
            <p:cNvPicPr preferRelativeResize="0"/>
            <p:nvPr/>
          </p:nvPicPr>
          <p:blipFill>
            <a:blip r:embed="rId3">
              <a:alphaModFix/>
            </a:blip>
            <a:stretch>
              <a:fillRect/>
            </a:stretch>
          </p:blipFill>
          <p:spPr>
            <a:xfrm>
              <a:off x="9817202" y="3053662"/>
              <a:ext cx="810940" cy="816494"/>
            </a:xfrm>
            <a:prstGeom prst="rect">
              <a:avLst/>
            </a:prstGeom>
            <a:noFill/>
            <a:ln>
              <a:noFill/>
            </a:ln>
          </p:spPr>
        </p:pic>
      </p:grpSp>
      <p:grpSp>
        <p:nvGrpSpPr>
          <p:cNvPr id="32" name="Group 31">
            <a:extLst>
              <a:ext uri="{FF2B5EF4-FFF2-40B4-BE49-F238E27FC236}">
                <a16:creationId xmlns:a16="http://schemas.microsoft.com/office/drawing/2014/main" id="{4E075A4F-8F30-2943-BCA1-98539CBB7272}"/>
              </a:ext>
            </a:extLst>
          </p:cNvPr>
          <p:cNvGrpSpPr/>
          <p:nvPr/>
        </p:nvGrpSpPr>
        <p:grpSpPr>
          <a:xfrm>
            <a:off x="611801" y="2524415"/>
            <a:ext cx="5015536" cy="2281139"/>
            <a:chOff x="611801" y="1790118"/>
            <a:chExt cx="5015536" cy="2281139"/>
          </a:xfrm>
        </p:grpSpPr>
        <p:sp>
          <p:nvSpPr>
            <p:cNvPr id="9" name="Rounded Rectangle 8">
              <a:extLst>
                <a:ext uri="{FF2B5EF4-FFF2-40B4-BE49-F238E27FC236}">
                  <a16:creationId xmlns:a16="http://schemas.microsoft.com/office/drawing/2014/main" id="{D77AB799-D66B-964B-B0E2-58ADA9B1204E}"/>
                </a:ext>
              </a:extLst>
            </p:cNvPr>
            <p:cNvSpPr/>
            <p:nvPr/>
          </p:nvSpPr>
          <p:spPr>
            <a:xfrm>
              <a:off x="611801" y="1790118"/>
              <a:ext cx="5015536" cy="2281139"/>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1" name="Google Shape;489;p32">
              <a:extLst>
                <a:ext uri="{FF2B5EF4-FFF2-40B4-BE49-F238E27FC236}">
                  <a16:creationId xmlns:a16="http://schemas.microsoft.com/office/drawing/2014/main" id="{18F4770A-D1FC-F74C-8B6B-3B5735622B83}"/>
                </a:ext>
              </a:extLst>
            </p:cNvPr>
            <p:cNvPicPr preferRelativeResize="0"/>
            <p:nvPr/>
          </p:nvPicPr>
          <p:blipFill>
            <a:blip r:embed="rId5">
              <a:alphaModFix/>
            </a:blip>
            <a:stretch>
              <a:fillRect/>
            </a:stretch>
          </p:blipFill>
          <p:spPr>
            <a:xfrm>
              <a:off x="722110" y="2025009"/>
              <a:ext cx="1510519" cy="870598"/>
            </a:xfrm>
            <a:prstGeom prst="rect">
              <a:avLst/>
            </a:prstGeom>
            <a:noFill/>
            <a:ln>
              <a:noFill/>
            </a:ln>
          </p:spPr>
        </p:pic>
        <p:pic>
          <p:nvPicPr>
            <p:cNvPr id="12" name="Google Shape;507;p32">
              <a:extLst>
                <a:ext uri="{FF2B5EF4-FFF2-40B4-BE49-F238E27FC236}">
                  <a16:creationId xmlns:a16="http://schemas.microsoft.com/office/drawing/2014/main" id="{50CE19F1-08C9-7443-A48F-CB7591FAA54B}"/>
                </a:ext>
              </a:extLst>
            </p:cNvPr>
            <p:cNvPicPr preferRelativeResize="0"/>
            <p:nvPr/>
          </p:nvPicPr>
          <p:blipFill rotWithShape="1">
            <a:blip r:embed="rId6">
              <a:alphaModFix/>
            </a:blip>
            <a:srcRect l="18989" t="17170" r="19870" b="13370"/>
            <a:stretch/>
          </p:blipFill>
          <p:spPr>
            <a:xfrm>
              <a:off x="3901406" y="1858843"/>
              <a:ext cx="435068" cy="492222"/>
            </a:xfrm>
            <a:prstGeom prst="rect">
              <a:avLst/>
            </a:prstGeom>
            <a:noFill/>
            <a:ln>
              <a:noFill/>
            </a:ln>
          </p:spPr>
        </p:pic>
        <p:pic>
          <p:nvPicPr>
            <p:cNvPr id="22" name="Google Shape;489;p32">
              <a:extLst>
                <a:ext uri="{FF2B5EF4-FFF2-40B4-BE49-F238E27FC236}">
                  <a16:creationId xmlns:a16="http://schemas.microsoft.com/office/drawing/2014/main" id="{23E10AF0-5819-C546-8F83-39F06270FBA8}"/>
                </a:ext>
              </a:extLst>
            </p:cNvPr>
            <p:cNvPicPr preferRelativeResize="0"/>
            <p:nvPr/>
          </p:nvPicPr>
          <p:blipFill>
            <a:blip r:embed="rId5">
              <a:alphaModFix/>
            </a:blip>
            <a:stretch>
              <a:fillRect/>
            </a:stretch>
          </p:blipFill>
          <p:spPr>
            <a:xfrm>
              <a:off x="2232629" y="2025009"/>
              <a:ext cx="1510519" cy="870598"/>
            </a:xfrm>
            <a:prstGeom prst="rect">
              <a:avLst/>
            </a:prstGeom>
            <a:noFill/>
            <a:ln>
              <a:noFill/>
            </a:ln>
          </p:spPr>
        </p:pic>
        <p:pic>
          <p:nvPicPr>
            <p:cNvPr id="23" name="Google Shape;489;p32">
              <a:extLst>
                <a:ext uri="{FF2B5EF4-FFF2-40B4-BE49-F238E27FC236}">
                  <a16:creationId xmlns:a16="http://schemas.microsoft.com/office/drawing/2014/main" id="{55F8331A-F825-D441-B660-4EBC9921E294}"/>
                </a:ext>
              </a:extLst>
            </p:cNvPr>
            <p:cNvPicPr preferRelativeResize="0"/>
            <p:nvPr/>
          </p:nvPicPr>
          <p:blipFill>
            <a:blip r:embed="rId5">
              <a:alphaModFix/>
            </a:blip>
            <a:stretch>
              <a:fillRect/>
            </a:stretch>
          </p:blipFill>
          <p:spPr>
            <a:xfrm>
              <a:off x="722110" y="2866020"/>
              <a:ext cx="1510519" cy="870598"/>
            </a:xfrm>
            <a:prstGeom prst="rect">
              <a:avLst/>
            </a:prstGeom>
            <a:noFill/>
            <a:ln>
              <a:noFill/>
            </a:ln>
          </p:spPr>
        </p:pic>
        <p:pic>
          <p:nvPicPr>
            <p:cNvPr id="24" name="Google Shape;489;p32">
              <a:extLst>
                <a:ext uri="{FF2B5EF4-FFF2-40B4-BE49-F238E27FC236}">
                  <a16:creationId xmlns:a16="http://schemas.microsoft.com/office/drawing/2014/main" id="{954B29F8-61B2-5348-AEA6-9FA36FF63454}"/>
                </a:ext>
              </a:extLst>
            </p:cNvPr>
            <p:cNvPicPr preferRelativeResize="0"/>
            <p:nvPr/>
          </p:nvPicPr>
          <p:blipFill>
            <a:blip r:embed="rId5">
              <a:alphaModFix/>
            </a:blip>
            <a:stretch>
              <a:fillRect/>
            </a:stretch>
          </p:blipFill>
          <p:spPr>
            <a:xfrm>
              <a:off x="2232629" y="2866020"/>
              <a:ext cx="1510519" cy="870598"/>
            </a:xfrm>
            <a:prstGeom prst="rect">
              <a:avLst/>
            </a:prstGeom>
            <a:noFill/>
            <a:ln>
              <a:noFill/>
            </a:ln>
          </p:spPr>
        </p:pic>
        <p:pic>
          <p:nvPicPr>
            <p:cNvPr id="25" name="Google Shape;507;p32">
              <a:extLst>
                <a:ext uri="{FF2B5EF4-FFF2-40B4-BE49-F238E27FC236}">
                  <a16:creationId xmlns:a16="http://schemas.microsoft.com/office/drawing/2014/main" id="{15784E6B-528B-924F-A113-8FA8D191D929}"/>
                </a:ext>
              </a:extLst>
            </p:cNvPr>
            <p:cNvPicPr preferRelativeResize="0"/>
            <p:nvPr/>
          </p:nvPicPr>
          <p:blipFill rotWithShape="1">
            <a:blip r:embed="rId6">
              <a:alphaModFix/>
            </a:blip>
            <a:srcRect l="18989" t="17170" r="19870" b="13370"/>
            <a:stretch/>
          </p:blipFill>
          <p:spPr>
            <a:xfrm>
              <a:off x="4467708" y="1858843"/>
              <a:ext cx="435068" cy="492222"/>
            </a:xfrm>
            <a:prstGeom prst="rect">
              <a:avLst/>
            </a:prstGeom>
            <a:noFill/>
            <a:ln>
              <a:noFill/>
            </a:ln>
          </p:spPr>
        </p:pic>
        <p:pic>
          <p:nvPicPr>
            <p:cNvPr id="26" name="Google Shape;507;p32">
              <a:extLst>
                <a:ext uri="{FF2B5EF4-FFF2-40B4-BE49-F238E27FC236}">
                  <a16:creationId xmlns:a16="http://schemas.microsoft.com/office/drawing/2014/main" id="{B5353333-46AF-C840-8121-78D94E005866}"/>
                </a:ext>
              </a:extLst>
            </p:cNvPr>
            <p:cNvPicPr preferRelativeResize="0"/>
            <p:nvPr/>
          </p:nvPicPr>
          <p:blipFill rotWithShape="1">
            <a:blip r:embed="rId6">
              <a:alphaModFix/>
            </a:blip>
            <a:srcRect l="18989" t="17170" r="19870" b="13370"/>
            <a:stretch/>
          </p:blipFill>
          <p:spPr>
            <a:xfrm>
              <a:off x="3896639" y="2411768"/>
              <a:ext cx="435068" cy="492222"/>
            </a:xfrm>
            <a:prstGeom prst="rect">
              <a:avLst/>
            </a:prstGeom>
            <a:noFill/>
            <a:ln>
              <a:noFill/>
            </a:ln>
          </p:spPr>
        </p:pic>
        <p:pic>
          <p:nvPicPr>
            <p:cNvPr id="27" name="Google Shape;507;p32">
              <a:extLst>
                <a:ext uri="{FF2B5EF4-FFF2-40B4-BE49-F238E27FC236}">
                  <a16:creationId xmlns:a16="http://schemas.microsoft.com/office/drawing/2014/main" id="{7A16ACD8-B190-4043-B7C3-E5224D13EFA7}"/>
                </a:ext>
              </a:extLst>
            </p:cNvPr>
            <p:cNvPicPr preferRelativeResize="0"/>
            <p:nvPr/>
          </p:nvPicPr>
          <p:blipFill rotWithShape="1">
            <a:blip r:embed="rId6">
              <a:alphaModFix/>
            </a:blip>
            <a:srcRect l="18989" t="17170" r="19870" b="13370"/>
            <a:stretch/>
          </p:blipFill>
          <p:spPr>
            <a:xfrm>
              <a:off x="4462941" y="2411768"/>
              <a:ext cx="435068" cy="492222"/>
            </a:xfrm>
            <a:prstGeom prst="rect">
              <a:avLst/>
            </a:prstGeom>
            <a:noFill/>
            <a:ln>
              <a:noFill/>
            </a:ln>
          </p:spPr>
        </p:pic>
        <p:pic>
          <p:nvPicPr>
            <p:cNvPr id="28" name="Google Shape;507;p32">
              <a:extLst>
                <a:ext uri="{FF2B5EF4-FFF2-40B4-BE49-F238E27FC236}">
                  <a16:creationId xmlns:a16="http://schemas.microsoft.com/office/drawing/2014/main" id="{93BF69D0-4E72-CE43-AE38-990BFDEC5F61}"/>
                </a:ext>
              </a:extLst>
            </p:cNvPr>
            <p:cNvPicPr preferRelativeResize="0"/>
            <p:nvPr/>
          </p:nvPicPr>
          <p:blipFill rotWithShape="1">
            <a:blip r:embed="rId6">
              <a:alphaModFix/>
            </a:blip>
            <a:srcRect l="18989" t="17170" r="19870" b="13370"/>
            <a:stretch/>
          </p:blipFill>
          <p:spPr>
            <a:xfrm>
              <a:off x="3896639" y="2939587"/>
              <a:ext cx="435068" cy="492222"/>
            </a:xfrm>
            <a:prstGeom prst="rect">
              <a:avLst/>
            </a:prstGeom>
            <a:noFill/>
            <a:ln>
              <a:noFill/>
            </a:ln>
          </p:spPr>
        </p:pic>
        <p:pic>
          <p:nvPicPr>
            <p:cNvPr id="29" name="Google Shape;507;p32">
              <a:extLst>
                <a:ext uri="{FF2B5EF4-FFF2-40B4-BE49-F238E27FC236}">
                  <a16:creationId xmlns:a16="http://schemas.microsoft.com/office/drawing/2014/main" id="{5E4AB6EA-19EB-D54F-AA1F-369B7393ADA2}"/>
                </a:ext>
              </a:extLst>
            </p:cNvPr>
            <p:cNvPicPr preferRelativeResize="0"/>
            <p:nvPr/>
          </p:nvPicPr>
          <p:blipFill rotWithShape="1">
            <a:blip r:embed="rId6">
              <a:alphaModFix/>
            </a:blip>
            <a:srcRect l="18989" t="17170" r="19870" b="13370"/>
            <a:stretch/>
          </p:blipFill>
          <p:spPr>
            <a:xfrm>
              <a:off x="4462941" y="2939587"/>
              <a:ext cx="435068" cy="492222"/>
            </a:xfrm>
            <a:prstGeom prst="rect">
              <a:avLst/>
            </a:prstGeom>
            <a:noFill/>
            <a:ln>
              <a:noFill/>
            </a:ln>
          </p:spPr>
        </p:pic>
        <p:pic>
          <p:nvPicPr>
            <p:cNvPr id="30" name="Google Shape;507;p32">
              <a:extLst>
                <a:ext uri="{FF2B5EF4-FFF2-40B4-BE49-F238E27FC236}">
                  <a16:creationId xmlns:a16="http://schemas.microsoft.com/office/drawing/2014/main" id="{3C512C7F-1B80-C04B-9BBC-DEAE9A51E2B2}"/>
                </a:ext>
              </a:extLst>
            </p:cNvPr>
            <p:cNvPicPr preferRelativeResize="0"/>
            <p:nvPr/>
          </p:nvPicPr>
          <p:blipFill rotWithShape="1">
            <a:blip r:embed="rId6">
              <a:alphaModFix/>
            </a:blip>
            <a:srcRect l="18989" t="17170" r="19870" b="13370"/>
            <a:stretch/>
          </p:blipFill>
          <p:spPr>
            <a:xfrm>
              <a:off x="3891872" y="3492512"/>
              <a:ext cx="435068" cy="492222"/>
            </a:xfrm>
            <a:prstGeom prst="rect">
              <a:avLst/>
            </a:prstGeom>
            <a:noFill/>
            <a:ln>
              <a:noFill/>
            </a:ln>
          </p:spPr>
        </p:pic>
        <p:pic>
          <p:nvPicPr>
            <p:cNvPr id="31" name="Google Shape;507;p32">
              <a:extLst>
                <a:ext uri="{FF2B5EF4-FFF2-40B4-BE49-F238E27FC236}">
                  <a16:creationId xmlns:a16="http://schemas.microsoft.com/office/drawing/2014/main" id="{FF4040E9-156B-C44D-9012-97866EC0FFCF}"/>
                </a:ext>
              </a:extLst>
            </p:cNvPr>
            <p:cNvPicPr preferRelativeResize="0"/>
            <p:nvPr/>
          </p:nvPicPr>
          <p:blipFill rotWithShape="1">
            <a:blip r:embed="rId6">
              <a:alphaModFix/>
            </a:blip>
            <a:srcRect l="18989" t="17170" r="19870" b="13370"/>
            <a:stretch/>
          </p:blipFill>
          <p:spPr>
            <a:xfrm>
              <a:off x="4458174" y="3492512"/>
              <a:ext cx="435068" cy="492222"/>
            </a:xfrm>
            <a:prstGeom prst="rect">
              <a:avLst/>
            </a:prstGeom>
            <a:noFill/>
            <a:ln>
              <a:noFill/>
            </a:ln>
          </p:spPr>
        </p:pic>
      </p:grpSp>
      <p:sp>
        <p:nvSpPr>
          <p:cNvPr id="33" name="Oval 32">
            <a:extLst>
              <a:ext uri="{FF2B5EF4-FFF2-40B4-BE49-F238E27FC236}">
                <a16:creationId xmlns:a16="http://schemas.microsoft.com/office/drawing/2014/main" id="{2D819642-B6BC-F54A-9723-99BBD9DE01CB}"/>
              </a:ext>
            </a:extLst>
          </p:cNvPr>
          <p:cNvSpPr/>
          <p:nvPr/>
        </p:nvSpPr>
        <p:spPr>
          <a:xfrm>
            <a:off x="6222106" y="2240175"/>
            <a:ext cx="5777827" cy="2844449"/>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5"/>
                  </p:tgtEl>
                </p:cond>
              </p:nextCondLst>
            </p:seq>
          </p:childTnLst>
        </p:cTn>
      </p:par>
    </p:tnLst>
    <p:bldLst>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Chart&#10;&#10;Description automatically generated with medium confidence">
            <a:extLst>
              <a:ext uri="{FF2B5EF4-FFF2-40B4-BE49-F238E27FC236}">
                <a16:creationId xmlns:a16="http://schemas.microsoft.com/office/drawing/2014/main" id="{35746421-BC70-B442-99D7-68EC92682210}"/>
              </a:ext>
            </a:extLst>
          </p:cNvPr>
          <p:cNvPicPr>
            <a:picLocks noChangeAspect="1"/>
          </p:cNvPicPr>
          <p:nvPr/>
        </p:nvPicPr>
        <p:blipFill>
          <a:blip r:embed="rId3"/>
          <a:stretch>
            <a:fillRect/>
          </a:stretch>
        </p:blipFill>
        <p:spPr>
          <a:xfrm>
            <a:off x="263524" y="1077157"/>
            <a:ext cx="7848600" cy="30175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1768</Words>
  <Application>Microsoft Macintosh PowerPoint</Application>
  <PresentationFormat>Widescreen</PresentationFormat>
  <Paragraphs>194</Paragraphs>
  <Slides>18</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compare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Compare object within 50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48</cp:revision>
  <dcterms:created xsi:type="dcterms:W3CDTF">2022-06-30T10:03:35Z</dcterms:created>
  <dcterms:modified xsi:type="dcterms:W3CDTF">2022-08-24T13:34:06Z</dcterms:modified>
</cp:coreProperties>
</file>