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YTGS21YpkKOj0myYMO3f55/18E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A9BB332-C357-407B-8E2E-381F79539CD6}">
  <a:tblStyle styleId="{0A9BB332-C357-407B-8E2E-381F79539CD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D084B5C7-B0C1-4185-AE17-92BC86F08A12}"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0"/>
    <p:restoredTop sz="79184"/>
  </p:normalViewPr>
  <p:slideViewPr>
    <p:cSldViewPr snapToGrid="0" snapToObjects="1">
      <p:cViewPr varScale="1">
        <p:scale>
          <a:sx n="95" d="100"/>
          <a:sy n="95" d="100"/>
        </p:scale>
        <p:origin x="22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A range of concrete counting equipment e.g. number shapes, straws, tens frames, base 10.  Place value counters are not used in this particular small step, as they do not show the relative sizes of numbers, and pupils cannot see that 1 hundred is made up of 10 tens or 100 ones.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What s the same about the number tracks? What is different? Do they count up or down? How do you know? What numbers will Terra say? How can writing the sequence help us to explain our answer?</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Pupils may get confused when counting backwards in steps of one hundred.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Provide more numbers in a sequence both ascending and descending for pupils to complete.</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What would come after 1,000? Can you continu</a:t>
            </a:r>
            <a:r>
              <a:rPr lang="en-GB" dirty="0">
                <a:solidFill>
                  <a:srgbClr val="000000"/>
                </a:solidFill>
                <a:latin typeface="Arial"/>
                <a:ea typeface="Arial"/>
                <a:cs typeface="Arial"/>
                <a:sym typeface="Arial"/>
              </a:rPr>
              <a:t>e Terra’s sequence to 5,000?</a:t>
            </a:r>
            <a:endParaRPr dirty="0"/>
          </a:p>
        </p:txBody>
      </p:sp>
      <p:sp>
        <p:nvSpPr>
          <p:cNvPr id="373" name="Google Shape;37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88950" lvl="0" indent="-342900" algn="l" rtl="0">
              <a:lnSpc>
                <a:spcPct val="107916"/>
              </a:lnSpc>
              <a:spcBef>
                <a:spcPts val="0"/>
              </a:spcBef>
              <a:spcAft>
                <a:spcPts val="0"/>
              </a:spcAft>
              <a:buSzPts val="1300"/>
              <a:buFont typeface="+mj-lt"/>
              <a:buAutoNum type="alphaLcParenR"/>
            </a:pPr>
            <a:r>
              <a:rPr lang="en-GB" sz="1300" dirty="0">
                <a:latin typeface="Arial"/>
                <a:ea typeface="Arial"/>
                <a:cs typeface="Arial"/>
                <a:sym typeface="Arial"/>
              </a:rPr>
              <a:t>100, (200), 300, 400, (</a:t>
            </a:r>
            <a:r>
              <a:rPr lang="en-GB" sz="1300" b="0" dirty="0">
                <a:latin typeface="Arial"/>
                <a:ea typeface="Arial"/>
                <a:cs typeface="Arial"/>
                <a:sym typeface="Arial"/>
              </a:rPr>
              <a:t>500), </a:t>
            </a:r>
            <a:r>
              <a:rPr lang="en-GB" sz="1300" dirty="0">
                <a:latin typeface="Arial"/>
                <a:ea typeface="Arial"/>
                <a:cs typeface="Arial"/>
                <a:sym typeface="Arial"/>
              </a:rPr>
              <a:t>600</a:t>
            </a:r>
          </a:p>
          <a:p>
            <a:pPr marL="488950" lvl="0" indent="-342900" algn="l" rtl="0">
              <a:lnSpc>
                <a:spcPct val="107916"/>
              </a:lnSpc>
              <a:spcBef>
                <a:spcPts val="0"/>
              </a:spcBef>
              <a:spcAft>
                <a:spcPts val="0"/>
              </a:spcAft>
              <a:buSzPts val="1300"/>
              <a:buFont typeface="+mj-lt"/>
              <a:buAutoNum type="alphaLcParenR"/>
            </a:pPr>
            <a:r>
              <a:rPr lang="en-GB" sz="1300" b="0" dirty="0">
                <a:latin typeface="Arial"/>
                <a:ea typeface="Arial"/>
                <a:cs typeface="Arial"/>
                <a:sym typeface="Arial"/>
              </a:rPr>
              <a:t>(300), 400, (500), 600, 700, (800), 900</a:t>
            </a:r>
          </a:p>
          <a:p>
            <a:pPr marL="488950" lvl="0" indent="-342900" algn="l" rtl="0">
              <a:lnSpc>
                <a:spcPct val="107916"/>
              </a:lnSpc>
              <a:spcBef>
                <a:spcPts val="0"/>
              </a:spcBef>
              <a:spcAft>
                <a:spcPts val="0"/>
              </a:spcAft>
              <a:buSzPts val="1300"/>
              <a:buFont typeface="+mj-lt"/>
              <a:buAutoNum type="alphaLcParenR"/>
            </a:pPr>
            <a:r>
              <a:rPr lang="en-GB" sz="1300" b="0" dirty="0">
                <a:latin typeface="Arial"/>
                <a:ea typeface="Arial"/>
                <a:cs typeface="Arial"/>
                <a:sym typeface="Arial"/>
              </a:rPr>
              <a:t>(900), 800, 700, (600), 500, 400</a:t>
            </a:r>
          </a:p>
          <a:p>
            <a:pPr marL="488950" lvl="0" indent="-342900" algn="l" rtl="0">
              <a:lnSpc>
                <a:spcPct val="107916"/>
              </a:lnSpc>
              <a:spcBef>
                <a:spcPts val="0"/>
              </a:spcBef>
              <a:spcAft>
                <a:spcPts val="0"/>
              </a:spcAft>
              <a:buSzPts val="1300"/>
              <a:buFont typeface="+mj-lt"/>
              <a:buAutoNum type="alphaLcParenR"/>
            </a:pPr>
            <a:r>
              <a:rPr lang="en-GB" sz="1400" dirty="0">
                <a:effectLst/>
              </a:rPr>
              <a:t>Cedar and Hoki are both correct. Terra’s counting sequence will be 1,000, 900, 800, 700, 600, 500, 400, 300, 200, 100, 0 </a:t>
            </a:r>
            <a:r>
              <a:rPr lang="en-GB" sz="1300" dirty="0">
                <a:latin typeface="Arial"/>
                <a:ea typeface="Arial"/>
                <a:cs typeface="Arial"/>
                <a:sym typeface="Arial"/>
              </a:rPr>
              <a:t>	</a:t>
            </a:r>
            <a:endParaRPr sz="1300" dirty="0">
              <a:latin typeface="Arial"/>
              <a:ea typeface="Arial"/>
              <a:cs typeface="Arial"/>
              <a:sym typeface="Arial"/>
            </a:endParaRPr>
          </a:p>
        </p:txBody>
      </p:sp>
      <p:sp>
        <p:nvSpPr>
          <p:cNvPr id="399" name="Google Shape;39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A range of concrete counting equipment e.g. number shapes, straws, tens frames, base 10.  Place value counters are not used in this particular small step, as they do not show the relative sizes of numbers, and pupils cannot see that 1 hundred is made up of 10 tens or 100 ones.</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Can we group the equipment in Tom’s number in a way that makes it easier to count? How many tens are there in one hundred? How many ones are there in a ten? How many ones are there in one hundred? How do you know? Can you count on in hundreds from 100? Can you count back in hundreds from 1,000?</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miscount the objects. Look at ways to be systematic - grouping, circling. Encourage pupils to write the counting sequence to support their reasoning. </a:t>
            </a:r>
            <a:endParaRPr dirty="0"/>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Extension </a:t>
            </a:r>
            <a:r>
              <a:rPr lang="en-GB" dirty="0">
                <a:latin typeface="Arial"/>
                <a:ea typeface="Arial"/>
                <a:cs typeface="Arial"/>
                <a:sym typeface="Arial"/>
              </a:rPr>
              <a:t>–  Katie is counting in hundreds starting from 120. Use your equipment to build up Katie’s sequence, increasing by 100 each time starting from 120. What do you notice?</a:t>
            </a:r>
            <a:endParaRPr b="1" dirty="0">
              <a:solidFill>
                <a:srgbClr val="000000"/>
              </a:solidFill>
              <a:latin typeface="Arial"/>
              <a:ea typeface="Arial"/>
              <a:cs typeface="Arial"/>
              <a:sym typeface="Arial"/>
            </a:endParaRPr>
          </a:p>
        </p:txBody>
      </p:sp>
      <p:sp>
        <p:nvSpPr>
          <p:cNvPr id="419" name="Google Shape;41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88950" lvl="0" indent="-342900" algn="l" rtl="0">
              <a:spcBef>
                <a:spcPts val="0"/>
              </a:spcBef>
              <a:spcAft>
                <a:spcPts val="0"/>
              </a:spcAft>
              <a:buSzPts val="1300"/>
              <a:buFont typeface="+mj-lt"/>
              <a:buAutoNum type="alphaLcParenR"/>
            </a:pPr>
            <a:r>
              <a:rPr lang="en-GB" sz="1300" dirty="0" err="1">
                <a:latin typeface="Arial"/>
                <a:ea typeface="Arial"/>
                <a:cs typeface="Arial"/>
                <a:sym typeface="Arial"/>
              </a:rPr>
              <a:t>Rajan</a:t>
            </a:r>
            <a:r>
              <a:rPr lang="en-GB" sz="1300" dirty="0">
                <a:latin typeface="Arial"/>
                <a:ea typeface="Arial"/>
                <a:cs typeface="Arial"/>
                <a:sym typeface="Arial"/>
              </a:rPr>
              <a:t> has made 500</a:t>
            </a:r>
            <a:endParaRPr sz="1300" dirty="0">
              <a:latin typeface="Arial"/>
              <a:ea typeface="Arial"/>
              <a:cs typeface="Arial"/>
              <a:sym typeface="Arial"/>
            </a:endParaRPr>
          </a:p>
          <a:p>
            <a:pPr marL="457200" lvl="0" indent="-311150" algn="l" rtl="0">
              <a:spcBef>
                <a:spcPts val="0"/>
              </a:spcBef>
              <a:spcAft>
                <a:spcPts val="0"/>
              </a:spcAft>
              <a:buSzPts val="1300"/>
              <a:buFont typeface="Arial"/>
              <a:buAutoNum type="alphaLcParenR"/>
            </a:pPr>
            <a:r>
              <a:rPr lang="en-GB" sz="1300" dirty="0">
                <a:latin typeface="Arial"/>
                <a:ea typeface="Arial"/>
                <a:cs typeface="Arial"/>
                <a:sym typeface="Arial"/>
              </a:rPr>
              <a:t>Olivia needs 20 packs of balloons.</a:t>
            </a:r>
            <a:endParaRPr sz="1300" dirty="0">
              <a:latin typeface="Arial"/>
              <a:ea typeface="Arial"/>
              <a:cs typeface="Arial"/>
              <a:sym typeface="Arial"/>
            </a:endParaRPr>
          </a:p>
          <a:p>
            <a:pPr marL="457200" lvl="0" indent="-311150" algn="l" rtl="0">
              <a:spcBef>
                <a:spcPts val="0"/>
              </a:spcBef>
              <a:spcAft>
                <a:spcPts val="0"/>
              </a:spcAft>
              <a:buSzPts val="1300"/>
              <a:buFont typeface="Arial"/>
              <a:buAutoNum type="alphaLcParenR"/>
            </a:pPr>
            <a:r>
              <a:rPr lang="en-GB" sz="1300" dirty="0">
                <a:latin typeface="Arial"/>
                <a:ea typeface="Arial"/>
                <a:cs typeface="Arial"/>
                <a:sym typeface="Arial"/>
              </a:rPr>
              <a:t>300, 400, 500, 600, 700. The fifth number William says will be 700.</a:t>
            </a:r>
          </a:p>
          <a:p>
            <a:pPr marL="457200" lvl="0" indent="-311150" algn="l" rtl="0">
              <a:spcBef>
                <a:spcPts val="0"/>
              </a:spcBef>
              <a:spcAft>
                <a:spcPts val="0"/>
              </a:spcAft>
              <a:buSzPts val="1300"/>
              <a:buFont typeface="Arial"/>
              <a:buAutoNum type="alphaLcParenR"/>
            </a:pPr>
            <a:r>
              <a:rPr lang="en-GB" sz="1300" dirty="0">
                <a:latin typeface="Arial"/>
                <a:ea typeface="Arial"/>
                <a:cs typeface="Arial"/>
                <a:sym typeface="Arial"/>
              </a:rPr>
              <a:t>900</a:t>
            </a:r>
            <a:endParaRPr sz="1300" dirty="0">
              <a:latin typeface="Arial"/>
              <a:ea typeface="Arial"/>
              <a:cs typeface="Arial"/>
              <a:sym typeface="Arial"/>
            </a:endParaRPr>
          </a:p>
        </p:txBody>
      </p:sp>
      <p:sp>
        <p:nvSpPr>
          <p:cNvPr id="456" name="Google Shape;45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A range of concrete counting equipment e.g. number shapes, straws, tens frames, base 10.  Place value counters are not used in this particular small step, as they do not show the relative sizes of numbers, and pupils cannot see that 1 hundred is made up of 10 tens or 100 ones.</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Key Questions </a:t>
            </a:r>
            <a:r>
              <a:rPr lang="en-GB" dirty="0">
                <a:latin typeface="Arial"/>
                <a:ea typeface="Arial"/>
                <a:cs typeface="Arial"/>
                <a:sym typeface="Arial"/>
              </a:rPr>
              <a:t>– When we count in hundreds, which digit changes? What happens after 900? Revisit the stem sentences for the numbers that Hoki says: </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The number is _____</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There are _____ groups of one hundred.</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There are _____ hundreds in _____.</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The number is _____</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There are _____ groups of ten.</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There are _____ tens in _____</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By unitising the hundred, pupils should be able to state the number of tens that make up any 3-digit multiple of 100. Base 10 can be used to support understanding, allowing pupils to see the tens making up each hundred.</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dirty="0">
              <a:latin typeface="Arial"/>
              <a:ea typeface="Arial"/>
              <a:cs typeface="Arial"/>
              <a:sym typeface="Arial"/>
            </a:endParaRPr>
          </a:p>
        </p:txBody>
      </p:sp>
      <p:sp>
        <p:nvSpPr>
          <p:cNvPr id="534" name="Google Shape;53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How and when to use these slides </a:t>
            </a:r>
            <a:r>
              <a:rPr lang="en-GB" b="0" dirty="0">
                <a:latin typeface="Arial"/>
                <a:ea typeface="Arial"/>
                <a:cs typeface="Arial"/>
                <a:sym typeface="Arial"/>
              </a:rPr>
              <a:t>– T</a:t>
            </a:r>
            <a:r>
              <a:rPr lang="en-GB" dirty="0">
                <a:latin typeface="Arial"/>
                <a:ea typeface="Arial"/>
                <a:cs typeface="Arial"/>
                <a:sym typeface="Arial"/>
              </a:rPr>
              <a:t>hese slides revisit the Y2 objective </a:t>
            </a:r>
            <a:r>
              <a:rPr lang="en-GB" i="1" dirty="0">
                <a:latin typeface="Arial"/>
                <a:ea typeface="Arial"/>
                <a:cs typeface="Arial"/>
                <a:sym typeface="Arial"/>
              </a:rPr>
              <a:t>Recognise tens and ones</a:t>
            </a:r>
            <a:r>
              <a:rPr lang="en-GB" dirty="0">
                <a:latin typeface="Arial"/>
                <a:ea typeface="Arial"/>
                <a:cs typeface="Arial"/>
                <a:sym typeface="Arial"/>
              </a:rPr>
              <a:t> and move on to working with hundreds, tens and ones using concrete representations.</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Concrete resources </a:t>
            </a:r>
            <a:r>
              <a:rPr lang="en-GB" dirty="0">
                <a:latin typeface="Arial"/>
                <a:ea typeface="Arial"/>
                <a:cs typeface="Arial"/>
                <a:sym typeface="Arial"/>
              </a:rPr>
              <a:t>– A range of concrete counting equipment e.g. number shapes, straws, tens frames, base 10.  Place value counters are not used in this particular small step, as they do not show the relative sizes of numbers, and pupils cannot see that 1 hundred is made up of 10 tens or 100 ones or that 1 ten is made up of 10 ones.</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How many tens can you see? How many ones? How do we write this as a number in numerals? Does the order of the digits matter? Why? How is 17 different from 71? Can you make 17 and 71 using your equipment? How do we write these numbers in words? In the number 54. What is the value of the 5? What is the value of the 4? In representation 4, how many ones do we have? Can we make an exchange? How many ones are equivalent to 1 ten?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a:t>
            </a:r>
            <a:r>
              <a:rPr lang="en-GB" dirty="0">
                <a:solidFill>
                  <a:srgbClr val="000000"/>
                </a:solidFill>
                <a:latin typeface="Arial"/>
                <a:ea typeface="Arial"/>
                <a:cs typeface="Arial"/>
                <a:sym typeface="Arial"/>
              </a:rPr>
              <a:t>s may just count the total number of objects rather than consider the value of things. Some pupils may revert to counting in ones rather than using their earlier learning of making tens. Pupils may write the digits of a number in the incorrect order, particularly if the representations are not shown in value order.</a:t>
            </a:r>
            <a:endParaRPr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Ask pupils to make more numbers using different resources and complete these stem sentences for each representation:</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There are _____ groups of 10 and _____ more.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There are _____ in total.</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There are _____ tens and _____ ones.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The number is _____</a:t>
            </a:r>
            <a:endParaRPr dirty="0">
              <a:latin typeface="Arial"/>
              <a:ea typeface="Arial"/>
              <a:cs typeface="Arial"/>
              <a:sym typeface="Arial"/>
            </a:endParaRPr>
          </a:p>
        </p:txBody>
      </p:sp>
      <p:sp>
        <p:nvSpPr>
          <p:cNvPr id="550" name="Google Shape;55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A range of concrete counting equipment e.g. number shapes, straws, tens frames, base 10.  Place value counters are not used in this particular small step, as they do not show the relative sizes of numbers, and pupils cannot see that 1 hundred is made up of 10 tens or 100 ones or that 1 ten is made up of 10 ones.</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How many ones are there in a tens block? How many 1#tens are the same a 100 block?  How can we group the tens to make it easier to count these larger numbers? How can we group the ones to make it easier to count? What do each of the digits represent?</a:t>
            </a:r>
            <a:endParaRPr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just count the total number of objects rather than consider the value of things. Some pupils may revert to counting in ones rather than using their earlier learning of making tens. Pupils may write the digits of a number in the incorrect order, particularly if the representations are not shown in value order.</a:t>
            </a: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Further Practice </a:t>
            </a:r>
            <a:r>
              <a:rPr lang="en-GB" dirty="0">
                <a:latin typeface="Arial"/>
                <a:ea typeface="Arial"/>
                <a:cs typeface="Arial"/>
                <a:sym typeface="Arial"/>
              </a:rPr>
              <a:t>– Ask pupils to make more numbers using different resources and complete these stem sentences for each representation:</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There are _____ groups of 10 and _____ ones.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There are _____ hundreds, _____ tens and _____ ones.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dirty="0">
                <a:latin typeface="Arial"/>
                <a:ea typeface="Arial"/>
                <a:cs typeface="Arial"/>
                <a:sym typeface="Arial"/>
              </a:rPr>
              <a:t>The number is _____</a:t>
            </a:r>
            <a:endParaRPr dirty="0">
              <a:solidFill>
                <a:srgbClr val="000000"/>
              </a:solidFill>
              <a:latin typeface="Arial"/>
              <a:ea typeface="Arial"/>
              <a:cs typeface="Arial"/>
              <a:sym typeface="Arial"/>
            </a:endParaRPr>
          </a:p>
        </p:txBody>
      </p:sp>
      <p:sp>
        <p:nvSpPr>
          <p:cNvPr id="612" name="Google Shape;61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dirty="0">
                <a:solidFill>
                  <a:schemeClr val="dk1"/>
                </a:solidFill>
                <a:latin typeface="Calibri"/>
                <a:ea typeface="Calibri"/>
                <a:cs typeface="Calibri"/>
                <a:sym typeface="Calibri"/>
              </a:rPr>
              <a:t>Assessment point for the lesson – ask the pupils to vote for the answer they think is correct. </a:t>
            </a:r>
            <a:endParaRPr b="0" dirty="0"/>
          </a:p>
          <a:p>
            <a:pPr marL="0" lvl="0" indent="0" algn="l" rtl="0">
              <a:spcBef>
                <a:spcPts val="0"/>
              </a:spcBef>
              <a:spcAft>
                <a:spcPts val="0"/>
              </a:spcAft>
              <a:buClr>
                <a:schemeClr val="dk1"/>
              </a:buClr>
              <a:buSzPts val="1200"/>
              <a:buFont typeface="Calibri"/>
              <a:buNone/>
            </a:pPr>
            <a:br>
              <a:rPr lang="en-GB" b="0" dirty="0"/>
            </a:br>
            <a:r>
              <a:rPr lang="en-GB" sz="1200" b="0" i="0" u="none" strike="noStrike" dirty="0">
                <a:solidFill>
                  <a:srgbClr val="000000"/>
                </a:solidFill>
                <a:latin typeface="Arial"/>
                <a:ea typeface="Arial"/>
                <a:cs typeface="Arial"/>
                <a:sym typeface="Arial"/>
              </a:rPr>
              <a:t>A – The</a:t>
            </a:r>
            <a:r>
              <a:rPr lang="en-GB" dirty="0">
                <a:solidFill>
                  <a:srgbClr val="000000"/>
                </a:solidFill>
                <a:latin typeface="Arial"/>
                <a:ea typeface="Arial"/>
                <a:cs typeface="Arial"/>
                <a:sym typeface="Arial"/>
              </a:rPr>
              <a:t> pupil has identified the sequences as counting up in multiples of one hundred but has not identified that they need to complete the sequence.</a:t>
            </a:r>
            <a:endParaRPr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dirty="0">
                <a:latin typeface="Arial"/>
                <a:ea typeface="Arial"/>
                <a:cs typeface="Arial"/>
                <a:sym typeface="Arial"/>
              </a:rPr>
              <a:t>B – Correct answer </a:t>
            </a:r>
            <a:endParaRPr dirty="0">
              <a:solidFill>
                <a:srgbClr val="000000"/>
              </a:solidFill>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GB" dirty="0">
                <a:solidFill>
                  <a:srgbClr val="000000"/>
                </a:solidFill>
                <a:latin typeface="Arial"/>
                <a:ea typeface="Arial"/>
                <a:cs typeface="Arial"/>
                <a:sym typeface="Arial"/>
              </a:rPr>
              <a:t>C</a:t>
            </a:r>
            <a:r>
              <a:rPr lang="en-GB" sz="1200" b="0" i="0" u="none" strike="noStrike" dirty="0">
                <a:solidFill>
                  <a:srgbClr val="000000"/>
                </a:solidFill>
                <a:latin typeface="Arial"/>
                <a:ea typeface="Arial"/>
                <a:cs typeface="Arial"/>
                <a:sym typeface="Arial"/>
              </a:rPr>
              <a:t> – The pupil </a:t>
            </a:r>
            <a:r>
              <a:rPr lang="en-GB" dirty="0">
                <a:solidFill>
                  <a:srgbClr val="000000"/>
                </a:solidFill>
                <a:latin typeface="Arial"/>
                <a:ea typeface="Arial"/>
                <a:cs typeface="Arial"/>
                <a:sym typeface="Arial"/>
              </a:rPr>
              <a:t>does not understand that 1,000 comes after 900.</a:t>
            </a:r>
            <a:endParaRPr dirty="0"/>
          </a:p>
          <a:p>
            <a:pPr marL="0" lvl="0" indent="0" algn="l" rtl="0">
              <a:spcBef>
                <a:spcPts val="0"/>
              </a:spcBef>
              <a:spcAft>
                <a:spcPts val="0"/>
              </a:spcAft>
              <a:buClr>
                <a:srgbClr val="000000"/>
              </a:buClr>
              <a:buSzPts val="1200"/>
              <a:buFont typeface="Arial"/>
              <a:buNone/>
            </a:pPr>
            <a:r>
              <a:rPr lang="en-GB" dirty="0">
                <a:solidFill>
                  <a:srgbClr val="000000"/>
                </a:solidFill>
                <a:latin typeface="Arial"/>
                <a:ea typeface="Arial"/>
                <a:cs typeface="Arial"/>
                <a:sym typeface="Arial"/>
              </a:rPr>
              <a:t>D</a:t>
            </a:r>
            <a:r>
              <a:rPr lang="en-GB" sz="1200" b="0" i="0" u="none" strike="noStrike" dirty="0">
                <a:solidFill>
                  <a:srgbClr val="000000"/>
                </a:solidFill>
                <a:latin typeface="Arial"/>
                <a:ea typeface="Arial"/>
                <a:cs typeface="Arial"/>
                <a:sym typeface="Arial"/>
              </a:rPr>
              <a:t> – </a:t>
            </a:r>
            <a:r>
              <a:rPr lang="en-GB" dirty="0">
                <a:latin typeface="Arial"/>
                <a:ea typeface="Arial"/>
                <a:cs typeface="Arial"/>
                <a:sym typeface="Arial"/>
              </a:rPr>
              <a:t>The pupil has counted in multiples of ten and has not recognised that the sequence is counting up in multiples of 100.</a:t>
            </a:r>
            <a:endParaRPr dirty="0"/>
          </a:p>
          <a:p>
            <a:pPr marL="0" lvl="0" indent="0" algn="l" rtl="0">
              <a:spcBef>
                <a:spcPts val="0"/>
              </a:spcBef>
              <a:spcAft>
                <a:spcPts val="0"/>
              </a:spcAft>
              <a:buClr>
                <a:srgbClr val="000000"/>
              </a:buClr>
              <a:buSzPts val="1200"/>
              <a:buFont typeface="Arial"/>
              <a:buNone/>
            </a:pPr>
            <a:endParaRPr dirty="0"/>
          </a:p>
        </p:txBody>
      </p:sp>
      <p:sp>
        <p:nvSpPr>
          <p:cNvPr id="67" name="Google Shape;6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A range of concrete </a:t>
            </a:r>
            <a:r>
              <a:rPr lang="en-GB" sz="1200" i="0" u="none" strike="noStrike" dirty="0">
                <a:solidFill>
                  <a:srgbClr val="000000"/>
                </a:solidFill>
                <a:latin typeface="Arial"/>
                <a:ea typeface="Arial"/>
                <a:cs typeface="Arial"/>
                <a:sym typeface="Arial"/>
              </a:rPr>
              <a:t>countin</a:t>
            </a:r>
            <a:r>
              <a:rPr lang="en-GB" dirty="0">
                <a:solidFill>
                  <a:srgbClr val="000000"/>
                </a:solidFill>
                <a:latin typeface="Arial"/>
                <a:ea typeface="Arial"/>
                <a:cs typeface="Arial"/>
                <a:sym typeface="Arial"/>
              </a:rPr>
              <a:t>g equipment e.g. number shapes, straws, tens frames, base 10.  </a:t>
            </a:r>
            <a:r>
              <a:rPr lang="en-GB" dirty="0">
                <a:latin typeface="Arial"/>
                <a:ea typeface="Arial"/>
                <a:cs typeface="Arial"/>
                <a:sym typeface="Arial"/>
              </a:rPr>
              <a:t>Place value counters are not used in this particular small step, as they do not show the relative sizes of numbers, and pupils cannot see that 1 hundred is made up of 10 tens or 100 ones.</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i="0" u="none" strike="noStrike" dirty="0">
                <a:solidFill>
                  <a:srgbClr val="000000"/>
                </a:solidFill>
                <a:latin typeface="Arial"/>
                <a:ea typeface="Arial"/>
                <a:cs typeface="Arial"/>
                <a:sym typeface="Arial"/>
              </a:rPr>
              <a:t>– Can you </a:t>
            </a:r>
            <a:r>
              <a:rPr lang="en-GB" dirty="0">
                <a:solidFill>
                  <a:srgbClr val="000000"/>
                </a:solidFill>
                <a:latin typeface="Arial"/>
                <a:ea typeface="Arial"/>
                <a:cs typeface="Arial"/>
                <a:sym typeface="Arial"/>
              </a:rPr>
              <a:t>explain the pattern when counting in tens? When counting in tens, which digit changes? How many ones in 100? </a:t>
            </a:r>
            <a:r>
              <a:rPr lang="en-GB" dirty="0">
                <a:latin typeface="Arial"/>
                <a:ea typeface="Arial"/>
                <a:cs typeface="Arial"/>
                <a:sym typeface="Arial"/>
              </a:rPr>
              <a:t>How many tens make one hundred? How do you know?</a:t>
            </a:r>
            <a:r>
              <a:rPr lang="en-GB" dirty="0">
                <a:solidFill>
                  <a:srgbClr val="000000"/>
                </a:solidFill>
                <a:latin typeface="Arial"/>
                <a:ea typeface="Arial"/>
                <a:cs typeface="Arial"/>
                <a:sym typeface="Arial"/>
              </a:rPr>
              <a:t> </a:t>
            </a:r>
            <a:endParaRPr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GB" b="1" dirty="0">
                <a:latin typeface="Arial"/>
                <a:ea typeface="Arial"/>
                <a:cs typeface="Arial"/>
                <a:sym typeface="Arial"/>
              </a:rPr>
              <a:t>Misconceptions/ Common Errors </a:t>
            </a:r>
            <a:r>
              <a:rPr lang="en-GB" dirty="0">
                <a:latin typeface="Arial"/>
                <a:ea typeface="Arial"/>
                <a:cs typeface="Arial"/>
                <a:sym typeface="Arial"/>
              </a:rPr>
              <a:t>– Pupils may try to count only in ones rather than making bundles of 10, which is less efficient and is more likely to result in basic counting errors.  Pupils may not recognise or distinguish between a 10 piece and a 100 piece in base 10, and count each piece as “1”</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i="0" u="none" strike="noStrike" dirty="0">
                <a:solidFill>
                  <a:srgbClr val="000000"/>
                </a:solidFill>
                <a:latin typeface="Arial"/>
                <a:ea typeface="Arial"/>
                <a:cs typeface="Arial"/>
                <a:sym typeface="Arial"/>
              </a:rPr>
              <a:t> – What happens after we reach 100? Can you con</a:t>
            </a:r>
            <a:r>
              <a:rPr lang="en-GB" dirty="0">
                <a:solidFill>
                  <a:srgbClr val="000000"/>
                </a:solidFill>
                <a:latin typeface="Arial"/>
                <a:ea typeface="Arial"/>
                <a:cs typeface="Arial"/>
                <a:sym typeface="Arial"/>
              </a:rPr>
              <a:t>tinue the pattern?</a:t>
            </a:r>
            <a:endParaRPr dirty="0">
              <a:latin typeface="Arial"/>
              <a:ea typeface="Arial"/>
              <a:cs typeface="Arial"/>
              <a:sym typeface="Arial"/>
            </a:endParaRPr>
          </a:p>
        </p:txBody>
      </p:sp>
      <p:sp>
        <p:nvSpPr>
          <p:cNvPr id="82" name="Google Shape;8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A range of concrete counting equipment e.g. number shapes, straws, tens frames, base 10.  Place value counters are not used in this particular small step, as they do not show the relative sizes of numbers, and pupils cannot see that 1 hundred is made up of 10 tens or 100 ones.</a:t>
            </a: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What digit is changing when we count in multiples of one hundred?  How many ones are there in the above representations? How many tens are there? How do you know? What does each digit represent?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Some </a:t>
            </a:r>
            <a:r>
              <a:rPr lang="en-GB" dirty="0">
                <a:solidFill>
                  <a:srgbClr val="000000"/>
                </a:solidFill>
                <a:latin typeface="Arial"/>
                <a:ea typeface="Arial"/>
                <a:cs typeface="Arial"/>
                <a:sym typeface="Arial"/>
              </a:rPr>
              <a:t>pupils </a:t>
            </a:r>
            <a:r>
              <a:rPr lang="en-GB" sz="1200" b="0" i="0" u="none" strike="noStrike" dirty="0">
                <a:solidFill>
                  <a:srgbClr val="000000"/>
                </a:solidFill>
                <a:latin typeface="Arial"/>
                <a:ea typeface="Arial"/>
                <a:cs typeface="Arial"/>
                <a:sym typeface="Arial"/>
              </a:rPr>
              <a:t>will see the pattern</a:t>
            </a:r>
            <a:r>
              <a:rPr lang="en-GB" dirty="0">
                <a:solidFill>
                  <a:srgbClr val="000000"/>
                </a:solidFill>
                <a:latin typeface="Arial"/>
                <a:ea typeface="Arial"/>
                <a:cs typeface="Arial"/>
                <a:sym typeface="Arial"/>
              </a:rPr>
              <a:t>s easily and will be able to make generalisations. Some will find this difficult if their place value understanding of tens is not secure. </a:t>
            </a:r>
            <a:r>
              <a:rPr lang="en-GB" dirty="0">
                <a:latin typeface="Arial"/>
                <a:ea typeface="Arial"/>
                <a:cs typeface="Arial"/>
                <a:sym typeface="Arial"/>
              </a:rPr>
              <a:t>Pupils may not recognise or distinguish between a 10 piece and a 100 piece in base 10, and count each piece as “1”. Pupils may need to revisit counting in tens to recognise that 10 complete tens frames represent one hundred.</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Ask pupils to make more numbers using different resources and complete the stem sentences for each representation.</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a:t>
            </a:r>
            <a:r>
              <a:rPr lang="en-GB" dirty="0">
                <a:latin typeface="Arial"/>
                <a:ea typeface="Arial"/>
                <a:cs typeface="Arial"/>
                <a:sym typeface="Arial"/>
              </a:rPr>
              <a:t>What happens after we reach 900/1,000? What will the next number be? How do you know? Explain. How many hundreds are there altogether?</a:t>
            </a:r>
            <a:endParaRPr dirty="0"/>
          </a:p>
        </p:txBody>
      </p:sp>
      <p:sp>
        <p:nvSpPr>
          <p:cNvPr id="119" name="Google Shape;1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A range of concrete counting equipment e.g. number shapes, straws, tens frames, base 10.  Place value counters are not used in this particular small step, as they do not show the relative sizes of numbers, and pupils cannot see that 1 hundred is made up of 10 tens or 100 ones.</a:t>
            </a:r>
            <a:endParaRPr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a:t>
            </a:r>
            <a:r>
              <a:rPr lang="en-GB" dirty="0">
                <a:solidFill>
                  <a:srgbClr val="000000"/>
                </a:solidFill>
                <a:latin typeface="Arial"/>
                <a:ea typeface="Arial"/>
                <a:cs typeface="Arial"/>
                <a:sym typeface="Arial"/>
              </a:rPr>
              <a:t>How many hundreds can you see? How many tens can we group together to make 100? How many tens are there in one hundred? How many ones are there in one hundred? </a:t>
            </a:r>
            <a:r>
              <a:rPr lang="en-GB" dirty="0">
                <a:latin typeface="Arial"/>
                <a:ea typeface="Arial"/>
                <a:cs typeface="Arial"/>
                <a:sym typeface="Arial"/>
              </a:rPr>
              <a:t>What does each digit represent when we write a number in numerals? </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a:t>
            </a:r>
            <a:r>
              <a:rPr lang="en-GB" dirty="0">
                <a:solidFill>
                  <a:srgbClr val="000000"/>
                </a:solidFill>
                <a:latin typeface="Arial"/>
                <a:ea typeface="Arial"/>
                <a:cs typeface="Arial"/>
                <a:sym typeface="Arial"/>
              </a:rPr>
              <a:t> Pupils may miscount the objects. Look at ways to be systematic - grouping, circling.</a:t>
            </a:r>
            <a:endParaRPr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Further Practice </a:t>
            </a:r>
            <a:r>
              <a:rPr lang="en-GB" sz="1200" b="0" i="0" u="none" strike="noStrike" dirty="0">
                <a:solidFill>
                  <a:srgbClr val="000000"/>
                </a:solidFill>
                <a:latin typeface="Arial"/>
                <a:ea typeface="Arial"/>
                <a:cs typeface="Arial"/>
                <a:sym typeface="Arial"/>
              </a:rPr>
              <a:t>– </a:t>
            </a:r>
            <a:r>
              <a:rPr lang="en-GB" dirty="0">
                <a:latin typeface="Arial"/>
                <a:ea typeface="Arial"/>
                <a:cs typeface="Arial"/>
                <a:sym typeface="Arial"/>
              </a:rPr>
              <a:t>Provide more numbers to create. Ask children to make the numbers using different resources and complete the stem sentences. </a:t>
            </a:r>
            <a:endParaRPr sz="1200" b="0" i="0" u="none" strike="noStrike" dirty="0">
              <a:solidFill>
                <a:srgbClr val="000000"/>
              </a:solidFill>
              <a:latin typeface="Arial"/>
              <a:ea typeface="Arial"/>
              <a:cs typeface="Arial"/>
              <a:sym typeface="Arial"/>
            </a:endParaRPr>
          </a:p>
        </p:txBody>
      </p:sp>
      <p:sp>
        <p:nvSpPr>
          <p:cNvPr id="178" name="Google Shape;17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AutoNum type="alphaLcParenR"/>
            </a:pPr>
            <a:r>
              <a:rPr lang="en-GB" dirty="0">
                <a:solidFill>
                  <a:srgbClr val="222222"/>
                </a:solidFill>
              </a:rPr>
              <a:t>The number is 800. In words, the number is eight hundred. There are 8 groups of one hundred. There are 8 hundreds in 800.</a:t>
            </a:r>
          </a:p>
          <a:p>
            <a:pPr marL="228600" lvl="0" indent="-228600" algn="l" rtl="0">
              <a:lnSpc>
                <a:spcPct val="150000"/>
              </a:lnSpc>
              <a:spcBef>
                <a:spcPts val="0"/>
              </a:spcBef>
              <a:spcAft>
                <a:spcPts val="0"/>
              </a:spcAft>
              <a:buAutoNum type="alphaLcParenR"/>
            </a:pPr>
            <a:r>
              <a:rPr lang="en-GB" dirty="0">
                <a:solidFill>
                  <a:srgbClr val="222222"/>
                </a:solidFill>
              </a:rPr>
              <a:t>The number is 200. In words, the number is two hundred. There are 2 groups of one hundred. There are 2 hundreds in 200.</a:t>
            </a:r>
          </a:p>
          <a:p>
            <a:pPr marL="228600" lvl="0" indent="-228600" algn="l" rtl="0">
              <a:lnSpc>
                <a:spcPct val="150000"/>
              </a:lnSpc>
              <a:spcBef>
                <a:spcPts val="0"/>
              </a:spcBef>
              <a:spcAft>
                <a:spcPts val="0"/>
              </a:spcAft>
              <a:buAutoNum type="alphaLcParenR"/>
            </a:pPr>
            <a:r>
              <a:rPr lang="en-GB" dirty="0">
                <a:solidFill>
                  <a:srgbClr val="222222"/>
                </a:solidFill>
              </a:rPr>
              <a:t>The number is 500. In words, the number is five hundred. There are 5 groups of one hundred. There are 5 hundreds in 500.</a:t>
            </a:r>
            <a:endParaRPr dirty="0">
              <a:solidFill>
                <a:srgbClr val="222222"/>
              </a:solidFil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247" name="Google Shape;24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cSld name="Main">
    <p:spTree>
      <p:nvGrpSpPr>
        <p:cNvPr id="1" name="Shape 11"/>
        <p:cNvGrpSpPr/>
        <p:nvPr/>
      </p:nvGrpSpPr>
      <p:grpSpPr>
        <a:xfrm>
          <a:off x="0" y="0"/>
          <a:ext cx="0" cy="0"/>
          <a:chOff x="0" y="0"/>
          <a:chExt cx="0" cy="0"/>
        </a:xfrm>
      </p:grpSpPr>
      <p:sp>
        <p:nvSpPr>
          <p:cNvPr id="12" name="Google Shape;12;p19"/>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body" idx="3"/>
          </p:nvPr>
        </p:nvSpPr>
        <p:spPr>
          <a:xfrm>
            <a:off x="1880392" y="4574330"/>
            <a:ext cx="8431213" cy="71315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19"/>
          <p:cNvSpPr txBox="1"/>
          <p:nvPr/>
        </p:nvSpPr>
        <p:spPr>
          <a:xfrm>
            <a:off x="1880392" y="1620279"/>
            <a:ext cx="843121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0" i="0" u="none" strike="noStrike" cap="none">
                <a:solidFill>
                  <a:schemeClr val="dk1"/>
                </a:solidFill>
                <a:latin typeface="Century Gothic"/>
                <a:ea typeface="Century Gothic"/>
                <a:cs typeface="Century Gothic"/>
                <a:sym typeface="Century Gothic"/>
              </a:rPr>
              <a:t>Ready-to-go Lesson Slides</a:t>
            </a:r>
            <a:endParaRPr/>
          </a:p>
        </p:txBody>
      </p:sp>
      <p:pic>
        <p:nvPicPr>
          <p:cNvPr id="16" name="Google Shape;16;p19" descr="Logo&#10;&#10;Description automatically generated with medium confidence"/>
          <p:cNvPicPr preferRelativeResize="0"/>
          <p:nvPr/>
        </p:nvPicPr>
        <p:blipFill rotWithShape="1">
          <a:blip r:embed="rId2">
            <a:alphaModFix/>
          </a:blip>
          <a:srcRect/>
          <a:stretch/>
        </p:blipFill>
        <p:spPr>
          <a:xfrm>
            <a:off x="113012" y="6346950"/>
            <a:ext cx="1757220" cy="4094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arning Objective">
  <p:cSld name="Learning Objective">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lvl1pPr marR="0" lvl="0" algn="ctr" rtl="0">
              <a:lnSpc>
                <a:spcPct val="15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24"/>
          <p:cNvSpPr txBox="1"/>
          <p:nvPr/>
        </p:nvSpPr>
        <p:spPr>
          <a:xfrm>
            <a:off x="838200" y="1802122"/>
            <a:ext cx="10515600" cy="64419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3200"/>
              <a:buFont typeface="Calibri"/>
              <a:buNone/>
            </a:pPr>
            <a:r>
              <a:rPr lang="en-GB" sz="3200">
                <a:solidFill>
                  <a:srgbClr val="0277BD"/>
                </a:solidFill>
                <a:latin typeface="Calibri"/>
                <a:ea typeface="Calibri"/>
                <a:cs typeface="Calibri"/>
                <a:sym typeface="Calibri"/>
              </a:rPr>
              <a:t>Today we are learning</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pport Slide">
  <p:cSld name="Support Slide">
    <p:spTree>
      <p:nvGrpSpPr>
        <p:cNvPr id="1" name="Shape 20"/>
        <p:cNvGrpSpPr/>
        <p:nvPr/>
      </p:nvGrpSpPr>
      <p:grpSpPr>
        <a:xfrm>
          <a:off x="0" y="0"/>
          <a:ext cx="0" cy="0"/>
          <a:chOff x="0" y="0"/>
          <a:chExt cx="0" cy="0"/>
        </a:xfrm>
      </p:grpSpPr>
      <p:sp>
        <p:nvSpPr>
          <p:cNvPr id="21" name="Google Shape;21;p2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5"/>
          <p:cNvSpPr txBox="1"/>
          <p:nvPr/>
        </p:nvSpPr>
        <p:spPr>
          <a:xfrm>
            <a:off x="838200" y="1802122"/>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277BD"/>
              </a:buClr>
              <a:buSzPts val="4400"/>
              <a:buFont typeface="Calibri"/>
              <a:buNone/>
            </a:pPr>
            <a:r>
              <a:rPr lang="en-GB" sz="4400">
                <a:solidFill>
                  <a:srgbClr val="0277BD"/>
                </a:solidFill>
                <a:latin typeface="Calibri"/>
                <a:ea typeface="Calibri"/>
                <a:cs typeface="Calibri"/>
                <a:sym typeface="Calibri"/>
              </a:rPr>
              <a:t>Support Slides</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General Layout">
  <p:cSld name="General Layout">
    <p:spTree>
      <p:nvGrpSpPr>
        <p:cNvPr id="1" name="Shape 29"/>
        <p:cNvGrpSpPr/>
        <p:nvPr/>
      </p:nvGrpSpPr>
      <p:grpSpPr>
        <a:xfrm>
          <a:off x="0" y="0"/>
          <a:ext cx="0" cy="0"/>
          <a:chOff x="0" y="0"/>
          <a:chExt cx="0" cy="0"/>
        </a:xfrm>
      </p:grpSpPr>
      <p:sp>
        <p:nvSpPr>
          <p:cNvPr id="30" name="Google Shape;30;p2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0277BD"/>
              </a:buClr>
              <a:buSzPts val="1600"/>
              <a:buNone/>
              <a:defRPr sz="1600" b="0">
                <a:solidFill>
                  <a:srgbClr val="0277BD"/>
                </a:solidFill>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body" idx="2"/>
          </p:nvPr>
        </p:nvSpPr>
        <p:spPr>
          <a:xfrm>
            <a:off x="263046" y="1176338"/>
            <a:ext cx="11736887" cy="5248275"/>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gnostic Questions">
  <p:cSld name="Diagnostic Questions">
    <p:spTree>
      <p:nvGrpSpPr>
        <p:cNvPr id="1" name="Shape 32"/>
        <p:cNvGrpSpPr/>
        <p:nvPr/>
      </p:nvGrpSpPr>
      <p:grpSpPr>
        <a:xfrm>
          <a:off x="0" y="0"/>
          <a:ext cx="0" cy="0"/>
          <a:chOff x="0" y="0"/>
          <a:chExt cx="0" cy="0"/>
        </a:xfrm>
      </p:grpSpPr>
      <p:sp>
        <p:nvSpPr>
          <p:cNvPr id="33" name="Google Shape;33;p23"/>
          <p:cNvSpPr txBox="1">
            <a:spLocks noGrp="1"/>
          </p:cNvSpPr>
          <p:nvPr>
            <p:ph type="body" idx="1"/>
          </p:nvPr>
        </p:nvSpPr>
        <p:spPr>
          <a:xfrm>
            <a:off x="263047" y="1293813"/>
            <a:ext cx="11736887" cy="1722519"/>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222222"/>
              </a:buClr>
              <a:buSzPts val="1800"/>
              <a:buNone/>
              <a:defRPr/>
            </a:lvl1pPr>
            <a:lvl2pPr marL="914400" lvl="1" indent="-228600" algn="l">
              <a:lnSpc>
                <a:spcPct val="150000"/>
              </a:lnSpc>
              <a:spcBef>
                <a:spcPts val="500"/>
              </a:spcBef>
              <a:spcAft>
                <a:spcPts val="0"/>
              </a:spcAft>
              <a:buClr>
                <a:srgbClr val="222222"/>
              </a:buClr>
              <a:buSzPts val="1600"/>
              <a:buNone/>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3"/>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3"/>
          <p:cNvSpPr txBox="1">
            <a:spLocks noGrp="1"/>
          </p:cNvSpPr>
          <p:nvPr>
            <p:ph type="body" idx="3"/>
          </p:nvPr>
        </p:nvSpPr>
        <p:spPr>
          <a:xfrm>
            <a:off x="820506"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4"/>
          </p:nvPr>
        </p:nvSpPr>
        <p:spPr>
          <a:xfrm>
            <a:off x="6688949" y="3466464"/>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22222"/>
              </a:buClr>
              <a:buSzPts val="1800"/>
              <a:buNone/>
              <a:defRPr/>
            </a:lvl1pPr>
            <a:lvl2pPr marL="914400" lvl="1" indent="-342900" algn="l">
              <a:lnSpc>
                <a:spcPct val="150000"/>
              </a:lnSpc>
              <a:spcBef>
                <a:spcPts val="500"/>
              </a:spcBef>
              <a:spcAft>
                <a:spcPts val="0"/>
              </a:spcAft>
              <a:buClr>
                <a:srgbClr val="222222"/>
              </a:buClr>
              <a:buSzPts val="1800"/>
              <a:buChar char="•"/>
              <a:defRPr/>
            </a:lvl2pPr>
            <a:lvl3pPr marL="1371600" lvl="2" indent="-342900" algn="l">
              <a:lnSpc>
                <a:spcPct val="150000"/>
              </a:lnSpc>
              <a:spcBef>
                <a:spcPts val="500"/>
              </a:spcBef>
              <a:spcAft>
                <a:spcPts val="0"/>
              </a:spcAft>
              <a:buClr>
                <a:srgbClr val="222222"/>
              </a:buClr>
              <a:buSzPts val="1800"/>
              <a:buChar char="•"/>
              <a:defRPr/>
            </a:lvl3pPr>
            <a:lvl4pPr marL="1828800" lvl="3" indent="-342900" algn="l">
              <a:lnSpc>
                <a:spcPct val="150000"/>
              </a:lnSpc>
              <a:spcBef>
                <a:spcPts val="500"/>
              </a:spcBef>
              <a:spcAft>
                <a:spcPts val="0"/>
              </a:spcAft>
              <a:buClr>
                <a:srgbClr val="222222"/>
              </a:buClr>
              <a:buSzPts val="1800"/>
              <a:buChar char="•"/>
              <a:defRPr/>
            </a:lvl4pPr>
            <a:lvl5pPr marL="2286000" lvl="4" indent="-342900" algn="l">
              <a:lnSpc>
                <a:spcPct val="150000"/>
              </a:lnSpc>
              <a:spcBef>
                <a:spcPts val="500"/>
              </a:spcBef>
              <a:spcAft>
                <a:spcPts val="0"/>
              </a:spcAft>
              <a:buClr>
                <a:srgbClr val="22222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3"/>
          <p:cNvSpPr txBox="1"/>
          <p:nvPr/>
        </p:nvSpPr>
        <p:spPr>
          <a:xfrm>
            <a:off x="263047" y="663047"/>
            <a:ext cx="3147977"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a:solidFill>
                  <a:srgbClr val="0277BD"/>
                </a:solidFill>
                <a:latin typeface="Century Gothic"/>
                <a:ea typeface="Century Gothic"/>
                <a:cs typeface="Century Gothic"/>
                <a:sym typeface="Century Gothic"/>
              </a:rPr>
              <a:t>Diagnostic Question</a:t>
            </a:r>
            <a:endParaRPr/>
          </a:p>
        </p:txBody>
      </p:sp>
      <p:pic>
        <p:nvPicPr>
          <p:cNvPr id="39" name="Google Shape;39;p23" descr="A picture containing text, clipart, vector graphics&#10;&#10;Description automatically generated"/>
          <p:cNvPicPr preferRelativeResize="0"/>
          <p:nvPr/>
        </p:nvPicPr>
        <p:blipFill rotWithShape="1">
          <a:blip r:embed="rId2">
            <a:alphaModFix/>
          </a:blip>
          <a:srcRect/>
          <a:stretch/>
        </p:blipFill>
        <p:spPr>
          <a:xfrm>
            <a:off x="269397" y="3400082"/>
            <a:ext cx="469900" cy="482600"/>
          </a:xfrm>
          <a:prstGeom prst="rect">
            <a:avLst/>
          </a:prstGeom>
          <a:noFill/>
          <a:ln>
            <a:noFill/>
          </a:ln>
        </p:spPr>
      </p:pic>
      <p:pic>
        <p:nvPicPr>
          <p:cNvPr id="40" name="Google Shape;40;p23" descr="Icon&#10;&#10;Description automatically generated"/>
          <p:cNvPicPr preferRelativeResize="0"/>
          <p:nvPr/>
        </p:nvPicPr>
        <p:blipFill rotWithShape="1">
          <a:blip r:embed="rId3">
            <a:alphaModFix/>
          </a:blip>
          <a:srcRect/>
          <a:stretch/>
        </p:blipFill>
        <p:spPr>
          <a:xfrm>
            <a:off x="6103945" y="3400082"/>
            <a:ext cx="482600" cy="482600"/>
          </a:xfrm>
          <a:prstGeom prst="rect">
            <a:avLst/>
          </a:prstGeom>
          <a:noFill/>
          <a:ln>
            <a:noFill/>
          </a:ln>
        </p:spPr>
      </p:pic>
      <p:pic>
        <p:nvPicPr>
          <p:cNvPr id="41" name="Google Shape;41;p23" descr="Icon&#10;&#10;Description automatically generated"/>
          <p:cNvPicPr preferRelativeResize="0"/>
          <p:nvPr/>
        </p:nvPicPr>
        <p:blipFill rotWithShape="1">
          <a:blip r:embed="rId4">
            <a:alphaModFix/>
          </a:blip>
          <a:srcRect/>
          <a:stretch/>
        </p:blipFill>
        <p:spPr>
          <a:xfrm>
            <a:off x="275747" y="4720003"/>
            <a:ext cx="457200" cy="482600"/>
          </a:xfrm>
          <a:prstGeom prst="rect">
            <a:avLst/>
          </a:prstGeom>
          <a:noFill/>
          <a:ln>
            <a:noFill/>
          </a:ln>
        </p:spPr>
      </p:pic>
      <p:pic>
        <p:nvPicPr>
          <p:cNvPr id="42" name="Google Shape;42;p23" descr="Icon&#10;&#10;Description automatically generated"/>
          <p:cNvPicPr preferRelativeResize="0"/>
          <p:nvPr/>
        </p:nvPicPr>
        <p:blipFill rotWithShape="1">
          <a:blip r:embed="rId5">
            <a:alphaModFix/>
          </a:blip>
          <a:srcRect/>
          <a:stretch/>
        </p:blipFill>
        <p:spPr>
          <a:xfrm>
            <a:off x="6103945" y="4720003"/>
            <a:ext cx="482600" cy="4826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9"/>
        <p:cNvGrpSpPr/>
        <p:nvPr/>
      </p:nvGrpSpPr>
      <p:grpSpPr>
        <a:xfrm>
          <a:off x="0" y="0"/>
          <a:ext cx="0" cy="0"/>
          <a:chOff x="0" y="0"/>
          <a:chExt cx="0" cy="0"/>
        </a:xfrm>
      </p:grpSpPr>
      <p:pic>
        <p:nvPicPr>
          <p:cNvPr id="10" name="Google Shape;10;p18" descr="A picture containing text, gauge&#10;&#10;Description automatically generated"/>
          <p:cNvPicPr preferRelativeResize="0"/>
          <p:nvPr/>
        </p:nvPicPr>
        <p:blipFill rotWithShape="1">
          <a:blip r:embed="rId5">
            <a:alphaModFix/>
          </a:blip>
          <a:srcRect/>
          <a:stretch/>
        </p:blipFill>
        <p:spPr>
          <a:xfrm>
            <a:off x="0" y="0"/>
            <a:ext cx="12192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Shape 23"/>
        <p:cNvGrpSpPr/>
        <p:nvPr/>
      </p:nvGrpSpPr>
      <p:grpSpPr>
        <a:xfrm>
          <a:off x="0" y="0"/>
          <a:ext cx="0" cy="0"/>
          <a:chOff x="0" y="0"/>
          <a:chExt cx="0" cy="0"/>
        </a:xfrm>
      </p:grpSpPr>
      <p:pic>
        <p:nvPicPr>
          <p:cNvPr id="24" name="Google Shape;24;p20"/>
          <p:cNvPicPr preferRelativeResize="0"/>
          <p:nvPr/>
        </p:nvPicPr>
        <p:blipFill rotWithShape="1">
          <a:blip r:embed="rId5">
            <a:alphaModFix/>
          </a:blip>
          <a:srcRect/>
          <a:stretch/>
        </p:blipFill>
        <p:spPr>
          <a:xfrm>
            <a:off x="0" y="0"/>
            <a:ext cx="12192000" cy="406400"/>
          </a:xfrm>
          <a:prstGeom prst="rect">
            <a:avLst/>
          </a:prstGeom>
          <a:noFill/>
          <a:ln>
            <a:noFill/>
          </a:ln>
        </p:spPr>
      </p:pic>
      <p:sp>
        <p:nvSpPr>
          <p:cNvPr id="25" name="Google Shape;25;p20"/>
          <p:cNvSpPr txBox="1">
            <a:spLocks noGrp="1"/>
          </p:cNvSpPr>
          <p:nvPr>
            <p:ph type="body" idx="1"/>
          </p:nvPr>
        </p:nvSpPr>
        <p:spPr>
          <a:xfrm>
            <a:off x="263047" y="1077238"/>
            <a:ext cx="11736887" cy="50997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222222"/>
              </a:buClr>
              <a:buSzPts val="1800"/>
              <a:buFont typeface="Arial"/>
              <a:buNone/>
              <a:defRPr sz="1800" b="0" i="0" u="none" strike="noStrike" cap="none">
                <a:solidFill>
                  <a:srgbClr val="222222"/>
                </a:solidFill>
                <a:latin typeface="Century Gothic"/>
                <a:ea typeface="Century Gothic"/>
                <a:cs typeface="Century Gothic"/>
                <a:sym typeface="Century Gothic"/>
              </a:defRPr>
            </a:lvl1pPr>
            <a:lvl2pPr marL="914400" marR="0" lvl="1" indent="-330200" algn="l" rtl="0">
              <a:lnSpc>
                <a:spcPct val="150000"/>
              </a:lnSpc>
              <a:spcBef>
                <a:spcPts val="500"/>
              </a:spcBef>
              <a:spcAft>
                <a:spcPts val="0"/>
              </a:spcAft>
              <a:buClr>
                <a:srgbClr val="222222"/>
              </a:buClr>
              <a:buSzPts val="1600"/>
              <a:buFont typeface="Arial"/>
              <a:buChar char="•"/>
              <a:defRPr sz="1600" b="0" i="0" u="none" strike="noStrike" cap="none">
                <a:solidFill>
                  <a:srgbClr val="222222"/>
                </a:solidFill>
                <a:latin typeface="Century Gothic"/>
                <a:ea typeface="Century Gothic"/>
                <a:cs typeface="Century Gothic"/>
                <a:sym typeface="Century Gothic"/>
              </a:defRPr>
            </a:lvl2pPr>
            <a:lvl3pPr marL="1371600" marR="0" lvl="2" indent="-317500" algn="l" rtl="0">
              <a:lnSpc>
                <a:spcPct val="150000"/>
              </a:lnSpc>
              <a:spcBef>
                <a:spcPts val="500"/>
              </a:spcBef>
              <a:spcAft>
                <a:spcPts val="0"/>
              </a:spcAft>
              <a:buClr>
                <a:srgbClr val="222222"/>
              </a:buClr>
              <a:buSzPts val="1400"/>
              <a:buFont typeface="Arial"/>
              <a:buChar char="•"/>
              <a:defRPr sz="1400" b="0" i="0" u="none" strike="noStrike" cap="none">
                <a:solidFill>
                  <a:srgbClr val="222222"/>
                </a:solidFill>
                <a:latin typeface="Century Gothic"/>
                <a:ea typeface="Century Gothic"/>
                <a:cs typeface="Century Gothic"/>
                <a:sym typeface="Century Gothic"/>
              </a:defRPr>
            </a:lvl3pPr>
            <a:lvl4pPr marL="1828800" marR="0" lvl="3"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4pPr>
            <a:lvl5pPr marL="2286000" marR="0" lvl="4" indent="-304800" algn="l" rtl="0">
              <a:lnSpc>
                <a:spcPct val="150000"/>
              </a:lnSpc>
              <a:spcBef>
                <a:spcPts val="500"/>
              </a:spcBef>
              <a:spcAft>
                <a:spcPts val="0"/>
              </a:spcAft>
              <a:buClr>
                <a:srgbClr val="222222"/>
              </a:buClr>
              <a:buSzPts val="1200"/>
              <a:buFont typeface="Arial"/>
              <a:buChar char="•"/>
              <a:defRPr sz="1200" b="0" i="0" u="none" strike="noStrike" cap="none">
                <a:solidFill>
                  <a:srgbClr val="22222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p:nvPr/>
        </p:nvSpPr>
        <p:spPr>
          <a:xfrm>
            <a:off x="263046" y="34941"/>
            <a:ext cx="11279770"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277BD"/>
              </a:buClr>
              <a:buSzPts val="2000"/>
              <a:buFont typeface="Century Gothic"/>
              <a:buNone/>
            </a:pPr>
            <a:r>
              <a:rPr lang="en-GB" sz="2000" b="0" i="0" u="none" strike="noStrike" cap="none" dirty="0">
                <a:solidFill>
                  <a:srgbClr val="0277BD"/>
                </a:solidFill>
                <a:latin typeface="Century Gothic"/>
                <a:ea typeface="Century Gothic"/>
                <a:cs typeface="Century Gothic"/>
                <a:sym typeface="Century Gothic"/>
              </a:rPr>
              <a:t>To know how to count in hundreds</a:t>
            </a:r>
          </a:p>
        </p:txBody>
      </p:sp>
      <p:pic>
        <p:nvPicPr>
          <p:cNvPr id="27" name="Google Shape;27;p20"/>
          <p:cNvPicPr preferRelativeResize="0"/>
          <p:nvPr/>
        </p:nvPicPr>
        <p:blipFill rotWithShape="1">
          <a:blip r:embed="rId6">
            <a:alphaModFix/>
          </a:blip>
          <a:srcRect/>
          <a:stretch/>
        </p:blipFill>
        <p:spPr>
          <a:xfrm>
            <a:off x="83127" y="6638306"/>
            <a:ext cx="2137830" cy="18084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1.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10.png"/><Relationship Id="rId10" Type="http://schemas.openxmlformats.org/officeDocument/2006/relationships/image" Target="../media/image32.png"/><Relationship Id="rId4" Type="http://schemas.openxmlformats.org/officeDocument/2006/relationships/image" Target="../media/image27.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7.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11.png"/><Relationship Id="rId10" Type="http://schemas.openxmlformats.org/officeDocument/2006/relationships/image" Target="../media/image32.png"/><Relationship Id="rId4" Type="http://schemas.openxmlformats.org/officeDocument/2006/relationships/image" Target="../media/image1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
          <p:cNvSpPr txBox="1">
            <a:spLocks noGrp="1"/>
          </p:cNvSpPr>
          <p:nvPr>
            <p:ph type="body" idx="1"/>
          </p:nvPr>
        </p:nvSpPr>
        <p:spPr>
          <a:xfrm>
            <a:off x="1880393" y="2758682"/>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Year 3</a:t>
            </a:r>
            <a:endParaRPr/>
          </a:p>
        </p:txBody>
      </p:sp>
      <p:sp>
        <p:nvSpPr>
          <p:cNvPr id="48" name="Google Shape;48;p1"/>
          <p:cNvSpPr txBox="1">
            <a:spLocks noGrp="1"/>
          </p:cNvSpPr>
          <p:nvPr>
            <p:ph type="body" idx="2"/>
          </p:nvPr>
        </p:nvSpPr>
        <p:spPr>
          <a:xfrm>
            <a:off x="1880393" y="3666506"/>
            <a:ext cx="8431213" cy="71315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3200"/>
              <a:buNone/>
            </a:pPr>
            <a:r>
              <a:rPr lang="en-GB"/>
              <a:t>Place Value</a:t>
            </a:r>
            <a:endParaRPr/>
          </a:p>
        </p:txBody>
      </p:sp>
      <p:sp>
        <p:nvSpPr>
          <p:cNvPr id="49" name="Google Shape;49;p1"/>
          <p:cNvSpPr txBox="1">
            <a:spLocks noGrp="1"/>
          </p:cNvSpPr>
          <p:nvPr>
            <p:ph type="body" idx="3"/>
          </p:nvPr>
        </p:nvSpPr>
        <p:spPr>
          <a:xfrm>
            <a:off x="1880393" y="4574330"/>
            <a:ext cx="8431213" cy="587191"/>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2400"/>
              <a:buNone/>
            </a:pPr>
            <a:r>
              <a:rPr lang="en-GB" dirty="0"/>
              <a:t>To know how to count in hundreds</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0"/>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376" name="Google Shape;376;p10"/>
          <p:cNvSpPr txBox="1">
            <a:spLocks noGrp="1"/>
          </p:cNvSpPr>
          <p:nvPr>
            <p:ph type="body" idx="2"/>
          </p:nvPr>
        </p:nvSpPr>
        <p:spPr>
          <a:xfrm>
            <a:off x="263525" y="1077278"/>
            <a:ext cx="11736900" cy="510207"/>
          </a:xfrm>
          <a:prstGeom prst="rect">
            <a:avLst/>
          </a:prstGeom>
          <a:noFill/>
          <a:ln>
            <a:noFill/>
          </a:ln>
        </p:spPr>
        <p:txBody>
          <a:bodyPr spcFirstLastPara="1" wrap="square" lIns="91425" tIns="45700" rIns="91425" bIns="45700" anchor="t" anchorCtr="0">
            <a:normAutofit/>
          </a:bodyPr>
          <a:lstStyle/>
          <a:p>
            <a:pPr marL="12700" lvl="0" indent="-12700" algn="l" rtl="0">
              <a:lnSpc>
                <a:spcPct val="150000"/>
              </a:lnSpc>
              <a:spcBef>
                <a:spcPts val="0"/>
              </a:spcBef>
              <a:spcAft>
                <a:spcPts val="0"/>
              </a:spcAft>
              <a:buSzPts val="1800"/>
            </a:pPr>
            <a:r>
              <a:rPr lang="en-GB" b="1" dirty="0"/>
              <a:t>Complete the number tracks.</a:t>
            </a:r>
            <a:r>
              <a:rPr b="1" dirty="0"/>
              <a:t> </a:t>
            </a:r>
            <a:endParaRPr lang="en-GB" b="1" dirty="0"/>
          </a:p>
        </p:txBody>
      </p:sp>
      <p:sp>
        <p:nvSpPr>
          <p:cNvPr id="377" name="Google Shape;377;p10"/>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aphicFrame>
        <p:nvGraphicFramePr>
          <p:cNvPr id="378" name="Google Shape;378;p10"/>
          <p:cNvGraphicFramePr/>
          <p:nvPr/>
        </p:nvGraphicFramePr>
        <p:xfrm>
          <a:off x="263046" y="1699535"/>
          <a:ext cx="5136300" cy="911400"/>
        </p:xfrm>
        <a:graphic>
          <a:graphicData uri="http://schemas.openxmlformats.org/drawingml/2006/table">
            <a:tbl>
              <a:tblPr>
                <a:noFill/>
                <a:tableStyleId>{D084B5C7-B0C1-4185-AE17-92BC86F08A12}</a:tableStyleId>
              </a:tblPr>
              <a:tblGrid>
                <a:gridCol w="856050">
                  <a:extLst>
                    <a:ext uri="{9D8B030D-6E8A-4147-A177-3AD203B41FA5}">
                      <a16:colId xmlns:a16="http://schemas.microsoft.com/office/drawing/2014/main" val="20000"/>
                    </a:ext>
                  </a:extLst>
                </a:gridCol>
                <a:gridCol w="856050">
                  <a:extLst>
                    <a:ext uri="{9D8B030D-6E8A-4147-A177-3AD203B41FA5}">
                      <a16:colId xmlns:a16="http://schemas.microsoft.com/office/drawing/2014/main" val="20001"/>
                    </a:ext>
                  </a:extLst>
                </a:gridCol>
                <a:gridCol w="856050">
                  <a:extLst>
                    <a:ext uri="{9D8B030D-6E8A-4147-A177-3AD203B41FA5}">
                      <a16:colId xmlns:a16="http://schemas.microsoft.com/office/drawing/2014/main" val="20002"/>
                    </a:ext>
                  </a:extLst>
                </a:gridCol>
                <a:gridCol w="856050">
                  <a:extLst>
                    <a:ext uri="{9D8B030D-6E8A-4147-A177-3AD203B41FA5}">
                      <a16:colId xmlns:a16="http://schemas.microsoft.com/office/drawing/2014/main" val="20003"/>
                    </a:ext>
                  </a:extLst>
                </a:gridCol>
                <a:gridCol w="856050">
                  <a:extLst>
                    <a:ext uri="{9D8B030D-6E8A-4147-A177-3AD203B41FA5}">
                      <a16:colId xmlns:a16="http://schemas.microsoft.com/office/drawing/2014/main" val="20004"/>
                    </a:ext>
                  </a:extLst>
                </a:gridCol>
                <a:gridCol w="856050">
                  <a:extLst>
                    <a:ext uri="{9D8B030D-6E8A-4147-A177-3AD203B41FA5}">
                      <a16:colId xmlns:a16="http://schemas.microsoft.com/office/drawing/2014/main" val="20005"/>
                    </a:ext>
                  </a:extLst>
                </a:gridCol>
              </a:tblGrid>
              <a:tr h="911400">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100</a:t>
                      </a: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a:solidFill>
                          <a:srgbClr val="00BC89"/>
                        </a:solidFill>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300</a:t>
                      </a: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500</a:t>
                      </a: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379" name="Google Shape;379;p10"/>
          <p:cNvGraphicFramePr/>
          <p:nvPr/>
        </p:nvGraphicFramePr>
        <p:xfrm>
          <a:off x="5854221" y="1699535"/>
          <a:ext cx="5992350" cy="911400"/>
        </p:xfrm>
        <a:graphic>
          <a:graphicData uri="http://schemas.openxmlformats.org/drawingml/2006/table">
            <a:tbl>
              <a:tblPr>
                <a:noFill/>
                <a:tableStyleId>{D084B5C7-B0C1-4185-AE17-92BC86F08A12}</a:tableStyleId>
              </a:tblPr>
              <a:tblGrid>
                <a:gridCol w="856050">
                  <a:extLst>
                    <a:ext uri="{9D8B030D-6E8A-4147-A177-3AD203B41FA5}">
                      <a16:colId xmlns:a16="http://schemas.microsoft.com/office/drawing/2014/main" val="20000"/>
                    </a:ext>
                  </a:extLst>
                </a:gridCol>
                <a:gridCol w="856050">
                  <a:extLst>
                    <a:ext uri="{9D8B030D-6E8A-4147-A177-3AD203B41FA5}">
                      <a16:colId xmlns:a16="http://schemas.microsoft.com/office/drawing/2014/main" val="20001"/>
                    </a:ext>
                  </a:extLst>
                </a:gridCol>
                <a:gridCol w="856050">
                  <a:extLst>
                    <a:ext uri="{9D8B030D-6E8A-4147-A177-3AD203B41FA5}">
                      <a16:colId xmlns:a16="http://schemas.microsoft.com/office/drawing/2014/main" val="20002"/>
                    </a:ext>
                  </a:extLst>
                </a:gridCol>
                <a:gridCol w="856050">
                  <a:extLst>
                    <a:ext uri="{9D8B030D-6E8A-4147-A177-3AD203B41FA5}">
                      <a16:colId xmlns:a16="http://schemas.microsoft.com/office/drawing/2014/main" val="20003"/>
                    </a:ext>
                  </a:extLst>
                </a:gridCol>
                <a:gridCol w="856050">
                  <a:extLst>
                    <a:ext uri="{9D8B030D-6E8A-4147-A177-3AD203B41FA5}">
                      <a16:colId xmlns:a16="http://schemas.microsoft.com/office/drawing/2014/main" val="20004"/>
                    </a:ext>
                  </a:extLst>
                </a:gridCol>
                <a:gridCol w="856050">
                  <a:extLst>
                    <a:ext uri="{9D8B030D-6E8A-4147-A177-3AD203B41FA5}">
                      <a16:colId xmlns:a16="http://schemas.microsoft.com/office/drawing/2014/main" val="20005"/>
                    </a:ext>
                  </a:extLst>
                </a:gridCol>
                <a:gridCol w="856050">
                  <a:extLst>
                    <a:ext uri="{9D8B030D-6E8A-4147-A177-3AD203B41FA5}">
                      <a16:colId xmlns:a16="http://schemas.microsoft.com/office/drawing/2014/main" val="20006"/>
                    </a:ext>
                  </a:extLst>
                </a:gridCol>
              </a:tblGrid>
              <a:tr h="911400">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400</a:t>
                      </a: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500</a:t>
                      </a: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800</a:t>
                      </a: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endParaRPr sz="1800">
                        <a:latin typeface="Century Gothic"/>
                        <a:ea typeface="Century Gothic"/>
                        <a:cs typeface="Century Gothic"/>
                        <a:sym typeface="Century Gothic"/>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382" name="Google Shape;382;p10"/>
          <p:cNvGraphicFramePr/>
          <p:nvPr/>
        </p:nvGraphicFramePr>
        <p:xfrm>
          <a:off x="263046" y="1699535"/>
          <a:ext cx="5136300" cy="911400"/>
        </p:xfrm>
        <a:graphic>
          <a:graphicData uri="http://schemas.openxmlformats.org/drawingml/2006/table">
            <a:tbl>
              <a:tblPr>
                <a:noFill/>
                <a:tableStyleId>{D084B5C7-B0C1-4185-AE17-92BC86F08A12}</a:tableStyleId>
              </a:tblPr>
              <a:tblGrid>
                <a:gridCol w="856050">
                  <a:extLst>
                    <a:ext uri="{9D8B030D-6E8A-4147-A177-3AD203B41FA5}">
                      <a16:colId xmlns:a16="http://schemas.microsoft.com/office/drawing/2014/main" val="20000"/>
                    </a:ext>
                  </a:extLst>
                </a:gridCol>
                <a:gridCol w="856050">
                  <a:extLst>
                    <a:ext uri="{9D8B030D-6E8A-4147-A177-3AD203B41FA5}">
                      <a16:colId xmlns:a16="http://schemas.microsoft.com/office/drawing/2014/main" val="20001"/>
                    </a:ext>
                  </a:extLst>
                </a:gridCol>
                <a:gridCol w="856050">
                  <a:extLst>
                    <a:ext uri="{9D8B030D-6E8A-4147-A177-3AD203B41FA5}">
                      <a16:colId xmlns:a16="http://schemas.microsoft.com/office/drawing/2014/main" val="20002"/>
                    </a:ext>
                  </a:extLst>
                </a:gridCol>
                <a:gridCol w="856050">
                  <a:extLst>
                    <a:ext uri="{9D8B030D-6E8A-4147-A177-3AD203B41FA5}">
                      <a16:colId xmlns:a16="http://schemas.microsoft.com/office/drawing/2014/main" val="20003"/>
                    </a:ext>
                  </a:extLst>
                </a:gridCol>
                <a:gridCol w="856050">
                  <a:extLst>
                    <a:ext uri="{9D8B030D-6E8A-4147-A177-3AD203B41FA5}">
                      <a16:colId xmlns:a16="http://schemas.microsoft.com/office/drawing/2014/main" val="20004"/>
                    </a:ext>
                  </a:extLst>
                </a:gridCol>
                <a:gridCol w="856050">
                  <a:extLst>
                    <a:ext uri="{9D8B030D-6E8A-4147-A177-3AD203B41FA5}">
                      <a16:colId xmlns:a16="http://schemas.microsoft.com/office/drawing/2014/main" val="20005"/>
                    </a:ext>
                  </a:extLst>
                </a:gridCol>
              </a:tblGrid>
              <a:tr h="911400">
                <a:tc>
                  <a:txBody>
                    <a:bodyPr/>
                    <a:lstStyle/>
                    <a:p>
                      <a:pPr marL="0" marR="0" lvl="0" indent="0" algn="ctr" rtl="0">
                        <a:spcBef>
                          <a:spcPts val="0"/>
                        </a:spcBef>
                        <a:spcAft>
                          <a:spcPts val="0"/>
                        </a:spcAft>
                        <a:buClr>
                          <a:schemeClr val="dk1"/>
                        </a:buClr>
                        <a:buSzPts val="1800"/>
                        <a:buFont typeface="Calibri"/>
                        <a:buNone/>
                      </a:pPr>
                      <a:endParaRPr sz="1800">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rgbClr val="43A047"/>
                        </a:buClr>
                        <a:buSzPts val="1800"/>
                        <a:buFont typeface="Century Gothic"/>
                        <a:buNone/>
                      </a:pPr>
                      <a:r>
                        <a:rPr lang="en-GB" sz="1800">
                          <a:solidFill>
                            <a:srgbClr val="43A047"/>
                          </a:solidFill>
                          <a:latin typeface="Century Gothic"/>
                          <a:ea typeface="Century Gothic"/>
                          <a:cs typeface="Century Gothic"/>
                          <a:sym typeface="Century Gothic"/>
                        </a:rPr>
                        <a:t>200</a:t>
                      </a: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r>
                        <a:rPr lang="en-GB" sz="1800">
                          <a:solidFill>
                            <a:srgbClr val="43A047"/>
                          </a:solidFill>
                          <a:latin typeface="Century Gothic"/>
                          <a:ea typeface="Century Gothic"/>
                          <a:cs typeface="Century Gothic"/>
                          <a:sym typeface="Century Gothic"/>
                        </a:rPr>
                        <a:t>400</a:t>
                      </a: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r>
                        <a:rPr lang="en-GB" sz="1800" dirty="0">
                          <a:solidFill>
                            <a:srgbClr val="43A047"/>
                          </a:solidFill>
                          <a:latin typeface="Century Gothic"/>
                          <a:ea typeface="Century Gothic"/>
                          <a:cs typeface="Century Gothic"/>
                          <a:sym typeface="Century Gothic"/>
                        </a:rPr>
                        <a:t>600</a:t>
                      </a:r>
                      <a:endParaRPr sz="1800" dirty="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383" name="Google Shape;383;p10"/>
          <p:cNvGraphicFramePr/>
          <p:nvPr/>
        </p:nvGraphicFramePr>
        <p:xfrm>
          <a:off x="5854221" y="1699535"/>
          <a:ext cx="5992350" cy="911400"/>
        </p:xfrm>
        <a:graphic>
          <a:graphicData uri="http://schemas.openxmlformats.org/drawingml/2006/table">
            <a:tbl>
              <a:tblPr>
                <a:noFill/>
                <a:tableStyleId>{D084B5C7-B0C1-4185-AE17-92BC86F08A12}</a:tableStyleId>
              </a:tblPr>
              <a:tblGrid>
                <a:gridCol w="856050">
                  <a:extLst>
                    <a:ext uri="{9D8B030D-6E8A-4147-A177-3AD203B41FA5}">
                      <a16:colId xmlns:a16="http://schemas.microsoft.com/office/drawing/2014/main" val="20000"/>
                    </a:ext>
                  </a:extLst>
                </a:gridCol>
                <a:gridCol w="856050">
                  <a:extLst>
                    <a:ext uri="{9D8B030D-6E8A-4147-A177-3AD203B41FA5}">
                      <a16:colId xmlns:a16="http://schemas.microsoft.com/office/drawing/2014/main" val="20001"/>
                    </a:ext>
                  </a:extLst>
                </a:gridCol>
                <a:gridCol w="856050">
                  <a:extLst>
                    <a:ext uri="{9D8B030D-6E8A-4147-A177-3AD203B41FA5}">
                      <a16:colId xmlns:a16="http://schemas.microsoft.com/office/drawing/2014/main" val="20002"/>
                    </a:ext>
                  </a:extLst>
                </a:gridCol>
                <a:gridCol w="856050">
                  <a:extLst>
                    <a:ext uri="{9D8B030D-6E8A-4147-A177-3AD203B41FA5}">
                      <a16:colId xmlns:a16="http://schemas.microsoft.com/office/drawing/2014/main" val="20003"/>
                    </a:ext>
                  </a:extLst>
                </a:gridCol>
                <a:gridCol w="856050">
                  <a:extLst>
                    <a:ext uri="{9D8B030D-6E8A-4147-A177-3AD203B41FA5}">
                      <a16:colId xmlns:a16="http://schemas.microsoft.com/office/drawing/2014/main" val="20004"/>
                    </a:ext>
                  </a:extLst>
                </a:gridCol>
                <a:gridCol w="856050">
                  <a:extLst>
                    <a:ext uri="{9D8B030D-6E8A-4147-A177-3AD203B41FA5}">
                      <a16:colId xmlns:a16="http://schemas.microsoft.com/office/drawing/2014/main" val="20005"/>
                    </a:ext>
                  </a:extLst>
                </a:gridCol>
                <a:gridCol w="856050">
                  <a:extLst>
                    <a:ext uri="{9D8B030D-6E8A-4147-A177-3AD203B41FA5}">
                      <a16:colId xmlns:a16="http://schemas.microsoft.com/office/drawing/2014/main" val="20006"/>
                    </a:ext>
                  </a:extLst>
                </a:gridCol>
              </a:tblGrid>
              <a:tr h="911400">
                <a:tc>
                  <a:txBody>
                    <a:bodyPr/>
                    <a:lstStyle/>
                    <a:p>
                      <a:pPr marL="0" marR="0" lvl="0" indent="0" algn="ctr" rtl="0">
                        <a:spcBef>
                          <a:spcPts val="0"/>
                        </a:spcBef>
                        <a:spcAft>
                          <a:spcPts val="0"/>
                        </a:spcAft>
                        <a:buClr>
                          <a:schemeClr val="dk1"/>
                        </a:buClr>
                        <a:buSzPts val="1800"/>
                        <a:buFont typeface="Calibri"/>
                        <a:buNone/>
                      </a:pPr>
                      <a:endParaRPr sz="1800">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r>
                        <a:rPr lang="en-GB" sz="1800">
                          <a:solidFill>
                            <a:srgbClr val="43A047"/>
                          </a:solidFill>
                          <a:latin typeface="Century Gothic"/>
                          <a:ea typeface="Century Gothic"/>
                          <a:cs typeface="Century Gothic"/>
                          <a:sym typeface="Century Gothic"/>
                        </a:rPr>
                        <a:t>600</a:t>
                      </a: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r>
                        <a:rPr lang="en-GB" sz="1800">
                          <a:solidFill>
                            <a:srgbClr val="43A047"/>
                          </a:solidFill>
                          <a:latin typeface="Century Gothic"/>
                          <a:ea typeface="Century Gothic"/>
                          <a:cs typeface="Century Gothic"/>
                          <a:sym typeface="Century Gothic"/>
                        </a:rPr>
                        <a:t>700</a:t>
                      </a: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800"/>
                        <a:buFont typeface="Calibri"/>
                        <a:buNone/>
                      </a:pP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r>
                        <a:rPr lang="en-GB" sz="1800">
                          <a:solidFill>
                            <a:srgbClr val="43A047"/>
                          </a:solidFill>
                          <a:latin typeface="Century Gothic"/>
                          <a:ea typeface="Century Gothic"/>
                          <a:cs typeface="Century Gothic"/>
                          <a:sym typeface="Century Gothic"/>
                        </a:rPr>
                        <a:t>900</a:t>
                      </a: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1100"/>
                        <a:buFont typeface="Arial"/>
                        <a:buNone/>
                      </a:pPr>
                      <a:r>
                        <a:rPr lang="en-GB" sz="1800">
                          <a:solidFill>
                            <a:srgbClr val="43A047"/>
                          </a:solidFill>
                          <a:latin typeface="Century Gothic"/>
                          <a:ea typeface="Century Gothic"/>
                          <a:cs typeface="Century Gothic"/>
                          <a:sym typeface="Century Gothic"/>
                        </a:rPr>
                        <a:t>1,000</a:t>
                      </a:r>
                      <a:endParaRPr sz="1800">
                        <a:solidFill>
                          <a:srgbClr val="43A047"/>
                        </a:solidFill>
                        <a:latin typeface="Century Gothic"/>
                        <a:ea typeface="Century Gothic"/>
                        <a:cs typeface="Century Gothic"/>
                        <a:sym typeface="Century Gothic"/>
                      </a:endParaRPr>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95" name="Google Shape;395;p10"/>
          <p:cNvSpPr txBox="1"/>
          <p:nvPr/>
        </p:nvSpPr>
        <p:spPr>
          <a:xfrm>
            <a:off x="263045" y="5791693"/>
            <a:ext cx="9791821" cy="1015632"/>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Cedar is wrong but Hoki is correct. Terra will say: 0, 100, 200, 300, 400, 500, 600, 700, 800, 900, 1,000</a:t>
            </a:r>
            <a:endParaRPr sz="1800" dirty="0">
              <a:solidFill>
                <a:srgbClr val="43A047"/>
              </a:solidFill>
              <a:latin typeface="Century Gothic"/>
              <a:ea typeface="Century Gothic"/>
              <a:cs typeface="Century Gothic"/>
              <a:sym typeface="Century Gothic"/>
            </a:endParaRPr>
          </a:p>
        </p:txBody>
      </p:sp>
      <p:grpSp>
        <p:nvGrpSpPr>
          <p:cNvPr id="4" name="Group 3">
            <a:extLst>
              <a:ext uri="{FF2B5EF4-FFF2-40B4-BE49-F238E27FC236}">
                <a16:creationId xmlns:a16="http://schemas.microsoft.com/office/drawing/2014/main" id="{7CB2AD32-3F65-6840-89AE-1C174AE826E7}"/>
              </a:ext>
            </a:extLst>
          </p:cNvPr>
          <p:cNvGrpSpPr/>
          <p:nvPr/>
        </p:nvGrpSpPr>
        <p:grpSpPr>
          <a:xfrm>
            <a:off x="455969" y="4207925"/>
            <a:ext cx="4295024" cy="1761970"/>
            <a:chOff x="413766" y="3890480"/>
            <a:chExt cx="4295024" cy="1761970"/>
          </a:xfrm>
        </p:grpSpPr>
        <p:grpSp>
          <p:nvGrpSpPr>
            <p:cNvPr id="386" name="Google Shape;386;p10"/>
            <p:cNvGrpSpPr/>
            <p:nvPr/>
          </p:nvGrpSpPr>
          <p:grpSpPr>
            <a:xfrm>
              <a:off x="413766" y="3890480"/>
              <a:ext cx="4295024" cy="1537332"/>
              <a:chOff x="655967" y="4077030"/>
              <a:chExt cx="4295024" cy="1537332"/>
            </a:xfrm>
          </p:grpSpPr>
          <p:pic>
            <p:nvPicPr>
              <p:cNvPr id="387" name="Google Shape;387;p10"/>
              <p:cNvPicPr preferRelativeResize="0"/>
              <p:nvPr/>
            </p:nvPicPr>
            <p:blipFill rotWithShape="1">
              <a:blip r:embed="rId3">
                <a:alphaModFix/>
              </a:blip>
              <a:srcRect/>
              <a:stretch/>
            </p:blipFill>
            <p:spPr>
              <a:xfrm>
                <a:off x="655967" y="4632238"/>
                <a:ext cx="982124" cy="982124"/>
              </a:xfrm>
              <a:prstGeom prst="rect">
                <a:avLst/>
              </a:prstGeom>
              <a:noFill/>
              <a:ln>
                <a:noFill/>
              </a:ln>
            </p:spPr>
          </p:pic>
          <p:sp>
            <p:nvSpPr>
              <p:cNvPr id="388" name="Google Shape;388;p10"/>
              <p:cNvSpPr/>
              <p:nvPr/>
            </p:nvSpPr>
            <p:spPr>
              <a:xfrm>
                <a:off x="1638091" y="4077030"/>
                <a:ext cx="3312900" cy="911400"/>
              </a:xfrm>
              <a:prstGeom prst="wedgeEllipseCallout">
                <a:avLst>
                  <a:gd name="adj1" fmla="val -56672"/>
                  <a:gd name="adj2" fmla="val 36124"/>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latin typeface="Century Gothic"/>
                    <a:ea typeface="Century Gothic"/>
                    <a:cs typeface="Century Gothic"/>
                    <a:sym typeface="Century Gothic"/>
                  </a:rPr>
                  <a:t>I am going to count up in 100s from zero.</a:t>
                </a:r>
                <a:endParaRPr sz="1800" dirty="0">
                  <a:latin typeface="Century Gothic"/>
                  <a:ea typeface="Century Gothic"/>
                  <a:cs typeface="Century Gothic"/>
                  <a:sym typeface="Century Gothic"/>
                </a:endParaRPr>
              </a:p>
            </p:txBody>
          </p:sp>
        </p:grpSp>
        <p:sp>
          <p:nvSpPr>
            <p:cNvPr id="24" name="TextBox 23">
              <a:extLst>
                <a:ext uri="{FF2B5EF4-FFF2-40B4-BE49-F238E27FC236}">
                  <a16:creationId xmlns:a16="http://schemas.microsoft.com/office/drawing/2014/main" id="{5EE79F64-15D3-7D4B-8B6B-41E05C115BC6}"/>
                </a:ext>
              </a:extLst>
            </p:cNvPr>
            <p:cNvSpPr txBox="1"/>
            <p:nvPr/>
          </p:nvSpPr>
          <p:spPr>
            <a:xfrm>
              <a:off x="593632" y="5283118"/>
              <a:ext cx="846332" cy="369332"/>
            </a:xfrm>
            <a:prstGeom prst="rect">
              <a:avLst/>
            </a:prstGeom>
            <a:noFill/>
          </p:spPr>
          <p:txBody>
            <a:bodyPr wrap="square">
              <a:spAutoFit/>
            </a:bodyPr>
            <a:lstStyle/>
            <a:p>
              <a:r>
                <a:rPr lang="en-GB" sz="1800" dirty="0">
                  <a:latin typeface="Century Gothic" panose="020B0502020202020204" pitchFamily="34" charset="0"/>
                </a:rPr>
                <a:t>Terra</a:t>
              </a:r>
            </a:p>
          </p:txBody>
        </p:sp>
      </p:grpSp>
      <p:grpSp>
        <p:nvGrpSpPr>
          <p:cNvPr id="5" name="Group 4">
            <a:extLst>
              <a:ext uri="{FF2B5EF4-FFF2-40B4-BE49-F238E27FC236}">
                <a16:creationId xmlns:a16="http://schemas.microsoft.com/office/drawing/2014/main" id="{9D905FDC-2F48-6741-B3D5-2FDA4D9D8918}"/>
              </a:ext>
            </a:extLst>
          </p:cNvPr>
          <p:cNvGrpSpPr/>
          <p:nvPr/>
        </p:nvGrpSpPr>
        <p:grpSpPr>
          <a:xfrm>
            <a:off x="5859466" y="4229750"/>
            <a:ext cx="4305941" cy="1591926"/>
            <a:chOff x="2831196" y="4516225"/>
            <a:chExt cx="4305941" cy="1591926"/>
          </a:xfrm>
        </p:grpSpPr>
        <p:grpSp>
          <p:nvGrpSpPr>
            <p:cNvPr id="389" name="Google Shape;389;p10"/>
            <p:cNvGrpSpPr/>
            <p:nvPr/>
          </p:nvGrpSpPr>
          <p:grpSpPr>
            <a:xfrm>
              <a:off x="2831196" y="4516225"/>
              <a:ext cx="4305941" cy="1591926"/>
              <a:chOff x="5448215" y="3984013"/>
              <a:chExt cx="4305941" cy="1591926"/>
            </a:xfrm>
          </p:grpSpPr>
          <p:pic>
            <p:nvPicPr>
              <p:cNvPr id="390" name="Google Shape;390;p10"/>
              <p:cNvPicPr preferRelativeResize="0"/>
              <p:nvPr/>
            </p:nvPicPr>
            <p:blipFill rotWithShape="1">
              <a:blip r:embed="rId4">
                <a:alphaModFix/>
              </a:blip>
              <a:srcRect/>
              <a:stretch/>
            </p:blipFill>
            <p:spPr>
              <a:xfrm>
                <a:off x="5448215" y="4593808"/>
                <a:ext cx="1013409" cy="982131"/>
              </a:xfrm>
              <a:prstGeom prst="rect">
                <a:avLst/>
              </a:prstGeom>
              <a:noFill/>
              <a:ln>
                <a:noFill/>
              </a:ln>
            </p:spPr>
          </p:pic>
          <p:sp>
            <p:nvSpPr>
              <p:cNvPr id="391" name="Google Shape;391;p10"/>
              <p:cNvSpPr/>
              <p:nvPr/>
            </p:nvSpPr>
            <p:spPr>
              <a:xfrm>
                <a:off x="6441256" y="3984013"/>
                <a:ext cx="3312900" cy="911400"/>
              </a:xfrm>
              <a:prstGeom prst="wedgeEllipseCallout">
                <a:avLst>
                  <a:gd name="adj1" fmla="val -53700"/>
                  <a:gd name="adj2" fmla="val 39211"/>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a:latin typeface="Century Gothic"/>
                    <a:ea typeface="Century Gothic"/>
                    <a:cs typeface="Century Gothic"/>
                    <a:sym typeface="Century Gothic"/>
                  </a:rPr>
                  <a:t>Terra will say the number 340.</a:t>
                </a:r>
                <a:endParaRPr sz="1800">
                  <a:latin typeface="Century Gothic"/>
                  <a:ea typeface="Century Gothic"/>
                  <a:cs typeface="Century Gothic"/>
                  <a:sym typeface="Century Gothic"/>
                </a:endParaRPr>
              </a:p>
            </p:txBody>
          </p:sp>
        </p:grpSp>
        <p:sp>
          <p:nvSpPr>
            <p:cNvPr id="25" name="TextBox 24">
              <a:extLst>
                <a:ext uri="{FF2B5EF4-FFF2-40B4-BE49-F238E27FC236}">
                  <a16:creationId xmlns:a16="http://schemas.microsoft.com/office/drawing/2014/main" id="{52FB756B-2D02-A547-85D6-6632274E74B5}"/>
                </a:ext>
              </a:extLst>
            </p:cNvPr>
            <p:cNvSpPr txBox="1"/>
            <p:nvPr/>
          </p:nvSpPr>
          <p:spPr>
            <a:xfrm>
              <a:off x="3754235" y="5440698"/>
              <a:ext cx="1013409" cy="369332"/>
            </a:xfrm>
            <a:prstGeom prst="rect">
              <a:avLst/>
            </a:prstGeom>
            <a:noFill/>
          </p:spPr>
          <p:txBody>
            <a:bodyPr wrap="square">
              <a:spAutoFit/>
            </a:bodyPr>
            <a:lstStyle/>
            <a:p>
              <a:r>
                <a:rPr lang="en-GB" sz="1800" dirty="0">
                  <a:latin typeface="Century Gothic" panose="020B0502020202020204" pitchFamily="34" charset="0"/>
                </a:rPr>
                <a:t>Cedar</a:t>
              </a:r>
            </a:p>
          </p:txBody>
        </p:sp>
      </p:grpSp>
      <p:grpSp>
        <p:nvGrpSpPr>
          <p:cNvPr id="6" name="Group 5">
            <a:extLst>
              <a:ext uri="{FF2B5EF4-FFF2-40B4-BE49-F238E27FC236}">
                <a16:creationId xmlns:a16="http://schemas.microsoft.com/office/drawing/2014/main" id="{B873F77E-D936-AF46-B404-B39D2C113723}"/>
              </a:ext>
            </a:extLst>
          </p:cNvPr>
          <p:cNvGrpSpPr/>
          <p:nvPr/>
        </p:nvGrpSpPr>
        <p:grpSpPr>
          <a:xfrm>
            <a:off x="6922663" y="3215689"/>
            <a:ext cx="4092626" cy="1923862"/>
            <a:chOff x="7633731" y="3814076"/>
            <a:chExt cx="4092626" cy="1923862"/>
          </a:xfrm>
        </p:grpSpPr>
        <p:grpSp>
          <p:nvGrpSpPr>
            <p:cNvPr id="392" name="Google Shape;392;p10"/>
            <p:cNvGrpSpPr/>
            <p:nvPr/>
          </p:nvGrpSpPr>
          <p:grpSpPr>
            <a:xfrm>
              <a:off x="7633731" y="3814076"/>
              <a:ext cx="4092625" cy="1613724"/>
              <a:chOff x="7633731" y="3814076"/>
              <a:chExt cx="4092625" cy="1613724"/>
            </a:xfrm>
          </p:grpSpPr>
          <p:pic>
            <p:nvPicPr>
              <p:cNvPr id="393" name="Google Shape;393;p10"/>
              <p:cNvPicPr preferRelativeResize="0"/>
              <p:nvPr/>
            </p:nvPicPr>
            <p:blipFill rotWithShape="1">
              <a:blip r:embed="rId5">
                <a:alphaModFix/>
              </a:blip>
              <a:srcRect/>
              <a:stretch/>
            </p:blipFill>
            <p:spPr>
              <a:xfrm>
                <a:off x="10765934" y="4445670"/>
                <a:ext cx="960422" cy="982130"/>
              </a:xfrm>
              <a:prstGeom prst="rect">
                <a:avLst/>
              </a:prstGeom>
              <a:noFill/>
              <a:ln>
                <a:noFill/>
              </a:ln>
            </p:spPr>
          </p:pic>
          <p:sp>
            <p:nvSpPr>
              <p:cNvPr id="394" name="Google Shape;394;p10"/>
              <p:cNvSpPr/>
              <p:nvPr/>
            </p:nvSpPr>
            <p:spPr>
              <a:xfrm>
                <a:off x="7633731" y="3814076"/>
                <a:ext cx="3312900" cy="911400"/>
              </a:xfrm>
              <a:prstGeom prst="wedgeEllipseCallout">
                <a:avLst>
                  <a:gd name="adj1" fmla="val 43656"/>
                  <a:gd name="adj2" fmla="val 55221"/>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1800" dirty="0">
                    <a:latin typeface="Century Gothic"/>
                    <a:ea typeface="Century Gothic"/>
                    <a:cs typeface="Century Gothic"/>
                    <a:sym typeface="Century Gothic"/>
                  </a:rPr>
                  <a:t>Terra will say the number 1,000.</a:t>
                </a:r>
                <a:endParaRPr sz="1800" dirty="0">
                  <a:latin typeface="Century Gothic"/>
                  <a:ea typeface="Century Gothic"/>
                  <a:cs typeface="Century Gothic"/>
                  <a:sym typeface="Century Gothic"/>
                </a:endParaRPr>
              </a:p>
            </p:txBody>
          </p:sp>
        </p:grpSp>
        <p:sp>
          <p:nvSpPr>
            <p:cNvPr id="26" name="TextBox 25">
              <a:extLst>
                <a:ext uri="{FF2B5EF4-FFF2-40B4-BE49-F238E27FC236}">
                  <a16:creationId xmlns:a16="http://schemas.microsoft.com/office/drawing/2014/main" id="{05D9702B-0DC0-F143-948D-E5E0C1AF4FB8}"/>
                </a:ext>
              </a:extLst>
            </p:cNvPr>
            <p:cNvSpPr txBox="1"/>
            <p:nvPr/>
          </p:nvSpPr>
          <p:spPr>
            <a:xfrm>
              <a:off x="10987017" y="5368606"/>
              <a:ext cx="739340" cy="369332"/>
            </a:xfrm>
            <a:prstGeom prst="rect">
              <a:avLst/>
            </a:prstGeom>
            <a:noFill/>
          </p:spPr>
          <p:txBody>
            <a:bodyPr wrap="square">
              <a:spAutoFit/>
            </a:bodyPr>
            <a:lstStyle/>
            <a:p>
              <a:r>
                <a:rPr lang="en-GB" sz="1800" dirty="0">
                  <a:latin typeface="Century Gothic" panose="020B0502020202020204" pitchFamily="34" charset="0"/>
                </a:rPr>
                <a:t>Hoki</a:t>
              </a:r>
            </a:p>
          </p:txBody>
        </p:sp>
      </p:grpSp>
      <p:sp>
        <p:nvSpPr>
          <p:cNvPr id="28" name="TextBox 27">
            <a:extLst>
              <a:ext uri="{FF2B5EF4-FFF2-40B4-BE49-F238E27FC236}">
                <a16:creationId xmlns:a16="http://schemas.microsoft.com/office/drawing/2014/main" id="{C03E4718-37A7-BE49-B432-EB4DB412D580}"/>
              </a:ext>
            </a:extLst>
          </p:cNvPr>
          <p:cNvSpPr txBox="1"/>
          <p:nvPr/>
        </p:nvSpPr>
        <p:spPr>
          <a:xfrm>
            <a:off x="263045" y="3245124"/>
            <a:ext cx="11516297" cy="870623"/>
          </a:xfrm>
          <a:prstGeom prst="rect">
            <a:avLst/>
          </a:prstGeom>
          <a:noFill/>
        </p:spPr>
        <p:txBody>
          <a:bodyPr wrap="square">
            <a:spAutoFit/>
          </a:bodyPr>
          <a:lstStyle/>
          <a:p>
            <a:pPr marL="12700" lvl="0" indent="-12700" algn="l" rtl="0">
              <a:lnSpc>
                <a:spcPct val="150000"/>
              </a:lnSpc>
              <a:spcBef>
                <a:spcPts val="0"/>
              </a:spcBef>
              <a:spcAft>
                <a:spcPts val="0"/>
              </a:spcAft>
              <a:buSzPts val="1800"/>
            </a:pPr>
            <a:r>
              <a:rPr lang="en-GB" sz="1800" b="1" dirty="0">
                <a:latin typeface="Century Gothic" panose="020B0502020202020204" pitchFamily="34" charset="0"/>
              </a:rPr>
              <a:t>Do you agree with Cedar and Hoki?  </a:t>
            </a:r>
          </a:p>
          <a:p>
            <a:pPr marL="12700" lvl="0" indent="-12700" algn="l" rtl="0">
              <a:lnSpc>
                <a:spcPct val="150000"/>
              </a:lnSpc>
              <a:spcBef>
                <a:spcPts val="0"/>
              </a:spcBef>
              <a:spcAft>
                <a:spcPts val="0"/>
              </a:spcAft>
              <a:buSzPts val="1800"/>
            </a:pPr>
            <a:r>
              <a:rPr lang="en-GB" sz="1800" dirty="0">
                <a:latin typeface="Century Gothic" panose="020B0502020202020204" pitchFamily="34" charset="0"/>
              </a:rPr>
              <a:t>Explain your reasoning.</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1000"/>
                                        <p:tgtEl>
                                          <p:spTgt spid="383"/>
                                        </p:tgtEl>
                                      </p:cBhvr>
                                    </p:animEffect>
                                  </p:childTnLst>
                                </p:cTn>
                              </p:par>
                              <p:par>
                                <p:cTn id="8" presetID="10" presetClass="entr" presetSubtype="0" fill="hold" nodeType="withEffect">
                                  <p:stCondLst>
                                    <p:cond delay="0"/>
                                  </p:stCondLst>
                                  <p:childTnLst>
                                    <p:set>
                                      <p:cBhvr>
                                        <p:cTn id="9" dur="1" fill="hold">
                                          <p:stCondLst>
                                            <p:cond delay="0"/>
                                          </p:stCondLst>
                                        </p:cTn>
                                        <p:tgtEl>
                                          <p:spTgt spid="382"/>
                                        </p:tgtEl>
                                        <p:attrNameLst>
                                          <p:attrName>style.visibility</p:attrName>
                                        </p:attrNameLst>
                                      </p:cBhvr>
                                      <p:to>
                                        <p:strVal val="visible"/>
                                      </p:to>
                                    </p:set>
                                    <p:animEffect transition="in" filter="fade">
                                      <p:cBhvr>
                                        <p:cTn id="10" dur="1000"/>
                                        <p:tgtEl>
                                          <p:spTgt spid="38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5"/>
                                        </p:tgtEl>
                                        <p:attrNameLst>
                                          <p:attrName>style.visibility</p:attrName>
                                        </p:attrNameLst>
                                      </p:cBhvr>
                                      <p:to>
                                        <p:strVal val="visible"/>
                                      </p:to>
                                    </p:set>
                                    <p:animEffect transition="in" filter="fade">
                                      <p:cBhvr>
                                        <p:cTn id="13" dur="500"/>
                                        <p:tgtEl>
                                          <p:spTgt spid="395"/>
                                        </p:tgtEl>
                                      </p:cBhvr>
                                    </p:animEffect>
                                  </p:childTnLst>
                                </p:cTn>
                              </p:par>
                            </p:childTnLst>
                          </p:cTn>
                        </p:par>
                      </p:childTnLst>
                    </p:cTn>
                  </p:par>
                </p:childTnLst>
              </p:cTn>
              <p:nextCondLst>
                <p:cond evt="onClick" delay="0">
                  <p:tgtEl>
                    <p:spTgt spid="377"/>
                  </p:tgtEl>
                </p:cond>
              </p:nextCondLst>
            </p:seq>
          </p:childTnLst>
        </p:cTn>
      </p:par>
    </p:tnLst>
    <p:bldLst>
      <p:bldP spid="3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11"/>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5" name="Picture 4" descr="Chart&#10;&#10;Description automatically generated">
            <a:extLst>
              <a:ext uri="{FF2B5EF4-FFF2-40B4-BE49-F238E27FC236}">
                <a16:creationId xmlns:a16="http://schemas.microsoft.com/office/drawing/2014/main" id="{3AA8627B-ECDC-E642-8357-2BC3FF38D141}"/>
              </a:ext>
            </a:extLst>
          </p:cNvPr>
          <p:cNvPicPr>
            <a:picLocks noChangeAspect="1"/>
          </p:cNvPicPr>
          <p:nvPr/>
        </p:nvPicPr>
        <p:blipFill>
          <a:blip r:embed="rId3"/>
          <a:stretch>
            <a:fillRect/>
          </a:stretch>
        </p:blipFill>
        <p:spPr>
          <a:xfrm>
            <a:off x="263524" y="1077157"/>
            <a:ext cx="8244840" cy="454152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1" name="TextBox 40">
            <a:extLst>
              <a:ext uri="{FF2B5EF4-FFF2-40B4-BE49-F238E27FC236}">
                <a16:creationId xmlns:a16="http://schemas.microsoft.com/office/drawing/2014/main" id="{CE6813C1-6903-534C-B252-DDF2BE37045E}"/>
              </a:ext>
            </a:extLst>
          </p:cNvPr>
          <p:cNvSpPr txBox="1"/>
          <p:nvPr/>
        </p:nvSpPr>
        <p:spPr>
          <a:xfrm>
            <a:off x="263050" y="3770771"/>
            <a:ext cx="9119203" cy="1542602"/>
          </a:xfrm>
          <a:prstGeom prst="rect">
            <a:avLst/>
          </a:prstGeom>
          <a:noFill/>
        </p:spPr>
        <p:txBody>
          <a:bodyPr wrap="square">
            <a:spAutoFit/>
          </a:bodyPr>
          <a:lstStyle/>
          <a:p>
            <a:pPr marL="114300" lvl="0" indent="0" algn="l" rtl="0">
              <a:lnSpc>
                <a:spcPct val="150000"/>
              </a:lnSpc>
              <a:spcBef>
                <a:spcPts val="1000"/>
              </a:spcBef>
              <a:spcAft>
                <a:spcPts val="0"/>
              </a:spcAft>
              <a:buSzPts val="1800"/>
            </a:pPr>
            <a:r>
              <a:rPr lang="en-GB" sz="1800" dirty="0">
                <a:latin typeface="Century Gothic" panose="020B0502020202020204" pitchFamily="34" charset="0"/>
              </a:rPr>
              <a:t>Ava is counting up in hundreds. She starts at 100. </a:t>
            </a:r>
          </a:p>
          <a:p>
            <a:pPr marL="800100" lvl="0" indent="-342900" algn="l" rtl="0">
              <a:lnSpc>
                <a:spcPct val="150000"/>
              </a:lnSpc>
              <a:spcBef>
                <a:spcPts val="1000"/>
              </a:spcBef>
              <a:spcAft>
                <a:spcPts val="0"/>
              </a:spcAft>
              <a:buFont typeface="+mj-lt"/>
              <a:buAutoNum type="alphaLcParenR"/>
            </a:pPr>
            <a:r>
              <a:rPr lang="en-GB" sz="1800" dirty="0">
                <a:latin typeface="Century Gothic" panose="020B0502020202020204" pitchFamily="34" charset="0"/>
              </a:rPr>
              <a:t>What will be the tenth number she says?	</a:t>
            </a:r>
          </a:p>
          <a:p>
            <a:pPr marL="800100" lvl="0" indent="-342900" algn="l" rtl="0">
              <a:lnSpc>
                <a:spcPct val="150000"/>
              </a:lnSpc>
              <a:spcBef>
                <a:spcPts val="1000"/>
              </a:spcBef>
              <a:spcAft>
                <a:spcPts val="0"/>
              </a:spcAft>
              <a:buFont typeface="+mj-lt"/>
              <a:buAutoNum type="alphaLcParenR"/>
            </a:pPr>
            <a:r>
              <a:rPr lang="en-GB" sz="1800" dirty="0">
                <a:latin typeface="Century Gothic" panose="020B0502020202020204" pitchFamily="34" charset="0"/>
              </a:rPr>
              <a:t>Ava says the number 700. What number did she say just before 700?</a:t>
            </a:r>
          </a:p>
        </p:txBody>
      </p:sp>
      <p:sp>
        <p:nvSpPr>
          <p:cNvPr id="421" name="Google Shape;421;p12"/>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sp>
        <p:nvSpPr>
          <p:cNvPr id="422" name="Google Shape;422;p12"/>
          <p:cNvSpPr txBox="1">
            <a:spLocks noGrp="1"/>
          </p:cNvSpPr>
          <p:nvPr>
            <p:ph type="body" idx="2"/>
          </p:nvPr>
        </p:nvSpPr>
        <p:spPr>
          <a:xfrm>
            <a:off x="263050" y="1020475"/>
            <a:ext cx="11736900" cy="1393327"/>
          </a:xfrm>
          <a:prstGeom prst="rect">
            <a:avLst/>
          </a:prstGeom>
          <a:noFill/>
          <a:ln>
            <a:noFill/>
          </a:ln>
        </p:spPr>
        <p:txBody>
          <a:bodyPr spcFirstLastPara="1" wrap="square" lIns="91425" tIns="45700" rIns="91425" bIns="45700" anchor="t" anchorCtr="0">
            <a:normAutofit/>
          </a:bodyPr>
          <a:lstStyle/>
          <a:p>
            <a:pPr marL="12700" lvl="0" indent="0" algn="l" rtl="0">
              <a:lnSpc>
                <a:spcPct val="150000"/>
              </a:lnSpc>
              <a:spcBef>
                <a:spcPts val="1000"/>
              </a:spcBef>
              <a:spcAft>
                <a:spcPts val="0"/>
              </a:spcAft>
              <a:buSzPts val="1800"/>
            </a:pPr>
            <a:r>
              <a:rPr lang="en-GB" dirty="0"/>
              <a:t>Tom is making a number using base 10 equipment.  </a:t>
            </a:r>
          </a:p>
          <a:p>
            <a:pPr marL="12700" lvl="0" indent="0" algn="l" rtl="0">
              <a:lnSpc>
                <a:spcPct val="150000"/>
              </a:lnSpc>
              <a:spcBef>
                <a:spcPts val="1000"/>
              </a:spcBef>
              <a:spcAft>
                <a:spcPts val="0"/>
              </a:spcAft>
              <a:buSzPts val="1800"/>
            </a:pPr>
            <a:r>
              <a:rPr lang="en-GB" b="1" dirty="0"/>
              <a:t>What number has Tom made?</a:t>
            </a:r>
            <a:endParaRPr b="1" dirty="0"/>
          </a:p>
        </p:txBody>
      </p:sp>
      <p:sp>
        <p:nvSpPr>
          <p:cNvPr id="424" name="Google Shape;424;p12"/>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7" name="Group 6">
            <a:extLst>
              <a:ext uri="{FF2B5EF4-FFF2-40B4-BE49-F238E27FC236}">
                <a16:creationId xmlns:a16="http://schemas.microsoft.com/office/drawing/2014/main" id="{38BF38E9-2D50-7649-957A-8E6518FE4CD6}"/>
              </a:ext>
            </a:extLst>
          </p:cNvPr>
          <p:cNvGrpSpPr/>
          <p:nvPr/>
        </p:nvGrpSpPr>
        <p:grpSpPr>
          <a:xfrm>
            <a:off x="707068" y="2178115"/>
            <a:ext cx="5630367" cy="1080683"/>
            <a:chOff x="707068" y="2178115"/>
            <a:chExt cx="5630367" cy="1080683"/>
          </a:xfrm>
        </p:grpSpPr>
        <p:pic>
          <p:nvPicPr>
            <p:cNvPr id="429" name="Google Shape;429;p12"/>
            <p:cNvPicPr preferRelativeResize="0"/>
            <p:nvPr/>
          </p:nvPicPr>
          <p:blipFill rotWithShape="1">
            <a:blip r:embed="rId3">
              <a:alphaModFix/>
            </a:blip>
            <a:srcRect/>
            <a:stretch/>
          </p:blipFill>
          <p:spPr>
            <a:xfrm>
              <a:off x="5729535" y="3165198"/>
              <a:ext cx="93600" cy="93600"/>
            </a:xfrm>
            <a:prstGeom prst="rect">
              <a:avLst/>
            </a:prstGeom>
            <a:noFill/>
            <a:ln>
              <a:noFill/>
            </a:ln>
          </p:spPr>
        </p:pic>
        <p:pic>
          <p:nvPicPr>
            <p:cNvPr id="430" name="Google Shape;430;p12"/>
            <p:cNvPicPr preferRelativeResize="0"/>
            <p:nvPr/>
          </p:nvPicPr>
          <p:blipFill rotWithShape="1">
            <a:blip r:embed="rId3">
              <a:alphaModFix/>
            </a:blip>
            <a:srcRect/>
            <a:stretch/>
          </p:blipFill>
          <p:spPr>
            <a:xfrm>
              <a:off x="5986685" y="3165198"/>
              <a:ext cx="93600" cy="93600"/>
            </a:xfrm>
            <a:prstGeom prst="rect">
              <a:avLst/>
            </a:prstGeom>
            <a:noFill/>
            <a:ln>
              <a:noFill/>
            </a:ln>
          </p:spPr>
        </p:pic>
        <p:pic>
          <p:nvPicPr>
            <p:cNvPr id="431" name="Google Shape;431;p12"/>
            <p:cNvPicPr preferRelativeResize="0"/>
            <p:nvPr/>
          </p:nvPicPr>
          <p:blipFill rotWithShape="1">
            <a:blip r:embed="rId3">
              <a:alphaModFix/>
            </a:blip>
            <a:srcRect/>
            <a:stretch/>
          </p:blipFill>
          <p:spPr>
            <a:xfrm>
              <a:off x="6115260" y="3165198"/>
              <a:ext cx="93600" cy="93600"/>
            </a:xfrm>
            <a:prstGeom prst="rect">
              <a:avLst/>
            </a:prstGeom>
            <a:noFill/>
            <a:ln>
              <a:noFill/>
            </a:ln>
          </p:spPr>
        </p:pic>
        <p:pic>
          <p:nvPicPr>
            <p:cNvPr id="432" name="Google Shape;432;p12"/>
            <p:cNvPicPr preferRelativeResize="0"/>
            <p:nvPr/>
          </p:nvPicPr>
          <p:blipFill rotWithShape="1">
            <a:blip r:embed="rId3">
              <a:alphaModFix/>
            </a:blip>
            <a:srcRect/>
            <a:stretch/>
          </p:blipFill>
          <p:spPr>
            <a:xfrm>
              <a:off x="6243835" y="3165198"/>
              <a:ext cx="93600" cy="93600"/>
            </a:xfrm>
            <a:prstGeom prst="rect">
              <a:avLst/>
            </a:prstGeom>
            <a:noFill/>
            <a:ln>
              <a:noFill/>
            </a:ln>
          </p:spPr>
        </p:pic>
        <p:grpSp>
          <p:nvGrpSpPr>
            <p:cNvPr id="433" name="Google Shape;433;p12"/>
            <p:cNvGrpSpPr/>
            <p:nvPr/>
          </p:nvGrpSpPr>
          <p:grpSpPr>
            <a:xfrm>
              <a:off x="707068" y="2178115"/>
              <a:ext cx="5630367" cy="1080683"/>
              <a:chOff x="860500" y="1445742"/>
              <a:chExt cx="5630367" cy="1080683"/>
            </a:xfrm>
          </p:grpSpPr>
          <p:pic>
            <p:nvPicPr>
              <p:cNvPr id="434" name="Google Shape;434;p12"/>
              <p:cNvPicPr preferRelativeResize="0"/>
              <p:nvPr/>
            </p:nvPicPr>
            <p:blipFill rotWithShape="1">
              <a:blip r:embed="rId4">
                <a:alphaModFix/>
              </a:blip>
              <a:srcRect/>
              <a:stretch/>
            </p:blipFill>
            <p:spPr>
              <a:xfrm>
                <a:off x="860500" y="1447100"/>
                <a:ext cx="1078660" cy="1078660"/>
              </a:xfrm>
              <a:prstGeom prst="rect">
                <a:avLst/>
              </a:prstGeom>
              <a:noFill/>
              <a:ln>
                <a:noFill/>
              </a:ln>
            </p:spPr>
          </p:pic>
          <p:pic>
            <p:nvPicPr>
              <p:cNvPr id="435" name="Google Shape;435;p12"/>
              <p:cNvPicPr preferRelativeResize="0"/>
              <p:nvPr/>
            </p:nvPicPr>
            <p:blipFill rotWithShape="1">
              <a:blip r:embed="rId5">
                <a:alphaModFix/>
              </a:blip>
              <a:srcRect/>
              <a:stretch/>
            </p:blipFill>
            <p:spPr>
              <a:xfrm rot="-5400000">
                <a:off x="1578729" y="1929942"/>
                <a:ext cx="1080000" cy="111600"/>
              </a:xfrm>
              <a:prstGeom prst="rect">
                <a:avLst/>
              </a:prstGeom>
              <a:noFill/>
              <a:ln>
                <a:noFill/>
              </a:ln>
            </p:spPr>
          </p:pic>
          <p:pic>
            <p:nvPicPr>
              <p:cNvPr id="436" name="Google Shape;436;p12"/>
              <p:cNvPicPr preferRelativeResize="0"/>
              <p:nvPr/>
            </p:nvPicPr>
            <p:blipFill rotWithShape="1">
              <a:blip r:embed="rId5">
                <a:alphaModFix/>
              </a:blip>
              <a:srcRect/>
              <a:stretch/>
            </p:blipFill>
            <p:spPr>
              <a:xfrm rot="-5400000">
                <a:off x="1750179" y="1930617"/>
                <a:ext cx="1080000" cy="111600"/>
              </a:xfrm>
              <a:prstGeom prst="rect">
                <a:avLst/>
              </a:prstGeom>
              <a:noFill/>
              <a:ln>
                <a:noFill/>
              </a:ln>
            </p:spPr>
          </p:pic>
          <p:pic>
            <p:nvPicPr>
              <p:cNvPr id="437" name="Google Shape;437;p12"/>
              <p:cNvPicPr preferRelativeResize="0"/>
              <p:nvPr/>
            </p:nvPicPr>
            <p:blipFill rotWithShape="1">
              <a:blip r:embed="rId5">
                <a:alphaModFix/>
              </a:blip>
              <a:srcRect/>
              <a:stretch/>
            </p:blipFill>
            <p:spPr>
              <a:xfrm rot="-5400000">
                <a:off x="1921629" y="1929942"/>
                <a:ext cx="1080000" cy="111600"/>
              </a:xfrm>
              <a:prstGeom prst="rect">
                <a:avLst/>
              </a:prstGeom>
              <a:noFill/>
              <a:ln>
                <a:noFill/>
              </a:ln>
            </p:spPr>
          </p:pic>
          <p:pic>
            <p:nvPicPr>
              <p:cNvPr id="438" name="Google Shape;438;p12"/>
              <p:cNvPicPr preferRelativeResize="0"/>
              <p:nvPr/>
            </p:nvPicPr>
            <p:blipFill rotWithShape="1">
              <a:blip r:embed="rId5">
                <a:alphaModFix/>
              </a:blip>
              <a:srcRect/>
              <a:stretch/>
            </p:blipFill>
            <p:spPr>
              <a:xfrm rot="-5400000">
                <a:off x="2093079" y="1930617"/>
                <a:ext cx="1080000" cy="111600"/>
              </a:xfrm>
              <a:prstGeom prst="rect">
                <a:avLst/>
              </a:prstGeom>
              <a:noFill/>
              <a:ln>
                <a:noFill/>
              </a:ln>
            </p:spPr>
          </p:pic>
          <p:pic>
            <p:nvPicPr>
              <p:cNvPr id="439" name="Google Shape;439;p12"/>
              <p:cNvPicPr preferRelativeResize="0"/>
              <p:nvPr/>
            </p:nvPicPr>
            <p:blipFill rotWithShape="1">
              <a:blip r:embed="rId5">
                <a:alphaModFix/>
              </a:blip>
              <a:srcRect/>
              <a:stretch/>
            </p:blipFill>
            <p:spPr>
              <a:xfrm rot="-5400000">
                <a:off x="2264529" y="1930617"/>
                <a:ext cx="1080000" cy="111600"/>
              </a:xfrm>
              <a:prstGeom prst="rect">
                <a:avLst/>
              </a:prstGeom>
              <a:noFill/>
              <a:ln>
                <a:noFill/>
              </a:ln>
            </p:spPr>
          </p:pic>
          <p:pic>
            <p:nvPicPr>
              <p:cNvPr id="440" name="Google Shape;440;p12"/>
              <p:cNvPicPr preferRelativeResize="0"/>
              <p:nvPr/>
            </p:nvPicPr>
            <p:blipFill rotWithShape="1">
              <a:blip r:embed="rId5">
                <a:alphaModFix/>
              </a:blip>
              <a:srcRect/>
              <a:stretch/>
            </p:blipFill>
            <p:spPr>
              <a:xfrm rot="-5400000">
                <a:off x="2435979" y="1930617"/>
                <a:ext cx="1080000" cy="111600"/>
              </a:xfrm>
              <a:prstGeom prst="rect">
                <a:avLst/>
              </a:prstGeom>
              <a:noFill/>
              <a:ln>
                <a:noFill/>
              </a:ln>
            </p:spPr>
          </p:pic>
          <p:pic>
            <p:nvPicPr>
              <p:cNvPr id="441" name="Google Shape;441;p12"/>
              <p:cNvPicPr preferRelativeResize="0"/>
              <p:nvPr/>
            </p:nvPicPr>
            <p:blipFill rotWithShape="1">
              <a:blip r:embed="rId4">
                <a:alphaModFix/>
              </a:blip>
              <a:srcRect/>
              <a:stretch/>
            </p:blipFill>
            <p:spPr>
              <a:xfrm>
                <a:off x="3091625" y="1447100"/>
                <a:ext cx="1078660" cy="1078660"/>
              </a:xfrm>
              <a:prstGeom prst="rect">
                <a:avLst/>
              </a:prstGeom>
              <a:noFill/>
              <a:ln>
                <a:noFill/>
              </a:ln>
            </p:spPr>
          </p:pic>
          <p:pic>
            <p:nvPicPr>
              <p:cNvPr id="442" name="Google Shape;442;p12"/>
              <p:cNvPicPr preferRelativeResize="0"/>
              <p:nvPr/>
            </p:nvPicPr>
            <p:blipFill rotWithShape="1">
              <a:blip r:embed="rId5">
                <a:alphaModFix/>
              </a:blip>
              <a:srcRect/>
              <a:stretch/>
            </p:blipFill>
            <p:spPr>
              <a:xfrm rot="-5400000">
                <a:off x="3745929" y="1930617"/>
                <a:ext cx="1080000" cy="111600"/>
              </a:xfrm>
              <a:prstGeom prst="rect">
                <a:avLst/>
              </a:prstGeom>
              <a:noFill/>
              <a:ln>
                <a:noFill/>
              </a:ln>
            </p:spPr>
          </p:pic>
          <p:pic>
            <p:nvPicPr>
              <p:cNvPr id="443" name="Google Shape;443;p12"/>
              <p:cNvPicPr preferRelativeResize="0"/>
              <p:nvPr/>
            </p:nvPicPr>
            <p:blipFill rotWithShape="1">
              <a:blip r:embed="rId5">
                <a:alphaModFix/>
              </a:blip>
              <a:srcRect/>
              <a:stretch/>
            </p:blipFill>
            <p:spPr>
              <a:xfrm rot="-5400000">
                <a:off x="3917379" y="1930617"/>
                <a:ext cx="1080000" cy="111600"/>
              </a:xfrm>
              <a:prstGeom prst="rect">
                <a:avLst/>
              </a:prstGeom>
              <a:noFill/>
              <a:ln>
                <a:noFill/>
              </a:ln>
            </p:spPr>
          </p:pic>
          <p:pic>
            <p:nvPicPr>
              <p:cNvPr id="444" name="Google Shape;444;p12"/>
              <p:cNvPicPr preferRelativeResize="0"/>
              <p:nvPr/>
            </p:nvPicPr>
            <p:blipFill rotWithShape="1">
              <a:blip r:embed="rId5">
                <a:alphaModFix/>
              </a:blip>
              <a:srcRect/>
              <a:stretch/>
            </p:blipFill>
            <p:spPr>
              <a:xfrm rot="-5400000">
                <a:off x="4088829" y="1930617"/>
                <a:ext cx="1080000" cy="111600"/>
              </a:xfrm>
              <a:prstGeom prst="rect">
                <a:avLst/>
              </a:prstGeom>
              <a:noFill/>
              <a:ln>
                <a:noFill/>
              </a:ln>
            </p:spPr>
          </p:pic>
          <p:pic>
            <p:nvPicPr>
              <p:cNvPr id="445" name="Google Shape;445;p12"/>
              <p:cNvPicPr preferRelativeResize="0"/>
              <p:nvPr/>
            </p:nvPicPr>
            <p:blipFill rotWithShape="1">
              <a:blip r:embed="rId4">
                <a:alphaModFix/>
              </a:blip>
              <a:srcRect/>
              <a:stretch/>
            </p:blipFill>
            <p:spPr>
              <a:xfrm>
                <a:off x="4744475" y="1447100"/>
                <a:ext cx="1078660" cy="1078660"/>
              </a:xfrm>
              <a:prstGeom prst="rect">
                <a:avLst/>
              </a:prstGeom>
              <a:noFill/>
              <a:ln>
                <a:noFill/>
              </a:ln>
            </p:spPr>
          </p:pic>
          <p:pic>
            <p:nvPicPr>
              <p:cNvPr id="446" name="Google Shape;446;p12"/>
              <p:cNvPicPr preferRelativeResize="0"/>
              <p:nvPr/>
            </p:nvPicPr>
            <p:blipFill rotWithShape="1">
              <a:blip r:embed="rId3">
                <a:alphaModFix/>
              </a:blip>
              <a:srcRect/>
              <a:stretch/>
            </p:blipFill>
            <p:spPr>
              <a:xfrm>
                <a:off x="6011542" y="2432825"/>
                <a:ext cx="93600" cy="93600"/>
              </a:xfrm>
              <a:prstGeom prst="rect">
                <a:avLst/>
              </a:prstGeom>
              <a:noFill/>
              <a:ln>
                <a:noFill/>
              </a:ln>
            </p:spPr>
          </p:pic>
          <p:pic>
            <p:nvPicPr>
              <p:cNvPr id="447" name="Google Shape;447;p12"/>
              <p:cNvPicPr preferRelativeResize="0"/>
              <p:nvPr/>
            </p:nvPicPr>
            <p:blipFill rotWithShape="1">
              <a:blip r:embed="rId3">
                <a:alphaModFix/>
              </a:blip>
              <a:srcRect/>
              <a:stretch/>
            </p:blipFill>
            <p:spPr>
              <a:xfrm>
                <a:off x="5882967" y="2299475"/>
                <a:ext cx="93600" cy="93600"/>
              </a:xfrm>
              <a:prstGeom prst="rect">
                <a:avLst/>
              </a:prstGeom>
              <a:noFill/>
              <a:ln>
                <a:noFill/>
              </a:ln>
            </p:spPr>
          </p:pic>
          <p:pic>
            <p:nvPicPr>
              <p:cNvPr id="448" name="Google Shape;448;p12"/>
              <p:cNvPicPr preferRelativeResize="0"/>
              <p:nvPr/>
            </p:nvPicPr>
            <p:blipFill rotWithShape="1">
              <a:blip r:embed="rId3">
                <a:alphaModFix/>
              </a:blip>
              <a:srcRect/>
              <a:stretch/>
            </p:blipFill>
            <p:spPr>
              <a:xfrm>
                <a:off x="6011542" y="2299475"/>
                <a:ext cx="93600" cy="93600"/>
              </a:xfrm>
              <a:prstGeom prst="rect">
                <a:avLst/>
              </a:prstGeom>
              <a:noFill/>
              <a:ln>
                <a:noFill/>
              </a:ln>
            </p:spPr>
          </p:pic>
          <p:pic>
            <p:nvPicPr>
              <p:cNvPr id="449" name="Google Shape;449;p12"/>
              <p:cNvPicPr preferRelativeResize="0"/>
              <p:nvPr/>
            </p:nvPicPr>
            <p:blipFill rotWithShape="1">
              <a:blip r:embed="rId3">
                <a:alphaModFix/>
              </a:blip>
              <a:srcRect/>
              <a:stretch/>
            </p:blipFill>
            <p:spPr>
              <a:xfrm>
                <a:off x="6140117" y="2299475"/>
                <a:ext cx="93600" cy="93600"/>
              </a:xfrm>
              <a:prstGeom prst="rect">
                <a:avLst/>
              </a:prstGeom>
              <a:noFill/>
              <a:ln>
                <a:noFill/>
              </a:ln>
            </p:spPr>
          </p:pic>
          <p:pic>
            <p:nvPicPr>
              <p:cNvPr id="450" name="Google Shape;450;p12"/>
              <p:cNvPicPr preferRelativeResize="0"/>
              <p:nvPr/>
            </p:nvPicPr>
            <p:blipFill rotWithShape="1">
              <a:blip r:embed="rId3">
                <a:alphaModFix/>
              </a:blip>
              <a:srcRect/>
              <a:stretch/>
            </p:blipFill>
            <p:spPr>
              <a:xfrm>
                <a:off x="6268692" y="2299475"/>
                <a:ext cx="93600" cy="93600"/>
              </a:xfrm>
              <a:prstGeom prst="rect">
                <a:avLst/>
              </a:prstGeom>
              <a:noFill/>
              <a:ln>
                <a:noFill/>
              </a:ln>
            </p:spPr>
          </p:pic>
          <p:pic>
            <p:nvPicPr>
              <p:cNvPr id="451" name="Google Shape;451;p12"/>
              <p:cNvPicPr preferRelativeResize="0"/>
              <p:nvPr/>
            </p:nvPicPr>
            <p:blipFill rotWithShape="1">
              <a:blip r:embed="rId3">
                <a:alphaModFix/>
              </a:blip>
              <a:srcRect/>
              <a:stretch/>
            </p:blipFill>
            <p:spPr>
              <a:xfrm>
                <a:off x="6397267" y="2299475"/>
                <a:ext cx="93600" cy="93600"/>
              </a:xfrm>
              <a:prstGeom prst="rect">
                <a:avLst/>
              </a:prstGeom>
              <a:noFill/>
              <a:ln>
                <a:noFill/>
              </a:ln>
            </p:spPr>
          </p:pic>
        </p:grpSp>
      </p:grpSp>
      <p:sp>
        <p:nvSpPr>
          <p:cNvPr id="35" name="TextBox 34">
            <a:extLst>
              <a:ext uri="{FF2B5EF4-FFF2-40B4-BE49-F238E27FC236}">
                <a16:creationId xmlns:a16="http://schemas.microsoft.com/office/drawing/2014/main" id="{96BE7BB1-BA25-124B-A0CB-27637C18E039}"/>
              </a:ext>
            </a:extLst>
          </p:cNvPr>
          <p:cNvSpPr txBox="1"/>
          <p:nvPr/>
        </p:nvSpPr>
        <p:spPr>
          <a:xfrm>
            <a:off x="4359747" y="1683915"/>
            <a:ext cx="4121062" cy="455125"/>
          </a:xfrm>
          <a:prstGeom prst="rect">
            <a:avLst/>
          </a:prstGeom>
          <a:noFill/>
        </p:spPr>
        <p:txBody>
          <a:bodyPr wrap="square">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Tom has made the number 400</a:t>
            </a:r>
          </a:p>
        </p:txBody>
      </p:sp>
      <p:grpSp>
        <p:nvGrpSpPr>
          <p:cNvPr id="6" name="Group 5">
            <a:extLst>
              <a:ext uri="{FF2B5EF4-FFF2-40B4-BE49-F238E27FC236}">
                <a16:creationId xmlns:a16="http://schemas.microsoft.com/office/drawing/2014/main" id="{B6D6A3D8-CA6F-124C-9A8A-5D10ADF7B6E9}"/>
              </a:ext>
            </a:extLst>
          </p:cNvPr>
          <p:cNvGrpSpPr/>
          <p:nvPr/>
        </p:nvGrpSpPr>
        <p:grpSpPr>
          <a:xfrm>
            <a:off x="5822238" y="4262506"/>
            <a:ext cx="6098344" cy="474148"/>
            <a:chOff x="5823135" y="3864936"/>
            <a:chExt cx="6098344" cy="474148"/>
          </a:xfrm>
        </p:grpSpPr>
        <p:sp>
          <p:nvSpPr>
            <p:cNvPr id="452" name="Google Shape;452;p12"/>
            <p:cNvSpPr/>
            <p:nvPr/>
          </p:nvSpPr>
          <p:spPr>
            <a:xfrm>
              <a:off x="10387013" y="3915184"/>
              <a:ext cx="805200" cy="423900"/>
            </a:xfrm>
            <a:prstGeom prst="ellipse">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TextBox 36">
              <a:extLst>
                <a:ext uri="{FF2B5EF4-FFF2-40B4-BE49-F238E27FC236}">
                  <a16:creationId xmlns:a16="http://schemas.microsoft.com/office/drawing/2014/main" id="{8DE14E90-8CB6-1542-9E5B-982CEEC14DFB}"/>
                </a:ext>
              </a:extLst>
            </p:cNvPr>
            <p:cNvSpPr txBox="1"/>
            <p:nvPr/>
          </p:nvSpPr>
          <p:spPr>
            <a:xfrm>
              <a:off x="5823135" y="3864936"/>
              <a:ext cx="6098344" cy="455125"/>
            </a:xfrm>
            <a:prstGeom prst="rect">
              <a:avLst/>
            </a:prstGeom>
            <a:noFill/>
          </p:spPr>
          <p:txBody>
            <a:bodyPr wrap="square">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100, 200, 300, 400, 500, 600, 700, 800, 900, 1,000</a:t>
              </a:r>
            </a:p>
          </p:txBody>
        </p:sp>
      </p:grpSp>
      <p:sp>
        <p:nvSpPr>
          <p:cNvPr id="39" name="TextBox 38">
            <a:extLst>
              <a:ext uri="{FF2B5EF4-FFF2-40B4-BE49-F238E27FC236}">
                <a16:creationId xmlns:a16="http://schemas.microsoft.com/office/drawing/2014/main" id="{9C5C2862-DB8D-3849-AF32-0176E7C93389}"/>
              </a:ext>
            </a:extLst>
          </p:cNvPr>
          <p:cNvSpPr txBox="1"/>
          <p:nvPr/>
        </p:nvSpPr>
        <p:spPr>
          <a:xfrm>
            <a:off x="8805525" y="4875896"/>
            <a:ext cx="1078660" cy="369332"/>
          </a:xfrm>
          <a:prstGeom prst="rect">
            <a:avLst/>
          </a:prstGeom>
          <a:noFill/>
        </p:spPr>
        <p:txBody>
          <a:bodyPr wrap="square">
            <a:spAutoFit/>
          </a:bodyPr>
          <a:lstStyle/>
          <a:p>
            <a:r>
              <a:rPr lang="en-GB" sz="1800" dirty="0">
                <a:solidFill>
                  <a:srgbClr val="43A047"/>
                </a:solidFill>
                <a:latin typeface="Century Gothic"/>
                <a:ea typeface="Century Gothic"/>
                <a:cs typeface="Century Gothic"/>
                <a:sym typeface="Century Gothic"/>
              </a:rPr>
              <a:t>600</a:t>
            </a:r>
            <a:endParaRPr lang="en-GB"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childTnLst>
              </p:cTn>
              <p:nextCondLst>
                <p:cond evt="onClick" delay="0">
                  <p:tgtEl>
                    <p:spTgt spid="424"/>
                  </p:tgtEl>
                </p:cond>
              </p:nextCondLst>
            </p:seq>
          </p:childTnLst>
        </p:cTn>
      </p:par>
    </p:tnLst>
    <p:bldLst>
      <p:bldP spid="35"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1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3" name="Picture 2" descr="A picture containing text&#10;&#10;Description automatically generated">
            <a:extLst>
              <a:ext uri="{FF2B5EF4-FFF2-40B4-BE49-F238E27FC236}">
                <a16:creationId xmlns:a16="http://schemas.microsoft.com/office/drawing/2014/main" id="{071012E4-9E3E-3243-9943-7B6CA59AC6C2}"/>
              </a:ext>
            </a:extLst>
          </p:cNvPr>
          <p:cNvPicPr>
            <a:picLocks noChangeAspect="1"/>
          </p:cNvPicPr>
          <p:nvPr/>
        </p:nvPicPr>
        <p:blipFill>
          <a:blip r:embed="rId3"/>
          <a:stretch>
            <a:fillRect/>
          </a:stretch>
        </p:blipFill>
        <p:spPr>
          <a:xfrm>
            <a:off x="263524" y="1077157"/>
            <a:ext cx="8244840" cy="4328160"/>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4"/>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Reflect</a:t>
            </a:r>
            <a:endParaRPr/>
          </a:p>
        </p:txBody>
      </p:sp>
      <p:sp>
        <p:nvSpPr>
          <p:cNvPr id="537" name="Google Shape;537;p14"/>
          <p:cNvSpPr txBox="1">
            <a:spLocks noGrp="1"/>
          </p:cNvSpPr>
          <p:nvPr>
            <p:ph type="body" idx="2"/>
          </p:nvPr>
        </p:nvSpPr>
        <p:spPr>
          <a:xfrm>
            <a:off x="340150" y="1176350"/>
            <a:ext cx="11659800" cy="213647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000"/>
              </a:spcBef>
              <a:spcAft>
                <a:spcPts val="0"/>
              </a:spcAft>
              <a:buClr>
                <a:srgbClr val="222222"/>
              </a:buClr>
              <a:buSzPts val="1800"/>
              <a:buNone/>
            </a:pPr>
            <a:r>
              <a:rPr lang="en-GB" dirty="0"/>
              <a:t>Hoki is counting in hundreds. </a:t>
            </a:r>
            <a:endParaRPr dirty="0"/>
          </a:p>
          <a:p>
            <a:pPr marL="0" lvl="0" indent="0" algn="l" rtl="0">
              <a:lnSpc>
                <a:spcPct val="150000"/>
              </a:lnSpc>
              <a:spcBef>
                <a:spcPts val="1000"/>
              </a:spcBef>
              <a:spcAft>
                <a:spcPts val="0"/>
              </a:spcAft>
              <a:buClr>
                <a:srgbClr val="222222"/>
              </a:buClr>
              <a:buSzPts val="1800"/>
              <a:buNone/>
            </a:pPr>
            <a:r>
              <a:rPr lang="en-GB" b="1" dirty="0"/>
              <a:t>How should Hoki have said the last number?</a:t>
            </a:r>
            <a:endParaRPr b="1" dirty="0"/>
          </a:p>
          <a:p>
            <a:pPr marL="0" lvl="0" indent="0" algn="l" rtl="0">
              <a:lnSpc>
                <a:spcPct val="150000"/>
              </a:lnSpc>
              <a:spcBef>
                <a:spcPts val="1000"/>
              </a:spcBef>
              <a:spcAft>
                <a:spcPts val="0"/>
              </a:spcAft>
              <a:buClr>
                <a:srgbClr val="222222"/>
              </a:buClr>
              <a:buSzPts val="1800"/>
              <a:buNone/>
            </a:pPr>
            <a:r>
              <a:rPr lang="en-GB" b="1" dirty="0"/>
              <a:t>What do you think Hoki will say next?</a:t>
            </a:r>
            <a:endParaRPr b="1" dirty="0"/>
          </a:p>
        </p:txBody>
      </p:sp>
      <p:sp>
        <p:nvSpPr>
          <p:cNvPr id="538" name="Google Shape;538;p14"/>
          <p:cNvSpPr txBox="1"/>
          <p:nvPr/>
        </p:nvSpPr>
        <p:spPr>
          <a:xfrm>
            <a:off x="266100" y="4968375"/>
            <a:ext cx="116598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Hoki should have said one thousand because ten groups of one hundred is equal to on thousand.</a:t>
            </a:r>
            <a:endParaRPr sz="180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a:solidFill>
                  <a:srgbClr val="43A047"/>
                </a:solidFill>
                <a:latin typeface="Century Gothic"/>
                <a:ea typeface="Century Gothic"/>
                <a:cs typeface="Century Gothic"/>
                <a:sym typeface="Century Gothic"/>
              </a:rPr>
              <a:t>Hoki could carry on counting in hundreds and he will say one thousand one hundred, one thousand two hundred, one thousand three hundred…</a:t>
            </a:r>
            <a:endParaRPr sz="1800">
              <a:solidFill>
                <a:srgbClr val="43A047"/>
              </a:solidFill>
              <a:latin typeface="Century Gothic"/>
              <a:ea typeface="Century Gothic"/>
              <a:cs typeface="Century Gothic"/>
              <a:sym typeface="Century Gothic"/>
            </a:endParaRPr>
          </a:p>
        </p:txBody>
      </p:sp>
      <p:sp>
        <p:nvSpPr>
          <p:cNvPr id="539" name="Google Shape;539;p14"/>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pic>
        <p:nvPicPr>
          <p:cNvPr id="540" name="Google Shape;540;p14"/>
          <p:cNvPicPr preferRelativeResize="0"/>
          <p:nvPr/>
        </p:nvPicPr>
        <p:blipFill rotWithShape="1">
          <a:blip r:embed="rId3">
            <a:alphaModFix/>
          </a:blip>
          <a:srcRect/>
          <a:stretch/>
        </p:blipFill>
        <p:spPr>
          <a:xfrm>
            <a:off x="2980705" y="3116950"/>
            <a:ext cx="1339100" cy="1342801"/>
          </a:xfrm>
          <a:prstGeom prst="rect">
            <a:avLst/>
          </a:prstGeom>
          <a:noFill/>
          <a:ln>
            <a:noFill/>
          </a:ln>
        </p:spPr>
      </p:pic>
      <p:sp>
        <p:nvSpPr>
          <p:cNvPr id="541" name="Google Shape;541;p14"/>
          <p:cNvSpPr/>
          <p:nvPr/>
        </p:nvSpPr>
        <p:spPr>
          <a:xfrm>
            <a:off x="4516974" y="2630658"/>
            <a:ext cx="6441758" cy="1190786"/>
          </a:xfrm>
          <a:prstGeom prst="wedgeEllipseCallout">
            <a:avLst>
              <a:gd name="adj1" fmla="val -52463"/>
              <a:gd name="adj2" fmla="val 36812"/>
            </a:avLst>
          </a:prstGeom>
          <a:noFill/>
          <a:ln w="38100" cap="flat" cmpd="sng">
            <a:solidFill>
              <a:srgbClr val="CCD4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GB" sz="1800" dirty="0">
                <a:latin typeface="Century Gothic"/>
                <a:ea typeface="Century Gothic"/>
                <a:cs typeface="Century Gothic"/>
                <a:sym typeface="Century Gothic"/>
              </a:rPr>
              <a:t>… seven hundred, eight hundred, nine hundred, ten hundred.</a:t>
            </a:r>
            <a:endParaRPr sz="1800" dirty="0">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3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8"/>
                                        </p:tgtEl>
                                        <p:attrNameLst>
                                          <p:attrName>style.visibility</p:attrName>
                                        </p:attrNameLst>
                                      </p:cBhvr>
                                      <p:to>
                                        <p:strVal val="visible"/>
                                      </p:to>
                                    </p:set>
                                    <p:animEffect transition="in" filter="fade">
                                      <p:cBhvr>
                                        <p:cTn id="7" dur="500"/>
                                        <p:tgtEl>
                                          <p:spTgt spid="538"/>
                                        </p:tgtEl>
                                      </p:cBhvr>
                                    </p:animEffect>
                                  </p:childTnLst>
                                </p:cTn>
                              </p:par>
                            </p:childTnLst>
                          </p:cTn>
                        </p:par>
                      </p:childTnLst>
                    </p:cTn>
                  </p:par>
                </p:childTnLst>
              </p:cTn>
              <p:nextCondLst>
                <p:cond evt="onClick" delay="0">
                  <p:tgtEl>
                    <p:spTgt spid="53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15"/>
          <p:cNvSpPr txBox="1">
            <a:spLocks noGrp="1"/>
          </p:cNvSpPr>
          <p:nvPr>
            <p:ph type="title"/>
          </p:nvPr>
        </p:nvSpPr>
        <p:spPr>
          <a:xfrm>
            <a:off x="838200" y="3429000"/>
            <a:ext cx="10515600" cy="132556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400"/>
              <a:buFont typeface="Century Gothic"/>
              <a:buNone/>
            </a:pPr>
            <a:r>
              <a:rPr lang="en-GB" sz="2400">
                <a:latin typeface="Century Gothic"/>
                <a:ea typeface="Century Gothic"/>
                <a:cs typeface="Century Gothic"/>
                <a:sym typeface="Century Gothic"/>
              </a:rPr>
              <a:t>The following slides are based on:</a:t>
            </a:r>
            <a:br>
              <a:rPr lang="en-GB" sz="2400">
                <a:latin typeface="Century Gothic"/>
                <a:ea typeface="Century Gothic"/>
                <a:cs typeface="Century Gothic"/>
                <a:sym typeface="Century Gothic"/>
              </a:rPr>
            </a:br>
            <a:r>
              <a:rPr lang="en-GB" sz="2400">
                <a:latin typeface="Century Gothic"/>
                <a:ea typeface="Century Gothic"/>
                <a:cs typeface="Century Gothic"/>
                <a:sym typeface="Century Gothic"/>
              </a:rPr>
              <a:t>Recognise tens and ones</a:t>
            </a:r>
            <a:endParaRPr sz="2400" b="1">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16"/>
          <p:cNvSpPr txBox="1">
            <a:spLocks noGrp="1"/>
          </p:cNvSpPr>
          <p:nvPr>
            <p:ph type="body" idx="2"/>
          </p:nvPr>
        </p:nvSpPr>
        <p:spPr>
          <a:xfrm>
            <a:off x="227550" y="700559"/>
            <a:ext cx="11736900" cy="559716"/>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What number is shown?</a:t>
            </a:r>
            <a:endParaRPr b="1" dirty="0"/>
          </a:p>
        </p:txBody>
      </p:sp>
      <p:sp>
        <p:nvSpPr>
          <p:cNvPr id="553" name="Google Shape;553;p16"/>
          <p:cNvSpPr/>
          <p:nvPr/>
        </p:nvSpPr>
        <p:spPr>
          <a:xfrm>
            <a:off x="10680681" y="6253876"/>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
        <p:nvSpPr>
          <p:cNvPr id="554" name="Google Shape;554;p16"/>
          <p:cNvSpPr txBox="1"/>
          <p:nvPr/>
        </p:nvSpPr>
        <p:spPr>
          <a:xfrm>
            <a:off x="326859" y="5808957"/>
            <a:ext cx="11408148" cy="9232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Sofia’s numbers have 2 digits but Jake’s only have one digit. Sofia’s numbers are ten times bigger than Jake’s.  </a:t>
            </a:r>
            <a:endParaRPr sz="1800" dirty="0">
              <a:solidFill>
                <a:srgbClr val="43A047"/>
              </a:solidFill>
              <a:latin typeface="Century Gothic"/>
              <a:ea typeface="Century Gothic"/>
              <a:cs typeface="Century Gothic"/>
              <a:sym typeface="Century Gothic"/>
            </a:endParaRPr>
          </a:p>
        </p:txBody>
      </p:sp>
      <p:grpSp>
        <p:nvGrpSpPr>
          <p:cNvPr id="555" name="Google Shape;555;p16"/>
          <p:cNvGrpSpPr/>
          <p:nvPr/>
        </p:nvGrpSpPr>
        <p:grpSpPr>
          <a:xfrm>
            <a:off x="249786" y="1249192"/>
            <a:ext cx="4027035" cy="1761565"/>
            <a:chOff x="642406" y="1149513"/>
            <a:chExt cx="4027035" cy="1761565"/>
          </a:xfrm>
        </p:grpSpPr>
        <p:grpSp>
          <p:nvGrpSpPr>
            <p:cNvPr id="556" name="Google Shape;556;p16"/>
            <p:cNvGrpSpPr/>
            <p:nvPr/>
          </p:nvGrpSpPr>
          <p:grpSpPr>
            <a:xfrm>
              <a:off x="719480" y="1149513"/>
              <a:ext cx="3949960" cy="1039089"/>
              <a:chOff x="554894" y="1292163"/>
              <a:chExt cx="4866281" cy="1282826"/>
            </a:xfrm>
          </p:grpSpPr>
          <p:pic>
            <p:nvPicPr>
              <p:cNvPr id="557" name="Google Shape;557;p16"/>
              <p:cNvPicPr preferRelativeResize="0"/>
              <p:nvPr/>
            </p:nvPicPr>
            <p:blipFill rotWithShape="1">
              <a:blip r:embed="rId3">
                <a:alphaModFix/>
              </a:blip>
              <a:srcRect/>
              <a:stretch/>
            </p:blipFill>
            <p:spPr>
              <a:xfrm>
                <a:off x="554894" y="1292163"/>
                <a:ext cx="1315931" cy="1282826"/>
              </a:xfrm>
              <a:prstGeom prst="rect">
                <a:avLst/>
              </a:prstGeom>
              <a:noFill/>
              <a:ln>
                <a:noFill/>
              </a:ln>
            </p:spPr>
          </p:pic>
          <p:pic>
            <p:nvPicPr>
              <p:cNvPr id="558" name="Google Shape;558;p16"/>
              <p:cNvPicPr preferRelativeResize="0"/>
              <p:nvPr/>
            </p:nvPicPr>
            <p:blipFill rotWithShape="1">
              <a:blip r:embed="rId3">
                <a:alphaModFix/>
              </a:blip>
              <a:srcRect/>
              <a:stretch/>
            </p:blipFill>
            <p:spPr>
              <a:xfrm>
                <a:off x="1442519" y="1292163"/>
                <a:ext cx="1315931" cy="1282826"/>
              </a:xfrm>
              <a:prstGeom prst="rect">
                <a:avLst/>
              </a:prstGeom>
              <a:noFill/>
              <a:ln>
                <a:noFill/>
              </a:ln>
            </p:spPr>
          </p:pic>
          <p:pic>
            <p:nvPicPr>
              <p:cNvPr id="559" name="Google Shape;559;p16"/>
              <p:cNvPicPr preferRelativeResize="0"/>
              <p:nvPr/>
            </p:nvPicPr>
            <p:blipFill rotWithShape="1">
              <a:blip r:embed="rId3">
                <a:alphaModFix/>
              </a:blip>
              <a:srcRect/>
              <a:stretch/>
            </p:blipFill>
            <p:spPr>
              <a:xfrm>
                <a:off x="2330069" y="1292163"/>
                <a:ext cx="1315931" cy="1282826"/>
              </a:xfrm>
              <a:prstGeom prst="rect">
                <a:avLst/>
              </a:prstGeom>
              <a:noFill/>
              <a:ln>
                <a:noFill/>
              </a:ln>
            </p:spPr>
          </p:pic>
          <p:pic>
            <p:nvPicPr>
              <p:cNvPr id="560" name="Google Shape;560;p16"/>
              <p:cNvPicPr preferRelativeResize="0"/>
              <p:nvPr/>
            </p:nvPicPr>
            <p:blipFill rotWithShape="1">
              <a:blip r:embed="rId3">
                <a:alphaModFix/>
              </a:blip>
              <a:srcRect/>
              <a:stretch/>
            </p:blipFill>
            <p:spPr>
              <a:xfrm>
                <a:off x="3217669" y="1292163"/>
                <a:ext cx="1315931" cy="1282826"/>
              </a:xfrm>
              <a:prstGeom prst="rect">
                <a:avLst/>
              </a:prstGeom>
              <a:noFill/>
              <a:ln>
                <a:noFill/>
              </a:ln>
            </p:spPr>
          </p:pic>
          <p:pic>
            <p:nvPicPr>
              <p:cNvPr id="561" name="Google Shape;561;p16"/>
              <p:cNvPicPr preferRelativeResize="0"/>
              <p:nvPr/>
            </p:nvPicPr>
            <p:blipFill rotWithShape="1">
              <a:blip r:embed="rId3">
                <a:alphaModFix/>
              </a:blip>
              <a:srcRect/>
              <a:stretch/>
            </p:blipFill>
            <p:spPr>
              <a:xfrm>
                <a:off x="4105244" y="1292163"/>
                <a:ext cx="1315931" cy="1282826"/>
              </a:xfrm>
              <a:prstGeom prst="rect">
                <a:avLst/>
              </a:prstGeom>
              <a:noFill/>
              <a:ln>
                <a:noFill/>
              </a:ln>
            </p:spPr>
          </p:pic>
        </p:grpSp>
        <p:pic>
          <p:nvPicPr>
            <p:cNvPr id="562" name="Google Shape;562;p16"/>
            <p:cNvPicPr preferRelativeResize="0"/>
            <p:nvPr/>
          </p:nvPicPr>
          <p:blipFill rotWithShape="1">
            <a:blip r:embed="rId4">
              <a:alphaModFix/>
            </a:blip>
            <a:srcRect/>
            <a:stretch/>
          </p:blipFill>
          <p:spPr>
            <a:xfrm>
              <a:off x="642406" y="2188588"/>
              <a:ext cx="715372" cy="722490"/>
            </a:xfrm>
            <a:prstGeom prst="rect">
              <a:avLst/>
            </a:prstGeom>
            <a:noFill/>
            <a:ln>
              <a:noFill/>
            </a:ln>
          </p:spPr>
        </p:pic>
        <p:pic>
          <p:nvPicPr>
            <p:cNvPr id="563" name="Google Shape;563;p16"/>
            <p:cNvPicPr preferRelativeResize="0"/>
            <p:nvPr/>
          </p:nvPicPr>
          <p:blipFill rotWithShape="1">
            <a:blip r:embed="rId4">
              <a:alphaModFix/>
            </a:blip>
            <a:srcRect/>
            <a:stretch/>
          </p:blipFill>
          <p:spPr>
            <a:xfrm>
              <a:off x="871631" y="2188588"/>
              <a:ext cx="715372" cy="722490"/>
            </a:xfrm>
            <a:prstGeom prst="rect">
              <a:avLst/>
            </a:prstGeom>
            <a:noFill/>
            <a:ln>
              <a:noFill/>
            </a:ln>
          </p:spPr>
        </p:pic>
        <p:pic>
          <p:nvPicPr>
            <p:cNvPr id="564" name="Google Shape;564;p16"/>
            <p:cNvPicPr preferRelativeResize="0"/>
            <p:nvPr/>
          </p:nvPicPr>
          <p:blipFill rotWithShape="1">
            <a:blip r:embed="rId4">
              <a:alphaModFix/>
            </a:blip>
            <a:srcRect/>
            <a:stretch/>
          </p:blipFill>
          <p:spPr>
            <a:xfrm>
              <a:off x="1089856" y="2188588"/>
              <a:ext cx="715372" cy="722490"/>
            </a:xfrm>
            <a:prstGeom prst="rect">
              <a:avLst/>
            </a:prstGeom>
            <a:noFill/>
            <a:ln>
              <a:noFill/>
            </a:ln>
          </p:spPr>
        </p:pic>
        <p:pic>
          <p:nvPicPr>
            <p:cNvPr id="565" name="Google Shape;565;p16"/>
            <p:cNvPicPr preferRelativeResize="0"/>
            <p:nvPr/>
          </p:nvPicPr>
          <p:blipFill rotWithShape="1">
            <a:blip r:embed="rId4">
              <a:alphaModFix/>
            </a:blip>
            <a:srcRect/>
            <a:stretch/>
          </p:blipFill>
          <p:spPr>
            <a:xfrm>
              <a:off x="1357781" y="2188588"/>
              <a:ext cx="715372" cy="722490"/>
            </a:xfrm>
            <a:prstGeom prst="rect">
              <a:avLst/>
            </a:prstGeom>
            <a:noFill/>
            <a:ln>
              <a:noFill/>
            </a:ln>
          </p:spPr>
        </p:pic>
      </p:grpSp>
      <p:grpSp>
        <p:nvGrpSpPr>
          <p:cNvPr id="566" name="Google Shape;566;p16"/>
          <p:cNvGrpSpPr/>
          <p:nvPr/>
        </p:nvGrpSpPr>
        <p:grpSpPr>
          <a:xfrm>
            <a:off x="6643547" y="1041676"/>
            <a:ext cx="4712593" cy="1429274"/>
            <a:chOff x="6192624" y="1041625"/>
            <a:chExt cx="5899591" cy="1789725"/>
          </a:xfrm>
        </p:grpSpPr>
        <p:pic>
          <p:nvPicPr>
            <p:cNvPr id="567" name="Google Shape;567;p16"/>
            <p:cNvPicPr preferRelativeResize="0"/>
            <p:nvPr/>
          </p:nvPicPr>
          <p:blipFill rotWithShape="1">
            <a:blip r:embed="rId5">
              <a:alphaModFix/>
            </a:blip>
            <a:srcRect/>
            <a:stretch/>
          </p:blipFill>
          <p:spPr>
            <a:xfrm>
              <a:off x="6643375" y="1041625"/>
              <a:ext cx="715889" cy="1789724"/>
            </a:xfrm>
            <a:prstGeom prst="rect">
              <a:avLst/>
            </a:prstGeom>
            <a:noFill/>
            <a:ln>
              <a:noFill/>
            </a:ln>
          </p:spPr>
        </p:pic>
        <p:pic>
          <p:nvPicPr>
            <p:cNvPr id="568" name="Google Shape;568;p16"/>
            <p:cNvPicPr preferRelativeResize="0"/>
            <p:nvPr/>
          </p:nvPicPr>
          <p:blipFill rotWithShape="1">
            <a:blip r:embed="rId5">
              <a:alphaModFix/>
            </a:blip>
            <a:srcRect/>
            <a:stretch/>
          </p:blipFill>
          <p:spPr>
            <a:xfrm>
              <a:off x="7432200" y="1041625"/>
              <a:ext cx="715889" cy="1789724"/>
            </a:xfrm>
            <a:prstGeom prst="rect">
              <a:avLst/>
            </a:prstGeom>
            <a:noFill/>
            <a:ln>
              <a:noFill/>
            </a:ln>
          </p:spPr>
        </p:pic>
        <p:pic>
          <p:nvPicPr>
            <p:cNvPr id="569" name="Google Shape;569;p16"/>
            <p:cNvPicPr preferRelativeResize="0"/>
            <p:nvPr/>
          </p:nvPicPr>
          <p:blipFill rotWithShape="1">
            <a:blip r:embed="rId5">
              <a:alphaModFix/>
            </a:blip>
            <a:srcRect/>
            <a:stretch/>
          </p:blipFill>
          <p:spPr>
            <a:xfrm>
              <a:off x="8221025" y="1041625"/>
              <a:ext cx="715889" cy="1789724"/>
            </a:xfrm>
            <a:prstGeom prst="rect">
              <a:avLst/>
            </a:prstGeom>
            <a:noFill/>
            <a:ln>
              <a:noFill/>
            </a:ln>
          </p:spPr>
        </p:pic>
        <p:pic>
          <p:nvPicPr>
            <p:cNvPr id="570" name="Google Shape;570;p16"/>
            <p:cNvPicPr preferRelativeResize="0"/>
            <p:nvPr/>
          </p:nvPicPr>
          <p:blipFill rotWithShape="1">
            <a:blip r:embed="rId5">
              <a:alphaModFix/>
            </a:blip>
            <a:srcRect/>
            <a:stretch/>
          </p:blipFill>
          <p:spPr>
            <a:xfrm>
              <a:off x="9009850" y="1041625"/>
              <a:ext cx="715889" cy="1789724"/>
            </a:xfrm>
            <a:prstGeom prst="rect">
              <a:avLst/>
            </a:prstGeom>
            <a:noFill/>
            <a:ln>
              <a:noFill/>
            </a:ln>
          </p:spPr>
        </p:pic>
        <p:pic>
          <p:nvPicPr>
            <p:cNvPr id="571" name="Google Shape;571;p16"/>
            <p:cNvPicPr preferRelativeResize="0"/>
            <p:nvPr/>
          </p:nvPicPr>
          <p:blipFill rotWithShape="1">
            <a:blip r:embed="rId5">
              <a:alphaModFix/>
            </a:blip>
            <a:srcRect/>
            <a:stretch/>
          </p:blipFill>
          <p:spPr>
            <a:xfrm>
              <a:off x="9798675" y="1041625"/>
              <a:ext cx="715889" cy="1789724"/>
            </a:xfrm>
            <a:prstGeom prst="rect">
              <a:avLst/>
            </a:prstGeom>
            <a:noFill/>
            <a:ln>
              <a:noFill/>
            </a:ln>
          </p:spPr>
        </p:pic>
        <p:pic>
          <p:nvPicPr>
            <p:cNvPr id="572" name="Google Shape;572;p16"/>
            <p:cNvPicPr preferRelativeResize="0"/>
            <p:nvPr/>
          </p:nvPicPr>
          <p:blipFill rotWithShape="1">
            <a:blip r:embed="rId6">
              <a:alphaModFix/>
            </a:blip>
            <a:srcRect/>
            <a:stretch/>
          </p:blipFill>
          <p:spPr>
            <a:xfrm>
              <a:off x="6192624" y="2453519"/>
              <a:ext cx="377830" cy="377831"/>
            </a:xfrm>
            <a:prstGeom prst="rect">
              <a:avLst/>
            </a:prstGeom>
            <a:noFill/>
            <a:ln>
              <a:noFill/>
            </a:ln>
          </p:spPr>
        </p:pic>
        <p:pic>
          <p:nvPicPr>
            <p:cNvPr id="573" name="Google Shape;573;p16"/>
            <p:cNvPicPr preferRelativeResize="0"/>
            <p:nvPr/>
          </p:nvPicPr>
          <p:blipFill rotWithShape="1">
            <a:blip r:embed="rId5">
              <a:alphaModFix/>
            </a:blip>
            <a:srcRect/>
            <a:stretch/>
          </p:blipFill>
          <p:spPr>
            <a:xfrm>
              <a:off x="10587500" y="1041625"/>
              <a:ext cx="715889" cy="1789724"/>
            </a:xfrm>
            <a:prstGeom prst="rect">
              <a:avLst/>
            </a:prstGeom>
            <a:noFill/>
            <a:ln>
              <a:noFill/>
            </a:ln>
          </p:spPr>
        </p:pic>
        <p:pic>
          <p:nvPicPr>
            <p:cNvPr id="574" name="Google Shape;574;p16"/>
            <p:cNvPicPr preferRelativeResize="0"/>
            <p:nvPr/>
          </p:nvPicPr>
          <p:blipFill rotWithShape="1">
            <a:blip r:embed="rId5">
              <a:alphaModFix/>
            </a:blip>
            <a:srcRect/>
            <a:stretch/>
          </p:blipFill>
          <p:spPr>
            <a:xfrm>
              <a:off x="11376325" y="1041625"/>
              <a:ext cx="715889" cy="1789724"/>
            </a:xfrm>
            <a:prstGeom prst="rect">
              <a:avLst/>
            </a:prstGeom>
            <a:noFill/>
            <a:ln>
              <a:noFill/>
            </a:ln>
          </p:spPr>
        </p:pic>
      </p:grpSp>
      <p:grpSp>
        <p:nvGrpSpPr>
          <p:cNvPr id="575" name="Google Shape;575;p16"/>
          <p:cNvGrpSpPr/>
          <p:nvPr/>
        </p:nvGrpSpPr>
        <p:grpSpPr>
          <a:xfrm>
            <a:off x="2874165" y="2718426"/>
            <a:ext cx="3170077" cy="1410425"/>
            <a:chOff x="878815" y="3272275"/>
            <a:chExt cx="3921906" cy="1742125"/>
          </a:xfrm>
        </p:grpSpPr>
        <p:pic>
          <p:nvPicPr>
            <p:cNvPr id="576" name="Google Shape;576;p16"/>
            <p:cNvPicPr preferRelativeResize="0"/>
            <p:nvPr/>
          </p:nvPicPr>
          <p:blipFill rotWithShape="1">
            <a:blip r:embed="rId7">
              <a:alphaModFix/>
            </a:blip>
            <a:srcRect/>
            <a:stretch/>
          </p:blipFill>
          <p:spPr>
            <a:xfrm>
              <a:off x="878815" y="3303125"/>
              <a:ext cx="1098460" cy="1680425"/>
            </a:xfrm>
            <a:prstGeom prst="rect">
              <a:avLst/>
            </a:prstGeom>
            <a:noFill/>
            <a:ln>
              <a:noFill/>
            </a:ln>
          </p:spPr>
        </p:pic>
        <p:pic>
          <p:nvPicPr>
            <p:cNvPr id="577" name="Google Shape;577;p16"/>
            <p:cNvPicPr preferRelativeResize="0"/>
            <p:nvPr/>
          </p:nvPicPr>
          <p:blipFill rotWithShape="1">
            <a:blip r:embed="rId7">
              <a:alphaModFix/>
            </a:blip>
            <a:srcRect/>
            <a:stretch/>
          </p:blipFill>
          <p:spPr>
            <a:xfrm>
              <a:off x="2106690" y="3303125"/>
              <a:ext cx="1098460" cy="1680425"/>
            </a:xfrm>
            <a:prstGeom prst="rect">
              <a:avLst/>
            </a:prstGeom>
            <a:noFill/>
            <a:ln>
              <a:noFill/>
            </a:ln>
          </p:spPr>
        </p:pic>
        <p:grpSp>
          <p:nvGrpSpPr>
            <p:cNvPr id="578" name="Google Shape;578;p16"/>
            <p:cNvGrpSpPr/>
            <p:nvPr/>
          </p:nvGrpSpPr>
          <p:grpSpPr>
            <a:xfrm>
              <a:off x="3334579" y="3272275"/>
              <a:ext cx="1466142" cy="1742125"/>
              <a:chOff x="3334579" y="3303125"/>
              <a:chExt cx="1466142" cy="1742125"/>
            </a:xfrm>
          </p:grpSpPr>
          <p:pic>
            <p:nvPicPr>
              <p:cNvPr id="579" name="Google Shape;579;p16"/>
              <p:cNvPicPr preferRelativeResize="0"/>
              <p:nvPr/>
            </p:nvPicPr>
            <p:blipFill rotWithShape="1">
              <a:blip r:embed="rId8">
                <a:alphaModFix/>
              </a:blip>
              <a:srcRect/>
              <a:stretch/>
            </p:blipFill>
            <p:spPr>
              <a:xfrm>
                <a:off x="3334579" y="3303125"/>
                <a:ext cx="116142" cy="1742125"/>
              </a:xfrm>
              <a:prstGeom prst="rect">
                <a:avLst/>
              </a:prstGeom>
              <a:noFill/>
              <a:ln>
                <a:noFill/>
              </a:ln>
            </p:spPr>
          </p:pic>
          <p:pic>
            <p:nvPicPr>
              <p:cNvPr id="580" name="Google Shape;580;p16"/>
              <p:cNvPicPr preferRelativeResize="0"/>
              <p:nvPr/>
            </p:nvPicPr>
            <p:blipFill rotWithShape="1">
              <a:blip r:embed="rId8">
                <a:alphaModFix/>
              </a:blip>
              <a:srcRect/>
              <a:stretch/>
            </p:blipFill>
            <p:spPr>
              <a:xfrm>
                <a:off x="3503329" y="3303125"/>
                <a:ext cx="116142" cy="1742125"/>
              </a:xfrm>
              <a:prstGeom prst="rect">
                <a:avLst/>
              </a:prstGeom>
              <a:noFill/>
              <a:ln>
                <a:noFill/>
              </a:ln>
            </p:spPr>
          </p:pic>
          <p:pic>
            <p:nvPicPr>
              <p:cNvPr id="581" name="Google Shape;581;p16"/>
              <p:cNvPicPr preferRelativeResize="0"/>
              <p:nvPr/>
            </p:nvPicPr>
            <p:blipFill rotWithShape="1">
              <a:blip r:embed="rId8">
                <a:alphaModFix/>
              </a:blip>
              <a:srcRect/>
              <a:stretch/>
            </p:blipFill>
            <p:spPr>
              <a:xfrm>
                <a:off x="3672079" y="3303125"/>
                <a:ext cx="116142" cy="1742125"/>
              </a:xfrm>
              <a:prstGeom prst="rect">
                <a:avLst/>
              </a:prstGeom>
              <a:noFill/>
              <a:ln>
                <a:noFill/>
              </a:ln>
            </p:spPr>
          </p:pic>
          <p:pic>
            <p:nvPicPr>
              <p:cNvPr id="582" name="Google Shape;582;p16"/>
              <p:cNvPicPr preferRelativeResize="0"/>
              <p:nvPr/>
            </p:nvPicPr>
            <p:blipFill rotWithShape="1">
              <a:blip r:embed="rId8">
                <a:alphaModFix/>
              </a:blip>
              <a:srcRect/>
              <a:stretch/>
            </p:blipFill>
            <p:spPr>
              <a:xfrm>
                <a:off x="3840829" y="3303125"/>
                <a:ext cx="116142" cy="1742125"/>
              </a:xfrm>
              <a:prstGeom prst="rect">
                <a:avLst/>
              </a:prstGeom>
              <a:noFill/>
              <a:ln>
                <a:noFill/>
              </a:ln>
            </p:spPr>
          </p:pic>
          <p:pic>
            <p:nvPicPr>
              <p:cNvPr id="583" name="Google Shape;583;p16"/>
              <p:cNvPicPr preferRelativeResize="0"/>
              <p:nvPr/>
            </p:nvPicPr>
            <p:blipFill rotWithShape="1">
              <a:blip r:embed="rId8">
                <a:alphaModFix/>
              </a:blip>
              <a:srcRect/>
              <a:stretch/>
            </p:blipFill>
            <p:spPr>
              <a:xfrm>
                <a:off x="4009579" y="3303125"/>
                <a:ext cx="116142" cy="1742125"/>
              </a:xfrm>
              <a:prstGeom prst="rect">
                <a:avLst/>
              </a:prstGeom>
              <a:noFill/>
              <a:ln>
                <a:noFill/>
              </a:ln>
            </p:spPr>
          </p:pic>
          <p:pic>
            <p:nvPicPr>
              <p:cNvPr id="584" name="Google Shape;584;p16"/>
              <p:cNvPicPr preferRelativeResize="0"/>
              <p:nvPr/>
            </p:nvPicPr>
            <p:blipFill rotWithShape="1">
              <a:blip r:embed="rId8">
                <a:alphaModFix/>
              </a:blip>
              <a:srcRect/>
              <a:stretch/>
            </p:blipFill>
            <p:spPr>
              <a:xfrm>
                <a:off x="4178329" y="3303125"/>
                <a:ext cx="116142" cy="1742125"/>
              </a:xfrm>
              <a:prstGeom prst="rect">
                <a:avLst/>
              </a:prstGeom>
              <a:noFill/>
              <a:ln>
                <a:noFill/>
              </a:ln>
            </p:spPr>
          </p:pic>
          <p:pic>
            <p:nvPicPr>
              <p:cNvPr id="585" name="Google Shape;585;p16"/>
              <p:cNvPicPr preferRelativeResize="0"/>
              <p:nvPr/>
            </p:nvPicPr>
            <p:blipFill rotWithShape="1">
              <a:blip r:embed="rId8">
                <a:alphaModFix/>
              </a:blip>
              <a:srcRect/>
              <a:stretch/>
            </p:blipFill>
            <p:spPr>
              <a:xfrm>
                <a:off x="4347079" y="3303125"/>
                <a:ext cx="116142" cy="1742125"/>
              </a:xfrm>
              <a:prstGeom prst="rect">
                <a:avLst/>
              </a:prstGeom>
              <a:noFill/>
              <a:ln>
                <a:noFill/>
              </a:ln>
            </p:spPr>
          </p:pic>
          <p:pic>
            <p:nvPicPr>
              <p:cNvPr id="586" name="Google Shape;586;p16"/>
              <p:cNvPicPr preferRelativeResize="0"/>
              <p:nvPr/>
            </p:nvPicPr>
            <p:blipFill rotWithShape="1">
              <a:blip r:embed="rId8">
                <a:alphaModFix/>
              </a:blip>
              <a:srcRect/>
              <a:stretch/>
            </p:blipFill>
            <p:spPr>
              <a:xfrm>
                <a:off x="4515829" y="3303125"/>
                <a:ext cx="116142" cy="1742125"/>
              </a:xfrm>
              <a:prstGeom prst="rect">
                <a:avLst/>
              </a:prstGeom>
              <a:noFill/>
              <a:ln>
                <a:noFill/>
              </a:ln>
            </p:spPr>
          </p:pic>
          <p:pic>
            <p:nvPicPr>
              <p:cNvPr id="587" name="Google Shape;587;p16"/>
              <p:cNvPicPr preferRelativeResize="0"/>
              <p:nvPr/>
            </p:nvPicPr>
            <p:blipFill rotWithShape="1">
              <a:blip r:embed="rId8">
                <a:alphaModFix/>
              </a:blip>
              <a:srcRect/>
              <a:stretch/>
            </p:blipFill>
            <p:spPr>
              <a:xfrm>
                <a:off x="4684579" y="3303125"/>
                <a:ext cx="116142" cy="1742125"/>
              </a:xfrm>
              <a:prstGeom prst="rect">
                <a:avLst/>
              </a:prstGeom>
              <a:noFill/>
              <a:ln>
                <a:noFill/>
              </a:ln>
            </p:spPr>
          </p:pic>
        </p:grpSp>
      </p:grpSp>
      <p:graphicFrame>
        <p:nvGraphicFramePr>
          <p:cNvPr id="588" name="Google Shape;588;p16"/>
          <p:cNvGraphicFramePr/>
          <p:nvPr>
            <p:extLst>
              <p:ext uri="{D42A27DB-BD31-4B8C-83A1-F6EECF244321}">
                <p14:modId xmlns:p14="http://schemas.microsoft.com/office/powerpoint/2010/main" val="2097433651"/>
              </p:ext>
            </p:extLst>
          </p:nvPr>
        </p:nvGraphicFramePr>
        <p:xfrm>
          <a:off x="710982" y="4863022"/>
          <a:ext cx="10286925" cy="914340"/>
        </p:xfrm>
        <a:graphic>
          <a:graphicData uri="http://schemas.openxmlformats.org/drawingml/2006/table">
            <a:tbl>
              <a:tblPr>
                <a:noFill/>
                <a:tableStyleId>{D084B5C7-B0C1-4185-AE17-92BC86F08A12}</a:tableStyleId>
              </a:tblPr>
              <a:tblGrid>
                <a:gridCol w="935175">
                  <a:extLst>
                    <a:ext uri="{9D8B030D-6E8A-4147-A177-3AD203B41FA5}">
                      <a16:colId xmlns:a16="http://schemas.microsoft.com/office/drawing/2014/main" val="20000"/>
                    </a:ext>
                  </a:extLst>
                </a:gridCol>
                <a:gridCol w="935175">
                  <a:extLst>
                    <a:ext uri="{9D8B030D-6E8A-4147-A177-3AD203B41FA5}">
                      <a16:colId xmlns:a16="http://schemas.microsoft.com/office/drawing/2014/main" val="20001"/>
                    </a:ext>
                  </a:extLst>
                </a:gridCol>
                <a:gridCol w="935175">
                  <a:extLst>
                    <a:ext uri="{9D8B030D-6E8A-4147-A177-3AD203B41FA5}">
                      <a16:colId xmlns:a16="http://schemas.microsoft.com/office/drawing/2014/main" val="20002"/>
                    </a:ext>
                  </a:extLst>
                </a:gridCol>
                <a:gridCol w="935175">
                  <a:extLst>
                    <a:ext uri="{9D8B030D-6E8A-4147-A177-3AD203B41FA5}">
                      <a16:colId xmlns:a16="http://schemas.microsoft.com/office/drawing/2014/main" val="20003"/>
                    </a:ext>
                  </a:extLst>
                </a:gridCol>
                <a:gridCol w="935175">
                  <a:extLst>
                    <a:ext uri="{9D8B030D-6E8A-4147-A177-3AD203B41FA5}">
                      <a16:colId xmlns:a16="http://schemas.microsoft.com/office/drawing/2014/main" val="20004"/>
                    </a:ext>
                  </a:extLst>
                </a:gridCol>
                <a:gridCol w="935175">
                  <a:extLst>
                    <a:ext uri="{9D8B030D-6E8A-4147-A177-3AD203B41FA5}">
                      <a16:colId xmlns:a16="http://schemas.microsoft.com/office/drawing/2014/main" val="20005"/>
                    </a:ext>
                  </a:extLst>
                </a:gridCol>
                <a:gridCol w="935175">
                  <a:extLst>
                    <a:ext uri="{9D8B030D-6E8A-4147-A177-3AD203B41FA5}">
                      <a16:colId xmlns:a16="http://schemas.microsoft.com/office/drawing/2014/main" val="20006"/>
                    </a:ext>
                  </a:extLst>
                </a:gridCol>
                <a:gridCol w="935175">
                  <a:extLst>
                    <a:ext uri="{9D8B030D-6E8A-4147-A177-3AD203B41FA5}">
                      <a16:colId xmlns:a16="http://schemas.microsoft.com/office/drawing/2014/main" val="20007"/>
                    </a:ext>
                  </a:extLst>
                </a:gridCol>
                <a:gridCol w="935175">
                  <a:extLst>
                    <a:ext uri="{9D8B030D-6E8A-4147-A177-3AD203B41FA5}">
                      <a16:colId xmlns:a16="http://schemas.microsoft.com/office/drawing/2014/main" val="20008"/>
                    </a:ext>
                  </a:extLst>
                </a:gridCol>
                <a:gridCol w="935175">
                  <a:extLst>
                    <a:ext uri="{9D8B030D-6E8A-4147-A177-3AD203B41FA5}">
                      <a16:colId xmlns:a16="http://schemas.microsoft.com/office/drawing/2014/main" val="20009"/>
                    </a:ext>
                  </a:extLst>
                </a:gridCol>
                <a:gridCol w="935175">
                  <a:extLst>
                    <a:ext uri="{9D8B030D-6E8A-4147-A177-3AD203B41FA5}">
                      <a16:colId xmlns:a16="http://schemas.microsoft.com/office/drawing/2014/main" val="20010"/>
                    </a:ext>
                  </a:extLst>
                </a:gridCol>
              </a:tblGrid>
              <a:tr h="381000">
                <a:tc>
                  <a:txBody>
                    <a:bodyPr/>
                    <a:lstStyle/>
                    <a:p>
                      <a:pPr marL="0" marR="0" lvl="0" indent="0" algn="ctr" rtl="0">
                        <a:spcBef>
                          <a:spcPts val="0"/>
                        </a:spcBef>
                        <a:spcAft>
                          <a:spcPts val="0"/>
                        </a:spcAft>
                        <a:buNone/>
                      </a:pPr>
                      <a:r>
                        <a:rPr lang="en-GB" sz="1800">
                          <a:latin typeface="Century Gothic"/>
                          <a:ea typeface="Century Gothic"/>
                          <a:cs typeface="Century Gothic"/>
                          <a:sym typeface="Century Gothic"/>
                        </a:rPr>
                        <a:t>Jake</a:t>
                      </a:r>
                      <a:endParaRPr sz="1800">
                        <a:latin typeface="Century Gothic"/>
                        <a:ea typeface="Century Gothic"/>
                        <a:cs typeface="Century Gothic"/>
                        <a:sym typeface="Century Gothic"/>
                      </a:endParaRPr>
                    </a:p>
                  </a:txBody>
                  <a:tcPr marL="91425" marR="91425" marT="91425" marB="91425" anchor="ctr">
                    <a:solidFill>
                      <a:srgbClr val="CCD4F4"/>
                    </a:solidFill>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1</a:t>
                      </a:r>
                      <a:endParaRPr sz="1800">
                        <a:latin typeface="Century Gothic"/>
                        <a:ea typeface="Century Gothic"/>
                        <a:cs typeface="Century Gothic"/>
                        <a:sym typeface="Century Gothic"/>
                      </a:endParaRPr>
                    </a:p>
                  </a:txBody>
                  <a:tcPr marL="91425" marR="91425" marT="91425" marB="91425" anchor="ctr">
                    <a:solidFill>
                      <a:srgbClr val="CCD4F4"/>
                    </a:solidFill>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2</a:t>
                      </a:r>
                      <a:endParaRPr sz="1800">
                        <a:latin typeface="Century Gothic"/>
                        <a:ea typeface="Century Gothic"/>
                        <a:cs typeface="Century Gothic"/>
                        <a:sym typeface="Century Gothic"/>
                      </a:endParaRPr>
                    </a:p>
                  </a:txBody>
                  <a:tcPr marL="91425" marR="91425" marT="91425" marB="91425" anchor="ctr">
                    <a:solidFill>
                      <a:srgbClr val="CCD4F4"/>
                    </a:solidFill>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3</a:t>
                      </a:r>
                      <a:endParaRPr sz="1800">
                        <a:latin typeface="Century Gothic"/>
                        <a:ea typeface="Century Gothic"/>
                        <a:cs typeface="Century Gothic"/>
                        <a:sym typeface="Century Gothic"/>
                      </a:endParaRPr>
                    </a:p>
                  </a:txBody>
                  <a:tcPr marL="91425" marR="91425" marT="91425" marB="91425" anchor="ctr">
                    <a:solidFill>
                      <a:srgbClr val="CCD4F4"/>
                    </a:solidFill>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4</a:t>
                      </a:r>
                      <a:endParaRPr sz="1800">
                        <a:latin typeface="Century Gothic"/>
                        <a:ea typeface="Century Gothic"/>
                        <a:cs typeface="Century Gothic"/>
                        <a:sym typeface="Century Gothic"/>
                      </a:endParaRPr>
                    </a:p>
                  </a:txBody>
                  <a:tcPr marL="91425" marR="91425" marT="91425" marB="91425" anchor="ctr">
                    <a:solidFill>
                      <a:srgbClr val="CCD4F4"/>
                    </a:solidFill>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5</a:t>
                      </a:r>
                      <a:endParaRPr sz="1800">
                        <a:latin typeface="Century Gothic"/>
                        <a:ea typeface="Century Gothic"/>
                        <a:cs typeface="Century Gothic"/>
                        <a:sym typeface="Century Gothic"/>
                      </a:endParaRPr>
                    </a:p>
                  </a:txBody>
                  <a:tcPr marL="91425" marR="91425" marT="91425" marB="91425" anchor="ctr">
                    <a:solidFill>
                      <a:srgbClr val="CCD4F4"/>
                    </a:solidFill>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6</a:t>
                      </a:r>
                      <a:endParaRPr sz="1800">
                        <a:latin typeface="Century Gothic"/>
                        <a:ea typeface="Century Gothic"/>
                        <a:cs typeface="Century Gothic"/>
                        <a:sym typeface="Century Gothic"/>
                      </a:endParaRPr>
                    </a:p>
                  </a:txBody>
                  <a:tcPr marL="91425" marR="91425" marT="91425" marB="91425" anchor="ctr">
                    <a:solidFill>
                      <a:srgbClr val="CCD4F4"/>
                    </a:solidFill>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7</a:t>
                      </a:r>
                      <a:endParaRPr sz="1800">
                        <a:latin typeface="Century Gothic"/>
                        <a:ea typeface="Century Gothic"/>
                        <a:cs typeface="Century Gothic"/>
                        <a:sym typeface="Century Gothic"/>
                      </a:endParaRPr>
                    </a:p>
                  </a:txBody>
                  <a:tcPr marL="91425" marR="91425" marT="91425" marB="91425" anchor="ctr">
                    <a:solidFill>
                      <a:srgbClr val="CCD4F4"/>
                    </a:solidFill>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8</a:t>
                      </a:r>
                      <a:endParaRPr sz="1800">
                        <a:latin typeface="Century Gothic"/>
                        <a:ea typeface="Century Gothic"/>
                        <a:cs typeface="Century Gothic"/>
                        <a:sym typeface="Century Gothic"/>
                      </a:endParaRPr>
                    </a:p>
                  </a:txBody>
                  <a:tcPr marL="91425" marR="91425" marT="91425" marB="91425" anchor="ctr">
                    <a:solidFill>
                      <a:srgbClr val="CCD4F4"/>
                    </a:solidFill>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9</a:t>
                      </a:r>
                      <a:endParaRPr sz="1800">
                        <a:latin typeface="Century Gothic"/>
                        <a:ea typeface="Century Gothic"/>
                        <a:cs typeface="Century Gothic"/>
                        <a:sym typeface="Century Gothic"/>
                      </a:endParaRPr>
                    </a:p>
                  </a:txBody>
                  <a:tcPr marL="91425" marR="91425" marT="91425" marB="91425" anchor="ctr">
                    <a:solidFill>
                      <a:srgbClr val="CCD4F4"/>
                    </a:solidFill>
                  </a:tcP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10</a:t>
                      </a:r>
                      <a:endParaRPr sz="1800">
                        <a:latin typeface="Century Gothic"/>
                        <a:ea typeface="Century Gothic"/>
                        <a:cs typeface="Century Gothic"/>
                        <a:sym typeface="Century Gothic"/>
                      </a:endParaRPr>
                    </a:p>
                  </a:txBody>
                  <a:tcPr marL="91425" marR="91425" marT="91425" marB="91425" anchor="ctr">
                    <a:solidFill>
                      <a:srgbClr val="CCD4F4"/>
                    </a:solidFill>
                  </a:tcPr>
                </a:tc>
                <a:extLst>
                  <a:ext uri="{0D108BD9-81ED-4DB2-BD59-A6C34878D82A}">
                    <a16:rowId xmlns:a16="http://schemas.microsoft.com/office/drawing/2014/main" val="10000"/>
                  </a:ext>
                </a:extLst>
              </a:tr>
              <a:tr h="381000">
                <a:tc>
                  <a:txBody>
                    <a:bodyPr/>
                    <a:lstStyle/>
                    <a:p>
                      <a:pPr marL="0" marR="0" lvl="0" indent="0" algn="ctr" rtl="0">
                        <a:spcBef>
                          <a:spcPts val="0"/>
                        </a:spcBef>
                        <a:spcAft>
                          <a:spcPts val="0"/>
                        </a:spcAft>
                        <a:buNone/>
                      </a:pPr>
                      <a:r>
                        <a:rPr lang="en-GB" sz="1800">
                          <a:latin typeface="Century Gothic"/>
                          <a:ea typeface="Century Gothic"/>
                          <a:cs typeface="Century Gothic"/>
                          <a:sym typeface="Century Gothic"/>
                        </a:rPr>
                        <a:t>Sofia</a:t>
                      </a:r>
                      <a:endParaRPr sz="1800">
                        <a:latin typeface="Century Gothic"/>
                        <a:ea typeface="Century Gothic"/>
                        <a:cs typeface="Century Gothic"/>
                        <a:sym typeface="Century Gothic"/>
                      </a:endParaRPr>
                    </a:p>
                  </a:txBody>
                  <a:tcPr marL="91425" marR="91425" marT="91425" marB="91425" anchor="ct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10</a:t>
                      </a:r>
                      <a:endParaRPr sz="1800">
                        <a:latin typeface="Century Gothic"/>
                        <a:ea typeface="Century Gothic"/>
                        <a:cs typeface="Century Gothic"/>
                        <a:sym typeface="Century Gothic"/>
                      </a:endParaRPr>
                    </a:p>
                  </a:txBody>
                  <a:tcPr marL="91425" marR="91425" marT="91425" marB="91425" anchor="ct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20</a:t>
                      </a:r>
                      <a:endParaRPr sz="1800">
                        <a:latin typeface="Century Gothic"/>
                        <a:ea typeface="Century Gothic"/>
                        <a:cs typeface="Century Gothic"/>
                        <a:sym typeface="Century Gothic"/>
                      </a:endParaRPr>
                    </a:p>
                  </a:txBody>
                  <a:tcPr marL="91425" marR="91425" marT="91425" marB="91425" anchor="ct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30</a:t>
                      </a:r>
                      <a:endParaRPr sz="1800">
                        <a:latin typeface="Century Gothic"/>
                        <a:ea typeface="Century Gothic"/>
                        <a:cs typeface="Century Gothic"/>
                        <a:sym typeface="Century Gothic"/>
                      </a:endParaRPr>
                    </a:p>
                  </a:txBody>
                  <a:tcPr marL="91425" marR="91425" marT="91425" marB="91425" anchor="ct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40</a:t>
                      </a:r>
                      <a:endParaRPr sz="1800">
                        <a:latin typeface="Century Gothic"/>
                        <a:ea typeface="Century Gothic"/>
                        <a:cs typeface="Century Gothic"/>
                        <a:sym typeface="Century Gothic"/>
                      </a:endParaRPr>
                    </a:p>
                  </a:txBody>
                  <a:tcPr marL="91425" marR="91425" marT="91425" marB="91425" anchor="ct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50</a:t>
                      </a:r>
                      <a:endParaRPr sz="1800">
                        <a:latin typeface="Century Gothic"/>
                        <a:ea typeface="Century Gothic"/>
                        <a:cs typeface="Century Gothic"/>
                        <a:sym typeface="Century Gothic"/>
                      </a:endParaRPr>
                    </a:p>
                  </a:txBody>
                  <a:tcPr marL="91425" marR="91425" marT="91425" marB="91425" anchor="ct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60</a:t>
                      </a:r>
                      <a:endParaRPr sz="1800">
                        <a:latin typeface="Century Gothic"/>
                        <a:ea typeface="Century Gothic"/>
                        <a:cs typeface="Century Gothic"/>
                        <a:sym typeface="Century Gothic"/>
                      </a:endParaRPr>
                    </a:p>
                  </a:txBody>
                  <a:tcPr marL="91425" marR="91425" marT="91425" marB="91425" anchor="ct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70</a:t>
                      </a:r>
                      <a:endParaRPr sz="1800">
                        <a:latin typeface="Century Gothic"/>
                        <a:ea typeface="Century Gothic"/>
                        <a:cs typeface="Century Gothic"/>
                        <a:sym typeface="Century Gothic"/>
                      </a:endParaRPr>
                    </a:p>
                  </a:txBody>
                  <a:tcPr marL="91425" marR="91425" marT="91425" marB="91425" anchor="ct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80</a:t>
                      </a:r>
                      <a:endParaRPr sz="1800">
                        <a:latin typeface="Century Gothic"/>
                        <a:ea typeface="Century Gothic"/>
                        <a:cs typeface="Century Gothic"/>
                        <a:sym typeface="Century Gothic"/>
                      </a:endParaRPr>
                    </a:p>
                  </a:txBody>
                  <a:tcPr marL="91425" marR="91425" marT="91425" marB="91425" anchor="ctr"/>
                </a:tc>
                <a:tc>
                  <a:txBody>
                    <a:bodyPr/>
                    <a:lstStyle/>
                    <a:p>
                      <a:pPr marL="0" marR="0" lvl="0" indent="0" algn="ctr" rtl="0">
                        <a:spcBef>
                          <a:spcPts val="0"/>
                        </a:spcBef>
                        <a:spcAft>
                          <a:spcPts val="0"/>
                        </a:spcAft>
                        <a:buClr>
                          <a:schemeClr val="dk1"/>
                        </a:buClr>
                        <a:buSzPts val="1800"/>
                        <a:buFont typeface="Century Gothic"/>
                        <a:buNone/>
                      </a:pPr>
                      <a:r>
                        <a:rPr lang="en-GB" sz="1800">
                          <a:latin typeface="Century Gothic"/>
                          <a:ea typeface="Century Gothic"/>
                          <a:cs typeface="Century Gothic"/>
                          <a:sym typeface="Century Gothic"/>
                        </a:rPr>
                        <a:t>90</a:t>
                      </a:r>
                      <a:endParaRPr sz="1800">
                        <a:latin typeface="Century Gothic"/>
                        <a:ea typeface="Century Gothic"/>
                        <a:cs typeface="Century Gothic"/>
                        <a:sym typeface="Century Gothic"/>
                      </a:endParaRPr>
                    </a:p>
                  </a:txBody>
                  <a:tcPr marL="91425" marR="91425" marT="91425" marB="91425" anchor="ctr"/>
                </a:tc>
                <a:tc>
                  <a:txBody>
                    <a:bodyPr/>
                    <a:lstStyle/>
                    <a:p>
                      <a:pPr marL="0" marR="0" lvl="0" indent="0" algn="ctr" rtl="0">
                        <a:spcBef>
                          <a:spcPts val="0"/>
                        </a:spcBef>
                        <a:spcAft>
                          <a:spcPts val="0"/>
                        </a:spcAft>
                        <a:buClr>
                          <a:schemeClr val="dk1"/>
                        </a:buClr>
                        <a:buSzPts val="1800"/>
                        <a:buFont typeface="Century Gothic"/>
                        <a:buNone/>
                      </a:pPr>
                      <a:r>
                        <a:rPr lang="en-GB" sz="1800" dirty="0">
                          <a:latin typeface="Century Gothic"/>
                          <a:ea typeface="Century Gothic"/>
                          <a:cs typeface="Century Gothic"/>
                          <a:sym typeface="Century Gothic"/>
                        </a:rPr>
                        <a:t>100</a:t>
                      </a:r>
                      <a:endParaRPr sz="1800" dirty="0">
                        <a:latin typeface="Century Gothic"/>
                        <a:ea typeface="Century Gothic"/>
                        <a:cs typeface="Century Gothic"/>
                        <a:sym typeface="Century Gothic"/>
                      </a:endParaRPr>
                    </a:p>
                  </a:txBody>
                  <a:tcPr marL="91425" marR="91425" marT="91425" marB="91425" anchor="ctr"/>
                </a:tc>
                <a:extLst>
                  <a:ext uri="{0D108BD9-81ED-4DB2-BD59-A6C34878D82A}">
                    <a16:rowId xmlns:a16="http://schemas.microsoft.com/office/drawing/2014/main" val="10001"/>
                  </a:ext>
                </a:extLst>
              </a:tr>
            </a:tbl>
          </a:graphicData>
        </a:graphic>
      </p:graphicFrame>
      <p:grpSp>
        <p:nvGrpSpPr>
          <p:cNvPr id="589" name="Google Shape;589;p16"/>
          <p:cNvGrpSpPr/>
          <p:nvPr/>
        </p:nvGrpSpPr>
        <p:grpSpPr>
          <a:xfrm>
            <a:off x="7678095" y="2934584"/>
            <a:ext cx="3047931" cy="1221581"/>
            <a:chOff x="6927619" y="3102575"/>
            <a:chExt cx="3047931" cy="1221581"/>
          </a:xfrm>
        </p:grpSpPr>
        <p:grpSp>
          <p:nvGrpSpPr>
            <p:cNvPr id="590" name="Google Shape;590;p16"/>
            <p:cNvGrpSpPr/>
            <p:nvPr/>
          </p:nvGrpSpPr>
          <p:grpSpPr>
            <a:xfrm>
              <a:off x="6927619" y="3102575"/>
              <a:ext cx="3047931" cy="1221581"/>
              <a:chOff x="6927619" y="3102575"/>
              <a:chExt cx="3047931" cy="1221581"/>
            </a:xfrm>
          </p:grpSpPr>
          <p:pic>
            <p:nvPicPr>
              <p:cNvPr id="591" name="Google Shape;591;p16"/>
              <p:cNvPicPr preferRelativeResize="0"/>
              <p:nvPr/>
            </p:nvPicPr>
            <p:blipFill rotWithShape="1">
              <a:blip r:embed="rId9">
                <a:alphaModFix/>
              </a:blip>
              <a:srcRect/>
              <a:stretch/>
            </p:blipFill>
            <p:spPr>
              <a:xfrm>
                <a:off x="6927619" y="3102575"/>
                <a:ext cx="207169" cy="1221581"/>
              </a:xfrm>
              <a:prstGeom prst="rect">
                <a:avLst/>
              </a:prstGeom>
              <a:noFill/>
              <a:ln>
                <a:noFill/>
              </a:ln>
            </p:spPr>
          </p:pic>
          <p:pic>
            <p:nvPicPr>
              <p:cNvPr id="592" name="Google Shape;592;p16"/>
              <p:cNvPicPr preferRelativeResize="0"/>
              <p:nvPr/>
            </p:nvPicPr>
            <p:blipFill rotWithShape="1">
              <a:blip r:embed="rId9">
                <a:alphaModFix/>
              </a:blip>
              <a:srcRect/>
              <a:stretch/>
            </p:blipFill>
            <p:spPr>
              <a:xfrm>
                <a:off x="7211694" y="3102575"/>
                <a:ext cx="207169" cy="1221581"/>
              </a:xfrm>
              <a:prstGeom prst="rect">
                <a:avLst/>
              </a:prstGeom>
              <a:noFill/>
              <a:ln>
                <a:noFill/>
              </a:ln>
            </p:spPr>
          </p:pic>
          <p:pic>
            <p:nvPicPr>
              <p:cNvPr id="593" name="Google Shape;593;p16"/>
              <p:cNvPicPr preferRelativeResize="0"/>
              <p:nvPr/>
            </p:nvPicPr>
            <p:blipFill rotWithShape="1">
              <a:blip r:embed="rId9">
                <a:alphaModFix/>
              </a:blip>
              <a:srcRect/>
              <a:stretch/>
            </p:blipFill>
            <p:spPr>
              <a:xfrm>
                <a:off x="7495769" y="3102575"/>
                <a:ext cx="207169" cy="1221581"/>
              </a:xfrm>
              <a:prstGeom prst="rect">
                <a:avLst/>
              </a:prstGeom>
              <a:noFill/>
              <a:ln>
                <a:noFill/>
              </a:ln>
            </p:spPr>
          </p:pic>
          <p:pic>
            <p:nvPicPr>
              <p:cNvPr id="594" name="Google Shape;594;p16"/>
              <p:cNvPicPr preferRelativeResize="0"/>
              <p:nvPr/>
            </p:nvPicPr>
            <p:blipFill rotWithShape="1">
              <a:blip r:embed="rId9">
                <a:alphaModFix/>
              </a:blip>
              <a:srcRect/>
              <a:stretch/>
            </p:blipFill>
            <p:spPr>
              <a:xfrm>
                <a:off x="7779844" y="3102575"/>
                <a:ext cx="207169" cy="1221581"/>
              </a:xfrm>
              <a:prstGeom prst="rect">
                <a:avLst/>
              </a:prstGeom>
              <a:noFill/>
              <a:ln>
                <a:noFill/>
              </a:ln>
            </p:spPr>
          </p:pic>
          <p:pic>
            <p:nvPicPr>
              <p:cNvPr id="595" name="Google Shape;595;p16"/>
              <p:cNvPicPr preferRelativeResize="0"/>
              <p:nvPr/>
            </p:nvPicPr>
            <p:blipFill rotWithShape="1">
              <a:blip r:embed="rId9">
                <a:alphaModFix/>
              </a:blip>
              <a:srcRect/>
              <a:stretch/>
            </p:blipFill>
            <p:spPr>
              <a:xfrm>
                <a:off x="8063919" y="3102575"/>
                <a:ext cx="207169" cy="1221581"/>
              </a:xfrm>
              <a:prstGeom prst="rect">
                <a:avLst/>
              </a:prstGeom>
              <a:noFill/>
              <a:ln>
                <a:noFill/>
              </a:ln>
            </p:spPr>
          </p:pic>
          <p:pic>
            <p:nvPicPr>
              <p:cNvPr id="596" name="Google Shape;596;p16"/>
              <p:cNvPicPr preferRelativeResize="0"/>
              <p:nvPr/>
            </p:nvPicPr>
            <p:blipFill rotWithShape="1">
              <a:blip r:embed="rId9">
                <a:alphaModFix/>
              </a:blip>
              <a:srcRect/>
              <a:stretch/>
            </p:blipFill>
            <p:spPr>
              <a:xfrm>
                <a:off x="8347994" y="3102575"/>
                <a:ext cx="207169" cy="1221581"/>
              </a:xfrm>
              <a:prstGeom prst="rect">
                <a:avLst/>
              </a:prstGeom>
              <a:noFill/>
              <a:ln>
                <a:noFill/>
              </a:ln>
            </p:spPr>
          </p:pic>
          <p:pic>
            <p:nvPicPr>
              <p:cNvPr id="597" name="Google Shape;597;p16"/>
              <p:cNvPicPr preferRelativeResize="0"/>
              <p:nvPr/>
            </p:nvPicPr>
            <p:blipFill rotWithShape="1">
              <a:blip r:embed="rId9">
                <a:alphaModFix/>
              </a:blip>
              <a:srcRect/>
              <a:stretch/>
            </p:blipFill>
            <p:spPr>
              <a:xfrm>
                <a:off x="8632069" y="3102575"/>
                <a:ext cx="207169" cy="1221581"/>
              </a:xfrm>
              <a:prstGeom prst="rect">
                <a:avLst/>
              </a:prstGeom>
              <a:noFill/>
              <a:ln>
                <a:noFill/>
              </a:ln>
            </p:spPr>
          </p:pic>
          <p:pic>
            <p:nvPicPr>
              <p:cNvPr id="598" name="Google Shape;598;p16"/>
              <p:cNvPicPr preferRelativeResize="0"/>
              <p:nvPr/>
            </p:nvPicPr>
            <p:blipFill rotWithShape="1">
              <a:blip r:embed="rId9">
                <a:alphaModFix/>
              </a:blip>
              <a:srcRect/>
              <a:stretch/>
            </p:blipFill>
            <p:spPr>
              <a:xfrm>
                <a:off x="8916144" y="3102575"/>
                <a:ext cx="207169" cy="1221581"/>
              </a:xfrm>
              <a:prstGeom prst="rect">
                <a:avLst/>
              </a:prstGeom>
              <a:noFill/>
              <a:ln>
                <a:noFill/>
              </a:ln>
            </p:spPr>
          </p:pic>
          <p:pic>
            <p:nvPicPr>
              <p:cNvPr id="599" name="Google Shape;599;p16"/>
              <p:cNvPicPr preferRelativeResize="0"/>
              <p:nvPr/>
            </p:nvPicPr>
            <p:blipFill rotWithShape="1">
              <a:blip r:embed="rId10">
                <a:alphaModFix/>
              </a:blip>
              <a:srcRect/>
              <a:stretch/>
            </p:blipFill>
            <p:spPr>
              <a:xfrm>
                <a:off x="9200231" y="4095556"/>
                <a:ext cx="207169" cy="228600"/>
              </a:xfrm>
              <a:prstGeom prst="rect">
                <a:avLst/>
              </a:prstGeom>
              <a:noFill/>
              <a:ln>
                <a:noFill/>
              </a:ln>
            </p:spPr>
          </p:pic>
          <p:pic>
            <p:nvPicPr>
              <p:cNvPr id="600" name="Google Shape;600;p16"/>
              <p:cNvPicPr preferRelativeResize="0"/>
              <p:nvPr/>
            </p:nvPicPr>
            <p:blipFill rotWithShape="1">
              <a:blip r:embed="rId10">
                <a:alphaModFix/>
              </a:blip>
              <a:srcRect/>
              <a:stretch/>
            </p:blipFill>
            <p:spPr>
              <a:xfrm>
                <a:off x="9484306" y="4095556"/>
                <a:ext cx="207169" cy="228600"/>
              </a:xfrm>
              <a:prstGeom prst="rect">
                <a:avLst/>
              </a:prstGeom>
              <a:noFill/>
              <a:ln>
                <a:noFill/>
              </a:ln>
            </p:spPr>
          </p:pic>
          <p:pic>
            <p:nvPicPr>
              <p:cNvPr id="601" name="Google Shape;601;p16"/>
              <p:cNvPicPr preferRelativeResize="0"/>
              <p:nvPr/>
            </p:nvPicPr>
            <p:blipFill rotWithShape="1">
              <a:blip r:embed="rId10">
                <a:alphaModFix/>
              </a:blip>
              <a:srcRect/>
              <a:stretch/>
            </p:blipFill>
            <p:spPr>
              <a:xfrm>
                <a:off x="9768381" y="4095556"/>
                <a:ext cx="207169" cy="228600"/>
              </a:xfrm>
              <a:prstGeom prst="rect">
                <a:avLst/>
              </a:prstGeom>
              <a:noFill/>
              <a:ln>
                <a:noFill/>
              </a:ln>
            </p:spPr>
          </p:pic>
          <p:pic>
            <p:nvPicPr>
              <p:cNvPr id="602" name="Google Shape;602;p16"/>
              <p:cNvPicPr preferRelativeResize="0"/>
              <p:nvPr/>
            </p:nvPicPr>
            <p:blipFill rotWithShape="1">
              <a:blip r:embed="rId10">
                <a:alphaModFix/>
              </a:blip>
              <a:srcRect/>
              <a:stretch/>
            </p:blipFill>
            <p:spPr>
              <a:xfrm>
                <a:off x="9200231" y="3836744"/>
                <a:ext cx="207169" cy="228600"/>
              </a:xfrm>
              <a:prstGeom prst="rect">
                <a:avLst/>
              </a:prstGeom>
              <a:noFill/>
              <a:ln>
                <a:noFill/>
              </a:ln>
            </p:spPr>
          </p:pic>
          <p:pic>
            <p:nvPicPr>
              <p:cNvPr id="603" name="Google Shape;603;p16"/>
              <p:cNvPicPr preferRelativeResize="0"/>
              <p:nvPr/>
            </p:nvPicPr>
            <p:blipFill rotWithShape="1">
              <a:blip r:embed="rId10">
                <a:alphaModFix/>
              </a:blip>
              <a:srcRect/>
              <a:stretch/>
            </p:blipFill>
            <p:spPr>
              <a:xfrm>
                <a:off x="9484306" y="3836744"/>
                <a:ext cx="207169" cy="228600"/>
              </a:xfrm>
              <a:prstGeom prst="rect">
                <a:avLst/>
              </a:prstGeom>
              <a:noFill/>
              <a:ln>
                <a:noFill/>
              </a:ln>
            </p:spPr>
          </p:pic>
          <p:pic>
            <p:nvPicPr>
              <p:cNvPr id="604" name="Google Shape;604;p16"/>
              <p:cNvPicPr preferRelativeResize="0"/>
              <p:nvPr/>
            </p:nvPicPr>
            <p:blipFill rotWithShape="1">
              <a:blip r:embed="rId10">
                <a:alphaModFix/>
              </a:blip>
              <a:srcRect/>
              <a:stretch/>
            </p:blipFill>
            <p:spPr>
              <a:xfrm>
                <a:off x="9768381" y="3836744"/>
                <a:ext cx="207169" cy="228600"/>
              </a:xfrm>
              <a:prstGeom prst="rect">
                <a:avLst/>
              </a:prstGeom>
              <a:noFill/>
              <a:ln>
                <a:noFill/>
              </a:ln>
            </p:spPr>
          </p:pic>
          <p:pic>
            <p:nvPicPr>
              <p:cNvPr id="605" name="Google Shape;605;p16"/>
              <p:cNvPicPr preferRelativeResize="0"/>
              <p:nvPr/>
            </p:nvPicPr>
            <p:blipFill rotWithShape="1">
              <a:blip r:embed="rId10">
                <a:alphaModFix/>
              </a:blip>
              <a:srcRect/>
              <a:stretch/>
            </p:blipFill>
            <p:spPr>
              <a:xfrm>
                <a:off x="9200231" y="3577956"/>
                <a:ext cx="207169" cy="228600"/>
              </a:xfrm>
              <a:prstGeom prst="rect">
                <a:avLst/>
              </a:prstGeom>
              <a:noFill/>
              <a:ln>
                <a:noFill/>
              </a:ln>
            </p:spPr>
          </p:pic>
          <p:pic>
            <p:nvPicPr>
              <p:cNvPr id="606" name="Google Shape;606;p16"/>
              <p:cNvPicPr preferRelativeResize="0"/>
              <p:nvPr/>
            </p:nvPicPr>
            <p:blipFill rotWithShape="1">
              <a:blip r:embed="rId10">
                <a:alphaModFix/>
              </a:blip>
              <a:srcRect/>
              <a:stretch/>
            </p:blipFill>
            <p:spPr>
              <a:xfrm>
                <a:off x="9484306" y="3577956"/>
                <a:ext cx="207169" cy="228600"/>
              </a:xfrm>
              <a:prstGeom prst="rect">
                <a:avLst/>
              </a:prstGeom>
              <a:noFill/>
              <a:ln>
                <a:noFill/>
              </a:ln>
            </p:spPr>
          </p:pic>
          <p:pic>
            <p:nvPicPr>
              <p:cNvPr id="607" name="Google Shape;607;p16"/>
              <p:cNvPicPr preferRelativeResize="0"/>
              <p:nvPr/>
            </p:nvPicPr>
            <p:blipFill rotWithShape="1">
              <a:blip r:embed="rId10">
                <a:alphaModFix/>
              </a:blip>
              <a:srcRect/>
              <a:stretch/>
            </p:blipFill>
            <p:spPr>
              <a:xfrm>
                <a:off x="9768381" y="3577956"/>
                <a:ext cx="207169" cy="228600"/>
              </a:xfrm>
              <a:prstGeom prst="rect">
                <a:avLst/>
              </a:prstGeom>
              <a:noFill/>
              <a:ln>
                <a:noFill/>
              </a:ln>
            </p:spPr>
          </p:pic>
        </p:grpSp>
        <p:pic>
          <p:nvPicPr>
            <p:cNvPr id="608" name="Google Shape;608;p16"/>
            <p:cNvPicPr preferRelativeResize="0"/>
            <p:nvPr/>
          </p:nvPicPr>
          <p:blipFill rotWithShape="1">
            <a:blip r:embed="rId10">
              <a:alphaModFix/>
            </a:blip>
            <a:srcRect/>
            <a:stretch/>
          </p:blipFill>
          <p:spPr>
            <a:xfrm>
              <a:off x="9488006" y="3314706"/>
              <a:ext cx="207169" cy="228600"/>
            </a:xfrm>
            <a:prstGeom prst="rect">
              <a:avLst/>
            </a:prstGeom>
            <a:noFill/>
            <a:ln>
              <a:noFill/>
            </a:ln>
          </p:spPr>
        </p:pic>
      </p:grpSp>
      <p:sp>
        <p:nvSpPr>
          <p:cNvPr id="60" name="TextBox 59">
            <a:extLst>
              <a:ext uri="{FF2B5EF4-FFF2-40B4-BE49-F238E27FC236}">
                <a16:creationId xmlns:a16="http://schemas.microsoft.com/office/drawing/2014/main" id="{B9EC05D7-3FE7-4E43-BB57-781B9F5A42D9}"/>
              </a:ext>
            </a:extLst>
          </p:cNvPr>
          <p:cNvSpPr txBox="1"/>
          <p:nvPr/>
        </p:nvSpPr>
        <p:spPr>
          <a:xfrm>
            <a:off x="326859" y="4290458"/>
            <a:ext cx="9322371" cy="455125"/>
          </a:xfrm>
          <a:prstGeom prst="rect">
            <a:avLst/>
          </a:prstGeom>
          <a:noFill/>
        </p:spPr>
        <p:txBody>
          <a:bodyPr wrap="square">
            <a:spAutoFit/>
          </a:bodyPr>
          <a:lstStyle/>
          <a:p>
            <a:pPr marL="0" lvl="0" indent="0" algn="l" rtl="0">
              <a:lnSpc>
                <a:spcPct val="150000"/>
              </a:lnSpc>
              <a:spcBef>
                <a:spcPts val="0"/>
              </a:spcBef>
              <a:spcAft>
                <a:spcPts val="0"/>
              </a:spcAft>
              <a:buClr>
                <a:srgbClr val="222222"/>
              </a:buClr>
              <a:buSzPts val="1800"/>
              <a:buNone/>
            </a:pPr>
            <a:r>
              <a:rPr lang="en-GB" sz="1800" dirty="0">
                <a:latin typeface="Century Gothic" panose="020B0502020202020204" pitchFamily="34" charset="0"/>
              </a:rPr>
              <a:t>Jake is counting in ones. Sofia is counting in tens. </a:t>
            </a:r>
            <a:r>
              <a:rPr lang="en-GB" sz="1800" b="1" dirty="0">
                <a:latin typeface="Century Gothic" panose="020B0502020202020204" pitchFamily="34" charset="0"/>
              </a:rPr>
              <a:t>What do you notice?</a:t>
            </a:r>
          </a:p>
        </p:txBody>
      </p:sp>
      <p:sp>
        <p:nvSpPr>
          <p:cNvPr id="62" name="TextBox 61">
            <a:extLst>
              <a:ext uri="{FF2B5EF4-FFF2-40B4-BE49-F238E27FC236}">
                <a16:creationId xmlns:a16="http://schemas.microsoft.com/office/drawing/2014/main" id="{C454CFCF-3B83-944A-A0A1-6476018DE9AD}"/>
              </a:ext>
            </a:extLst>
          </p:cNvPr>
          <p:cNvSpPr txBox="1"/>
          <p:nvPr/>
        </p:nvSpPr>
        <p:spPr>
          <a:xfrm>
            <a:off x="4335069" y="1556257"/>
            <a:ext cx="777114" cy="400110"/>
          </a:xfrm>
          <a:prstGeom prst="rect">
            <a:avLst/>
          </a:prstGeom>
          <a:noFill/>
        </p:spPr>
        <p:txBody>
          <a:bodyPr wrap="square">
            <a:spAutoFit/>
          </a:bodyPr>
          <a:lstStyle/>
          <a:p>
            <a:r>
              <a:rPr lang="en-GB" sz="2000" dirty="0">
                <a:solidFill>
                  <a:srgbClr val="43A047"/>
                </a:solidFill>
                <a:latin typeface="Century Gothic"/>
                <a:ea typeface="Century Gothic"/>
                <a:cs typeface="Century Gothic"/>
                <a:sym typeface="Century Gothic"/>
              </a:rPr>
              <a:t>54</a:t>
            </a:r>
            <a:endParaRPr lang="en-GB" sz="2000" dirty="0"/>
          </a:p>
        </p:txBody>
      </p:sp>
      <p:sp>
        <p:nvSpPr>
          <p:cNvPr id="63" name="TextBox 62">
            <a:extLst>
              <a:ext uri="{FF2B5EF4-FFF2-40B4-BE49-F238E27FC236}">
                <a16:creationId xmlns:a16="http://schemas.microsoft.com/office/drawing/2014/main" id="{CF7ED529-5BF4-E645-A16C-6830D3669DE0}"/>
              </a:ext>
            </a:extLst>
          </p:cNvPr>
          <p:cNvSpPr txBox="1"/>
          <p:nvPr/>
        </p:nvSpPr>
        <p:spPr>
          <a:xfrm>
            <a:off x="6438918" y="1441867"/>
            <a:ext cx="777114" cy="400110"/>
          </a:xfrm>
          <a:prstGeom prst="rect">
            <a:avLst/>
          </a:prstGeom>
          <a:noFill/>
        </p:spPr>
        <p:txBody>
          <a:bodyPr wrap="square">
            <a:spAutoFit/>
          </a:bodyPr>
          <a:lstStyle/>
          <a:p>
            <a:r>
              <a:rPr lang="en-GB" sz="2000" dirty="0">
                <a:solidFill>
                  <a:srgbClr val="43A047"/>
                </a:solidFill>
                <a:latin typeface="Century Gothic"/>
                <a:ea typeface="Century Gothic"/>
                <a:cs typeface="Century Gothic"/>
                <a:sym typeface="Century Gothic"/>
              </a:rPr>
              <a:t>71</a:t>
            </a:r>
            <a:endParaRPr lang="en-GB" sz="2000" dirty="0"/>
          </a:p>
        </p:txBody>
      </p:sp>
      <p:sp>
        <p:nvSpPr>
          <p:cNvPr id="64" name="TextBox 63">
            <a:extLst>
              <a:ext uri="{FF2B5EF4-FFF2-40B4-BE49-F238E27FC236}">
                <a16:creationId xmlns:a16="http://schemas.microsoft.com/office/drawing/2014/main" id="{A245EC72-297B-0541-90C8-F408C8FCD7DE}"/>
              </a:ext>
            </a:extLst>
          </p:cNvPr>
          <p:cNvSpPr txBox="1"/>
          <p:nvPr/>
        </p:nvSpPr>
        <p:spPr>
          <a:xfrm>
            <a:off x="6155423" y="3270316"/>
            <a:ext cx="777114" cy="400110"/>
          </a:xfrm>
          <a:prstGeom prst="rect">
            <a:avLst/>
          </a:prstGeom>
          <a:noFill/>
        </p:spPr>
        <p:txBody>
          <a:bodyPr wrap="square">
            <a:spAutoFit/>
          </a:bodyPr>
          <a:lstStyle/>
          <a:p>
            <a:r>
              <a:rPr lang="en-GB" sz="2000" dirty="0">
                <a:solidFill>
                  <a:srgbClr val="43A047"/>
                </a:solidFill>
                <a:latin typeface="Century Gothic"/>
                <a:ea typeface="Century Gothic"/>
                <a:cs typeface="Century Gothic"/>
                <a:sym typeface="Century Gothic"/>
              </a:rPr>
              <a:t>29</a:t>
            </a:r>
            <a:endParaRPr lang="en-GB" sz="2000" dirty="0"/>
          </a:p>
        </p:txBody>
      </p:sp>
      <p:sp>
        <p:nvSpPr>
          <p:cNvPr id="65" name="TextBox 64">
            <a:extLst>
              <a:ext uri="{FF2B5EF4-FFF2-40B4-BE49-F238E27FC236}">
                <a16:creationId xmlns:a16="http://schemas.microsoft.com/office/drawing/2014/main" id="{82045D95-7AB2-BC44-9B8C-E21BCF7080A8}"/>
              </a:ext>
            </a:extLst>
          </p:cNvPr>
          <p:cNvSpPr txBox="1"/>
          <p:nvPr/>
        </p:nvSpPr>
        <p:spPr>
          <a:xfrm>
            <a:off x="10997907" y="3188571"/>
            <a:ext cx="777114" cy="400110"/>
          </a:xfrm>
          <a:prstGeom prst="rect">
            <a:avLst/>
          </a:prstGeom>
          <a:noFill/>
        </p:spPr>
        <p:txBody>
          <a:bodyPr wrap="square">
            <a:spAutoFit/>
          </a:bodyPr>
          <a:lstStyle/>
          <a:p>
            <a:r>
              <a:rPr lang="en-GB" sz="2000" dirty="0">
                <a:solidFill>
                  <a:srgbClr val="43A047"/>
                </a:solidFill>
                <a:latin typeface="Century Gothic"/>
                <a:ea typeface="Century Gothic"/>
                <a:cs typeface="Century Gothic"/>
                <a:sym typeface="Century Gothic"/>
              </a:rPr>
              <a:t>90</a:t>
            </a:r>
            <a:endParaRPr lang="en-GB" sz="20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fade">
                                      <p:cBhvr>
                                        <p:cTn id="7" dur="500"/>
                                        <p:tgtEl>
                                          <p:spTgt spid="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fade">
                                      <p:cBhvr>
                                        <p:cTn id="19" dur="500"/>
                                        <p:tgtEl>
                                          <p:spTgt spid="65"/>
                                        </p:tgtEl>
                                      </p:cBhvr>
                                    </p:animEffect>
                                  </p:childTnLst>
                                </p:cTn>
                              </p:par>
                            </p:childTnLst>
                          </p:cTn>
                        </p:par>
                      </p:childTnLst>
                    </p:cTn>
                  </p:par>
                </p:childTnLst>
              </p:cTn>
              <p:nextCondLst>
                <p:cond evt="onClick" delay="0">
                  <p:tgtEl>
                    <p:spTgt spid="553"/>
                  </p:tgtEl>
                </p:cond>
              </p:nextCondLst>
            </p:seq>
          </p:childTnLst>
        </p:cTn>
      </p:par>
    </p:tnLst>
    <p:bldLst>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17"/>
          <p:cNvSpPr txBox="1"/>
          <p:nvPr/>
        </p:nvSpPr>
        <p:spPr>
          <a:xfrm>
            <a:off x="306950" y="567211"/>
            <a:ext cx="11736900" cy="2513045"/>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222222"/>
              </a:buClr>
              <a:buSzPts val="1800"/>
              <a:buFont typeface="Arial"/>
              <a:buNone/>
            </a:pPr>
            <a:r>
              <a:rPr lang="en-GB" sz="1800" b="1" dirty="0">
                <a:solidFill>
                  <a:srgbClr val="222222"/>
                </a:solidFill>
                <a:latin typeface="Century Gothic"/>
                <a:ea typeface="Century Gothic"/>
                <a:cs typeface="Century Gothic"/>
                <a:sym typeface="Century Gothic"/>
              </a:rPr>
              <a:t>How many tens are there in 100?</a:t>
            </a:r>
          </a:p>
          <a:p>
            <a:pPr marL="0" marR="0" lvl="0" indent="0" algn="l" rtl="0">
              <a:lnSpc>
                <a:spcPct val="150000"/>
              </a:lnSpc>
              <a:spcBef>
                <a:spcPts val="0"/>
              </a:spcBef>
              <a:spcAft>
                <a:spcPts val="0"/>
              </a:spcAft>
              <a:buClr>
                <a:srgbClr val="222222"/>
              </a:buClr>
              <a:buSzPts val="1800"/>
              <a:buFont typeface="Arial"/>
              <a:buNone/>
            </a:pPr>
            <a:r>
              <a:rPr lang="en-GB" sz="1800" dirty="0">
                <a:solidFill>
                  <a:srgbClr val="222222"/>
                </a:solidFill>
                <a:latin typeface="Century Gothic"/>
                <a:ea typeface="Century Gothic"/>
                <a:cs typeface="Century Gothic"/>
                <a:sym typeface="Century Gothic"/>
              </a:rPr>
              <a:t>We can exchange 10 tens for 1 hundred. The number is 100.</a:t>
            </a:r>
          </a:p>
          <a:p>
            <a:pPr marL="0" marR="0" lvl="0" indent="0" algn="l" rtl="0">
              <a:lnSpc>
                <a:spcPct val="150000"/>
              </a:lnSpc>
              <a:spcBef>
                <a:spcPts val="0"/>
              </a:spcBef>
              <a:spcAft>
                <a:spcPts val="0"/>
              </a:spcAft>
              <a:buClr>
                <a:srgbClr val="222222"/>
              </a:buClr>
              <a:buSzPts val="1800"/>
              <a:buFont typeface="Arial"/>
              <a:buNone/>
            </a:pPr>
            <a:r>
              <a:rPr lang="en-GB" sz="1800" dirty="0">
                <a:solidFill>
                  <a:srgbClr val="222222"/>
                </a:solidFill>
                <a:latin typeface="Century Gothic"/>
                <a:ea typeface="Century Gothic"/>
                <a:cs typeface="Century Gothic"/>
                <a:sym typeface="Century Gothic"/>
              </a:rPr>
              <a:t>We can exchange 1 hundred for 10 tens.</a:t>
            </a:r>
          </a:p>
          <a:p>
            <a:pPr marL="0" marR="0" lvl="0" indent="0" algn="l" rtl="0">
              <a:lnSpc>
                <a:spcPct val="150000"/>
              </a:lnSpc>
              <a:spcBef>
                <a:spcPts val="0"/>
              </a:spcBef>
              <a:spcAft>
                <a:spcPts val="0"/>
              </a:spcAft>
              <a:buClr>
                <a:srgbClr val="222222"/>
              </a:buClr>
              <a:buSzPts val="1800"/>
              <a:buFont typeface="Arial"/>
              <a:buNone/>
            </a:pPr>
            <a:r>
              <a:rPr lang="en-GB" sz="1800" dirty="0">
                <a:solidFill>
                  <a:srgbClr val="222222"/>
                </a:solidFill>
                <a:latin typeface="Century Gothic"/>
                <a:ea typeface="Century Gothic"/>
                <a:cs typeface="Century Gothic"/>
                <a:sym typeface="Century Gothic"/>
              </a:rPr>
              <a:t>There are 10 groups of ten. There are 10 tens in 100.</a:t>
            </a:r>
            <a:endParaRPr sz="1800" dirty="0">
              <a:solidFill>
                <a:srgbClr val="222222"/>
              </a:solidFill>
              <a:latin typeface="Century Gothic"/>
              <a:ea typeface="Century Gothic"/>
              <a:cs typeface="Century Gothic"/>
              <a:sym typeface="Century Gothic"/>
            </a:endParaRPr>
          </a:p>
          <a:p>
            <a:pPr marL="7315200" marR="0" lvl="0" indent="457200" algn="l" rtl="0">
              <a:lnSpc>
                <a:spcPct val="150000"/>
              </a:lnSpc>
              <a:spcBef>
                <a:spcPts val="0"/>
              </a:spcBef>
              <a:spcAft>
                <a:spcPts val="0"/>
              </a:spcAft>
              <a:buClr>
                <a:srgbClr val="222222"/>
              </a:buClr>
              <a:buSzPts val="1800"/>
              <a:buFont typeface="Arial"/>
              <a:buNone/>
            </a:pPr>
            <a:endParaRPr sz="1300" dirty="0">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222222"/>
              </a:buClr>
              <a:buSzPts val="1800"/>
              <a:buFont typeface="Arial"/>
              <a:buNone/>
            </a:pPr>
            <a:r>
              <a:rPr lang="en-GB" sz="1800" b="1" dirty="0">
                <a:solidFill>
                  <a:srgbClr val="222222"/>
                </a:solidFill>
                <a:latin typeface="Century Gothic"/>
                <a:ea typeface="Century Gothic"/>
                <a:cs typeface="Century Gothic"/>
                <a:sym typeface="Century Gothic"/>
              </a:rPr>
              <a:t>Make groups to find how many there are.</a:t>
            </a:r>
            <a:endParaRPr sz="1800" dirty="0">
              <a:solidFill>
                <a:srgbClr val="222222"/>
              </a:solidFill>
              <a:latin typeface="Century Gothic"/>
              <a:ea typeface="Century Gothic"/>
              <a:cs typeface="Century Gothic"/>
              <a:sym typeface="Century Gothic"/>
            </a:endParaRPr>
          </a:p>
        </p:txBody>
      </p:sp>
      <p:grpSp>
        <p:nvGrpSpPr>
          <p:cNvPr id="2" name="Group 1">
            <a:extLst>
              <a:ext uri="{FF2B5EF4-FFF2-40B4-BE49-F238E27FC236}">
                <a16:creationId xmlns:a16="http://schemas.microsoft.com/office/drawing/2014/main" id="{919ACE16-6555-6F47-A37B-CCCB3489343B}"/>
              </a:ext>
            </a:extLst>
          </p:cNvPr>
          <p:cNvGrpSpPr/>
          <p:nvPr/>
        </p:nvGrpSpPr>
        <p:grpSpPr>
          <a:xfrm>
            <a:off x="7140568" y="702136"/>
            <a:ext cx="2742066" cy="1994150"/>
            <a:chOff x="5978471" y="787533"/>
            <a:chExt cx="2742066" cy="1994150"/>
          </a:xfrm>
        </p:grpSpPr>
        <p:pic>
          <p:nvPicPr>
            <p:cNvPr id="616" name="Google Shape;616;p17"/>
            <p:cNvPicPr preferRelativeResize="0"/>
            <p:nvPr/>
          </p:nvPicPr>
          <p:blipFill rotWithShape="1">
            <a:blip r:embed="rId3">
              <a:alphaModFix/>
            </a:blip>
            <a:srcRect/>
            <a:stretch/>
          </p:blipFill>
          <p:spPr>
            <a:xfrm rot="16200000">
              <a:off x="5978471" y="1251138"/>
              <a:ext cx="1225750" cy="1225750"/>
            </a:xfrm>
            <a:prstGeom prst="rect">
              <a:avLst/>
            </a:prstGeom>
            <a:noFill/>
            <a:ln>
              <a:noFill/>
            </a:ln>
          </p:spPr>
        </p:pic>
        <p:grpSp>
          <p:nvGrpSpPr>
            <p:cNvPr id="617" name="Google Shape;617;p17"/>
            <p:cNvGrpSpPr/>
            <p:nvPr/>
          </p:nvGrpSpPr>
          <p:grpSpPr>
            <a:xfrm rot="16200000">
              <a:off x="7110587" y="1171733"/>
              <a:ext cx="1994150" cy="1225750"/>
              <a:chOff x="6458654" y="2237141"/>
              <a:chExt cx="1994150" cy="1225750"/>
            </a:xfrm>
          </p:grpSpPr>
          <p:pic>
            <p:nvPicPr>
              <p:cNvPr id="618" name="Google Shape;618;p17"/>
              <p:cNvPicPr preferRelativeResize="0"/>
              <p:nvPr/>
            </p:nvPicPr>
            <p:blipFill rotWithShape="1">
              <a:blip r:embed="rId4">
                <a:alphaModFix/>
              </a:blip>
              <a:srcRect/>
              <a:stretch/>
            </p:blipFill>
            <p:spPr>
              <a:xfrm rot="-5400000">
                <a:off x="5910116" y="2785679"/>
                <a:ext cx="1225750" cy="128675"/>
              </a:xfrm>
              <a:prstGeom prst="rect">
                <a:avLst/>
              </a:prstGeom>
              <a:noFill/>
              <a:ln>
                <a:noFill/>
              </a:ln>
            </p:spPr>
          </p:pic>
          <p:pic>
            <p:nvPicPr>
              <p:cNvPr id="619" name="Google Shape;619;p17"/>
              <p:cNvPicPr preferRelativeResize="0"/>
              <p:nvPr/>
            </p:nvPicPr>
            <p:blipFill rotWithShape="1">
              <a:blip r:embed="rId4">
                <a:alphaModFix/>
              </a:blip>
              <a:srcRect/>
              <a:stretch/>
            </p:blipFill>
            <p:spPr>
              <a:xfrm rot="-5400000">
                <a:off x="6117391" y="2785679"/>
                <a:ext cx="1225750" cy="128675"/>
              </a:xfrm>
              <a:prstGeom prst="rect">
                <a:avLst/>
              </a:prstGeom>
              <a:noFill/>
              <a:ln>
                <a:noFill/>
              </a:ln>
            </p:spPr>
          </p:pic>
          <p:pic>
            <p:nvPicPr>
              <p:cNvPr id="620" name="Google Shape;620;p17"/>
              <p:cNvPicPr preferRelativeResize="0"/>
              <p:nvPr/>
            </p:nvPicPr>
            <p:blipFill rotWithShape="1">
              <a:blip r:embed="rId4">
                <a:alphaModFix/>
              </a:blip>
              <a:srcRect/>
              <a:stretch/>
            </p:blipFill>
            <p:spPr>
              <a:xfrm rot="-5400000">
                <a:off x="6324666" y="2785679"/>
                <a:ext cx="1225750" cy="128675"/>
              </a:xfrm>
              <a:prstGeom prst="rect">
                <a:avLst/>
              </a:prstGeom>
              <a:noFill/>
              <a:ln>
                <a:noFill/>
              </a:ln>
            </p:spPr>
          </p:pic>
          <p:pic>
            <p:nvPicPr>
              <p:cNvPr id="621" name="Google Shape;621;p17"/>
              <p:cNvPicPr preferRelativeResize="0"/>
              <p:nvPr/>
            </p:nvPicPr>
            <p:blipFill rotWithShape="1">
              <a:blip r:embed="rId4">
                <a:alphaModFix/>
              </a:blip>
              <a:srcRect/>
              <a:stretch/>
            </p:blipFill>
            <p:spPr>
              <a:xfrm rot="-5400000">
                <a:off x="6531941" y="2785679"/>
                <a:ext cx="1225750" cy="128675"/>
              </a:xfrm>
              <a:prstGeom prst="rect">
                <a:avLst/>
              </a:prstGeom>
              <a:noFill/>
              <a:ln>
                <a:noFill/>
              </a:ln>
            </p:spPr>
          </p:pic>
          <p:pic>
            <p:nvPicPr>
              <p:cNvPr id="622" name="Google Shape;622;p17"/>
              <p:cNvPicPr preferRelativeResize="0"/>
              <p:nvPr/>
            </p:nvPicPr>
            <p:blipFill rotWithShape="1">
              <a:blip r:embed="rId4">
                <a:alphaModFix/>
              </a:blip>
              <a:srcRect/>
              <a:stretch/>
            </p:blipFill>
            <p:spPr>
              <a:xfrm rot="-5400000">
                <a:off x="6739216" y="2785679"/>
                <a:ext cx="1225750" cy="128675"/>
              </a:xfrm>
              <a:prstGeom prst="rect">
                <a:avLst/>
              </a:prstGeom>
              <a:noFill/>
              <a:ln>
                <a:noFill/>
              </a:ln>
            </p:spPr>
          </p:pic>
          <p:pic>
            <p:nvPicPr>
              <p:cNvPr id="623" name="Google Shape;623;p17"/>
              <p:cNvPicPr preferRelativeResize="0"/>
              <p:nvPr/>
            </p:nvPicPr>
            <p:blipFill rotWithShape="1">
              <a:blip r:embed="rId4">
                <a:alphaModFix/>
              </a:blip>
              <a:srcRect/>
              <a:stretch/>
            </p:blipFill>
            <p:spPr>
              <a:xfrm rot="-5400000">
                <a:off x="6946491" y="2785679"/>
                <a:ext cx="1225750" cy="128675"/>
              </a:xfrm>
              <a:prstGeom prst="rect">
                <a:avLst/>
              </a:prstGeom>
              <a:noFill/>
              <a:ln>
                <a:noFill/>
              </a:ln>
            </p:spPr>
          </p:pic>
          <p:pic>
            <p:nvPicPr>
              <p:cNvPr id="624" name="Google Shape;624;p17"/>
              <p:cNvPicPr preferRelativeResize="0"/>
              <p:nvPr/>
            </p:nvPicPr>
            <p:blipFill rotWithShape="1">
              <a:blip r:embed="rId4">
                <a:alphaModFix/>
              </a:blip>
              <a:srcRect/>
              <a:stretch/>
            </p:blipFill>
            <p:spPr>
              <a:xfrm rot="-5400000">
                <a:off x="7153766" y="2785679"/>
                <a:ext cx="1225750" cy="128675"/>
              </a:xfrm>
              <a:prstGeom prst="rect">
                <a:avLst/>
              </a:prstGeom>
              <a:noFill/>
              <a:ln>
                <a:noFill/>
              </a:ln>
            </p:spPr>
          </p:pic>
          <p:pic>
            <p:nvPicPr>
              <p:cNvPr id="625" name="Google Shape;625;p17"/>
              <p:cNvPicPr preferRelativeResize="0"/>
              <p:nvPr/>
            </p:nvPicPr>
            <p:blipFill rotWithShape="1">
              <a:blip r:embed="rId4">
                <a:alphaModFix/>
              </a:blip>
              <a:srcRect/>
              <a:stretch/>
            </p:blipFill>
            <p:spPr>
              <a:xfrm rot="-5400000">
                <a:off x="7361041" y="2785679"/>
                <a:ext cx="1225750" cy="128675"/>
              </a:xfrm>
              <a:prstGeom prst="rect">
                <a:avLst/>
              </a:prstGeom>
              <a:noFill/>
              <a:ln>
                <a:noFill/>
              </a:ln>
            </p:spPr>
          </p:pic>
          <p:pic>
            <p:nvPicPr>
              <p:cNvPr id="626" name="Google Shape;626;p17"/>
              <p:cNvPicPr preferRelativeResize="0"/>
              <p:nvPr/>
            </p:nvPicPr>
            <p:blipFill rotWithShape="1">
              <a:blip r:embed="rId4">
                <a:alphaModFix/>
              </a:blip>
              <a:srcRect/>
              <a:stretch/>
            </p:blipFill>
            <p:spPr>
              <a:xfrm rot="-5400000">
                <a:off x="7568316" y="2785679"/>
                <a:ext cx="1225750" cy="128675"/>
              </a:xfrm>
              <a:prstGeom prst="rect">
                <a:avLst/>
              </a:prstGeom>
              <a:noFill/>
              <a:ln>
                <a:noFill/>
              </a:ln>
            </p:spPr>
          </p:pic>
          <p:pic>
            <p:nvPicPr>
              <p:cNvPr id="627" name="Google Shape;627;p17"/>
              <p:cNvPicPr preferRelativeResize="0"/>
              <p:nvPr/>
            </p:nvPicPr>
            <p:blipFill rotWithShape="1">
              <a:blip r:embed="rId4">
                <a:alphaModFix/>
              </a:blip>
              <a:srcRect/>
              <a:stretch/>
            </p:blipFill>
            <p:spPr>
              <a:xfrm rot="-5400000">
                <a:off x="7775591" y="2785679"/>
                <a:ext cx="1225750" cy="128675"/>
              </a:xfrm>
              <a:prstGeom prst="rect">
                <a:avLst/>
              </a:prstGeom>
              <a:noFill/>
              <a:ln>
                <a:noFill/>
              </a:ln>
            </p:spPr>
          </p:pic>
        </p:grpSp>
        <p:cxnSp>
          <p:nvCxnSpPr>
            <p:cNvPr id="628" name="Google Shape;628;p17"/>
            <p:cNvCxnSpPr>
              <a:endCxn id="618" idx="3"/>
            </p:cNvCxnSpPr>
            <p:nvPr/>
          </p:nvCxnSpPr>
          <p:spPr>
            <a:xfrm rot="16200000" flipH="1">
              <a:off x="7197937" y="2420497"/>
              <a:ext cx="305700" cy="288000"/>
            </a:xfrm>
            <a:prstGeom prst="straightConnector1">
              <a:avLst/>
            </a:prstGeom>
            <a:noFill/>
            <a:ln w="9525" cap="flat" cmpd="sng">
              <a:solidFill>
                <a:schemeClr val="dk2"/>
              </a:solidFill>
              <a:prstDash val="solid"/>
              <a:round/>
              <a:headEnd type="triangle" w="med" len="med"/>
              <a:tailEnd type="none" w="med" len="med"/>
            </a:ln>
          </p:spPr>
        </p:cxnSp>
        <p:cxnSp>
          <p:nvCxnSpPr>
            <p:cNvPr id="629" name="Google Shape;629;p17"/>
            <p:cNvCxnSpPr>
              <a:endCxn id="619" idx="3"/>
            </p:cNvCxnSpPr>
            <p:nvPr/>
          </p:nvCxnSpPr>
          <p:spPr>
            <a:xfrm rot="16200000" flipH="1">
              <a:off x="7234837" y="2250122"/>
              <a:ext cx="227100" cy="292800"/>
            </a:xfrm>
            <a:prstGeom prst="straightConnector1">
              <a:avLst/>
            </a:prstGeom>
            <a:noFill/>
            <a:ln w="9525" cap="flat" cmpd="sng">
              <a:solidFill>
                <a:schemeClr val="dk2"/>
              </a:solidFill>
              <a:prstDash val="solid"/>
              <a:round/>
              <a:headEnd type="triangle" w="med" len="med"/>
              <a:tailEnd type="none" w="med" len="med"/>
            </a:ln>
          </p:spPr>
        </p:cxnSp>
        <p:cxnSp>
          <p:nvCxnSpPr>
            <p:cNvPr id="630" name="Google Shape;630;p17"/>
            <p:cNvCxnSpPr>
              <a:endCxn id="620" idx="3"/>
            </p:cNvCxnSpPr>
            <p:nvPr/>
          </p:nvCxnSpPr>
          <p:spPr>
            <a:xfrm rot="16200000" flipH="1">
              <a:off x="7283737" y="2091747"/>
              <a:ext cx="134100" cy="288000"/>
            </a:xfrm>
            <a:prstGeom prst="straightConnector1">
              <a:avLst/>
            </a:prstGeom>
            <a:noFill/>
            <a:ln w="9525" cap="flat" cmpd="sng">
              <a:solidFill>
                <a:schemeClr val="dk2"/>
              </a:solidFill>
              <a:prstDash val="solid"/>
              <a:round/>
              <a:headEnd type="triangle" w="med" len="med"/>
              <a:tailEnd type="none" w="med" len="med"/>
            </a:ln>
          </p:spPr>
        </p:cxnSp>
        <p:cxnSp>
          <p:nvCxnSpPr>
            <p:cNvPr id="631" name="Google Shape;631;p17"/>
            <p:cNvCxnSpPr>
              <a:endCxn id="621" idx="3"/>
            </p:cNvCxnSpPr>
            <p:nvPr/>
          </p:nvCxnSpPr>
          <p:spPr>
            <a:xfrm rot="16200000" flipH="1">
              <a:off x="7327837" y="1928572"/>
              <a:ext cx="41100" cy="292800"/>
            </a:xfrm>
            <a:prstGeom prst="straightConnector1">
              <a:avLst/>
            </a:prstGeom>
            <a:noFill/>
            <a:ln w="9525" cap="flat" cmpd="sng">
              <a:solidFill>
                <a:schemeClr val="dk2"/>
              </a:solidFill>
              <a:prstDash val="solid"/>
              <a:round/>
              <a:headEnd type="triangle" w="med" len="med"/>
              <a:tailEnd type="none" w="med" len="med"/>
            </a:ln>
          </p:spPr>
        </p:cxnSp>
        <p:cxnSp>
          <p:nvCxnSpPr>
            <p:cNvPr id="632" name="Google Shape;632;p17"/>
            <p:cNvCxnSpPr>
              <a:endCxn id="622" idx="3"/>
            </p:cNvCxnSpPr>
            <p:nvPr/>
          </p:nvCxnSpPr>
          <p:spPr>
            <a:xfrm rot="16200000">
              <a:off x="7332937" y="1759397"/>
              <a:ext cx="33000" cy="290700"/>
            </a:xfrm>
            <a:prstGeom prst="straightConnector1">
              <a:avLst/>
            </a:prstGeom>
            <a:noFill/>
            <a:ln w="9525" cap="flat" cmpd="sng">
              <a:solidFill>
                <a:schemeClr val="dk2"/>
              </a:solidFill>
              <a:prstDash val="solid"/>
              <a:round/>
              <a:headEnd type="triangle" w="med" len="med"/>
              <a:tailEnd type="none" w="med" len="med"/>
            </a:ln>
          </p:spPr>
        </p:cxnSp>
        <p:cxnSp>
          <p:nvCxnSpPr>
            <p:cNvPr id="633" name="Google Shape;633;p17"/>
            <p:cNvCxnSpPr>
              <a:endCxn id="623" idx="3"/>
            </p:cNvCxnSpPr>
            <p:nvPr/>
          </p:nvCxnSpPr>
          <p:spPr>
            <a:xfrm rot="16200000">
              <a:off x="7289887" y="1596372"/>
              <a:ext cx="120300" cy="289500"/>
            </a:xfrm>
            <a:prstGeom prst="straightConnector1">
              <a:avLst/>
            </a:prstGeom>
            <a:noFill/>
            <a:ln w="9525" cap="flat" cmpd="sng">
              <a:solidFill>
                <a:schemeClr val="dk2"/>
              </a:solidFill>
              <a:prstDash val="solid"/>
              <a:round/>
              <a:headEnd type="triangle" w="med" len="med"/>
              <a:tailEnd type="none" w="med" len="med"/>
            </a:ln>
          </p:spPr>
        </p:cxnSp>
        <p:cxnSp>
          <p:nvCxnSpPr>
            <p:cNvPr id="634" name="Google Shape;634;p17"/>
            <p:cNvCxnSpPr>
              <a:endCxn id="624" idx="3"/>
            </p:cNvCxnSpPr>
            <p:nvPr/>
          </p:nvCxnSpPr>
          <p:spPr>
            <a:xfrm rot="16200000">
              <a:off x="7250887" y="1424797"/>
              <a:ext cx="195000" cy="292800"/>
            </a:xfrm>
            <a:prstGeom prst="straightConnector1">
              <a:avLst/>
            </a:prstGeom>
            <a:noFill/>
            <a:ln w="9525" cap="flat" cmpd="sng">
              <a:solidFill>
                <a:schemeClr val="dk2"/>
              </a:solidFill>
              <a:prstDash val="solid"/>
              <a:round/>
              <a:headEnd type="triangle" w="med" len="med"/>
              <a:tailEnd type="none" w="med" len="med"/>
            </a:ln>
          </p:spPr>
        </p:cxnSp>
        <p:cxnSp>
          <p:nvCxnSpPr>
            <p:cNvPr id="635" name="Google Shape;635;p17"/>
            <p:cNvCxnSpPr>
              <a:endCxn id="625" idx="3"/>
            </p:cNvCxnSpPr>
            <p:nvPr/>
          </p:nvCxnSpPr>
          <p:spPr>
            <a:xfrm rot="16200000">
              <a:off x="7196587" y="1267322"/>
              <a:ext cx="299100" cy="297300"/>
            </a:xfrm>
            <a:prstGeom prst="straightConnector1">
              <a:avLst/>
            </a:prstGeom>
            <a:noFill/>
            <a:ln w="9525" cap="flat" cmpd="sng">
              <a:solidFill>
                <a:schemeClr val="dk2"/>
              </a:solidFill>
              <a:prstDash val="solid"/>
              <a:round/>
              <a:headEnd type="triangle" w="med" len="med"/>
              <a:tailEnd type="none" w="med" len="med"/>
            </a:ln>
          </p:spPr>
        </p:cxnSp>
        <p:cxnSp>
          <p:nvCxnSpPr>
            <p:cNvPr id="636" name="Google Shape;636;p17"/>
            <p:cNvCxnSpPr>
              <a:endCxn id="626" idx="3"/>
            </p:cNvCxnSpPr>
            <p:nvPr/>
          </p:nvCxnSpPr>
          <p:spPr>
            <a:xfrm rot="16200000">
              <a:off x="7164037" y="1097097"/>
              <a:ext cx="368700" cy="292800"/>
            </a:xfrm>
            <a:prstGeom prst="straightConnector1">
              <a:avLst/>
            </a:prstGeom>
            <a:noFill/>
            <a:ln w="9525" cap="flat" cmpd="sng">
              <a:solidFill>
                <a:schemeClr val="dk2"/>
              </a:solidFill>
              <a:prstDash val="solid"/>
              <a:round/>
              <a:headEnd type="triangle" w="med" len="med"/>
              <a:tailEnd type="none" w="med" len="med"/>
            </a:ln>
          </p:spPr>
        </p:cxnSp>
        <p:cxnSp>
          <p:nvCxnSpPr>
            <p:cNvPr id="637" name="Google Shape;637;p17"/>
            <p:cNvCxnSpPr>
              <a:endCxn id="627" idx="3"/>
            </p:cNvCxnSpPr>
            <p:nvPr/>
          </p:nvCxnSpPr>
          <p:spPr>
            <a:xfrm rot="16200000">
              <a:off x="7132987" y="925672"/>
              <a:ext cx="435600" cy="288000"/>
            </a:xfrm>
            <a:prstGeom prst="straightConnector1">
              <a:avLst/>
            </a:prstGeom>
            <a:noFill/>
            <a:ln w="9525" cap="flat" cmpd="sng">
              <a:solidFill>
                <a:schemeClr val="dk2"/>
              </a:solidFill>
              <a:prstDash val="solid"/>
              <a:round/>
              <a:headEnd type="triangle" w="med" len="med"/>
              <a:tailEnd type="none" w="med" len="med"/>
            </a:ln>
          </p:spPr>
        </p:cxnSp>
      </p:grpSp>
      <p:grpSp>
        <p:nvGrpSpPr>
          <p:cNvPr id="638" name="Google Shape;638;p17"/>
          <p:cNvGrpSpPr/>
          <p:nvPr/>
        </p:nvGrpSpPr>
        <p:grpSpPr>
          <a:xfrm>
            <a:off x="4737043" y="3479522"/>
            <a:ext cx="3211753" cy="2502006"/>
            <a:chOff x="4680620" y="3750063"/>
            <a:chExt cx="3444240" cy="2680817"/>
          </a:xfrm>
        </p:grpSpPr>
        <p:grpSp>
          <p:nvGrpSpPr>
            <p:cNvPr id="639" name="Google Shape;639;p17"/>
            <p:cNvGrpSpPr/>
            <p:nvPr/>
          </p:nvGrpSpPr>
          <p:grpSpPr>
            <a:xfrm>
              <a:off x="4735495" y="3750063"/>
              <a:ext cx="3389365" cy="893617"/>
              <a:chOff x="554894" y="1292163"/>
              <a:chExt cx="4866281" cy="1282826"/>
            </a:xfrm>
          </p:grpSpPr>
          <p:pic>
            <p:nvPicPr>
              <p:cNvPr id="640" name="Google Shape;640;p17"/>
              <p:cNvPicPr preferRelativeResize="0"/>
              <p:nvPr/>
            </p:nvPicPr>
            <p:blipFill rotWithShape="1">
              <a:blip r:embed="rId5">
                <a:alphaModFix/>
              </a:blip>
              <a:srcRect/>
              <a:stretch/>
            </p:blipFill>
            <p:spPr>
              <a:xfrm>
                <a:off x="554894" y="1292163"/>
                <a:ext cx="1315931" cy="1282826"/>
              </a:xfrm>
              <a:prstGeom prst="rect">
                <a:avLst/>
              </a:prstGeom>
              <a:noFill/>
              <a:ln>
                <a:noFill/>
              </a:ln>
            </p:spPr>
          </p:pic>
          <p:pic>
            <p:nvPicPr>
              <p:cNvPr id="641" name="Google Shape;641;p17"/>
              <p:cNvPicPr preferRelativeResize="0"/>
              <p:nvPr/>
            </p:nvPicPr>
            <p:blipFill rotWithShape="1">
              <a:blip r:embed="rId5">
                <a:alphaModFix/>
              </a:blip>
              <a:srcRect/>
              <a:stretch/>
            </p:blipFill>
            <p:spPr>
              <a:xfrm>
                <a:off x="1442519" y="1292163"/>
                <a:ext cx="1315931" cy="1282826"/>
              </a:xfrm>
              <a:prstGeom prst="rect">
                <a:avLst/>
              </a:prstGeom>
              <a:noFill/>
              <a:ln>
                <a:noFill/>
              </a:ln>
            </p:spPr>
          </p:pic>
          <p:pic>
            <p:nvPicPr>
              <p:cNvPr id="642" name="Google Shape;642;p17"/>
              <p:cNvPicPr preferRelativeResize="0"/>
              <p:nvPr/>
            </p:nvPicPr>
            <p:blipFill rotWithShape="1">
              <a:blip r:embed="rId5">
                <a:alphaModFix/>
              </a:blip>
              <a:srcRect/>
              <a:stretch/>
            </p:blipFill>
            <p:spPr>
              <a:xfrm>
                <a:off x="2330069" y="1292163"/>
                <a:ext cx="1315931" cy="1282826"/>
              </a:xfrm>
              <a:prstGeom prst="rect">
                <a:avLst/>
              </a:prstGeom>
              <a:noFill/>
              <a:ln>
                <a:noFill/>
              </a:ln>
            </p:spPr>
          </p:pic>
          <p:pic>
            <p:nvPicPr>
              <p:cNvPr id="643" name="Google Shape;643;p17"/>
              <p:cNvPicPr preferRelativeResize="0"/>
              <p:nvPr/>
            </p:nvPicPr>
            <p:blipFill rotWithShape="1">
              <a:blip r:embed="rId5">
                <a:alphaModFix/>
              </a:blip>
              <a:srcRect/>
              <a:stretch/>
            </p:blipFill>
            <p:spPr>
              <a:xfrm>
                <a:off x="3217669" y="1292163"/>
                <a:ext cx="1315931" cy="1282826"/>
              </a:xfrm>
              <a:prstGeom prst="rect">
                <a:avLst/>
              </a:prstGeom>
              <a:noFill/>
              <a:ln>
                <a:noFill/>
              </a:ln>
            </p:spPr>
          </p:pic>
          <p:pic>
            <p:nvPicPr>
              <p:cNvPr id="644" name="Google Shape;644;p17"/>
              <p:cNvPicPr preferRelativeResize="0"/>
              <p:nvPr/>
            </p:nvPicPr>
            <p:blipFill rotWithShape="1">
              <a:blip r:embed="rId5">
                <a:alphaModFix/>
              </a:blip>
              <a:srcRect/>
              <a:stretch/>
            </p:blipFill>
            <p:spPr>
              <a:xfrm>
                <a:off x="4105244" y="1292163"/>
                <a:ext cx="1315931" cy="1282826"/>
              </a:xfrm>
              <a:prstGeom prst="rect">
                <a:avLst/>
              </a:prstGeom>
              <a:noFill/>
              <a:ln>
                <a:noFill/>
              </a:ln>
            </p:spPr>
          </p:pic>
        </p:grpSp>
        <p:grpSp>
          <p:nvGrpSpPr>
            <p:cNvPr id="645" name="Google Shape;645;p17"/>
            <p:cNvGrpSpPr/>
            <p:nvPr/>
          </p:nvGrpSpPr>
          <p:grpSpPr>
            <a:xfrm>
              <a:off x="4680620" y="4643663"/>
              <a:ext cx="3389365" cy="893617"/>
              <a:chOff x="554894" y="1292163"/>
              <a:chExt cx="4866281" cy="1282826"/>
            </a:xfrm>
          </p:grpSpPr>
          <p:pic>
            <p:nvPicPr>
              <p:cNvPr id="646" name="Google Shape;646;p17"/>
              <p:cNvPicPr preferRelativeResize="0"/>
              <p:nvPr/>
            </p:nvPicPr>
            <p:blipFill rotWithShape="1">
              <a:blip r:embed="rId5">
                <a:alphaModFix/>
              </a:blip>
              <a:srcRect/>
              <a:stretch/>
            </p:blipFill>
            <p:spPr>
              <a:xfrm>
                <a:off x="554894" y="1292163"/>
                <a:ext cx="1315931" cy="1282826"/>
              </a:xfrm>
              <a:prstGeom prst="rect">
                <a:avLst/>
              </a:prstGeom>
              <a:noFill/>
              <a:ln>
                <a:noFill/>
              </a:ln>
            </p:spPr>
          </p:pic>
          <p:pic>
            <p:nvPicPr>
              <p:cNvPr id="647" name="Google Shape;647;p17"/>
              <p:cNvPicPr preferRelativeResize="0"/>
              <p:nvPr/>
            </p:nvPicPr>
            <p:blipFill rotWithShape="1">
              <a:blip r:embed="rId5">
                <a:alphaModFix/>
              </a:blip>
              <a:srcRect/>
              <a:stretch/>
            </p:blipFill>
            <p:spPr>
              <a:xfrm>
                <a:off x="1442519" y="1292163"/>
                <a:ext cx="1315931" cy="1282826"/>
              </a:xfrm>
              <a:prstGeom prst="rect">
                <a:avLst/>
              </a:prstGeom>
              <a:noFill/>
              <a:ln>
                <a:noFill/>
              </a:ln>
            </p:spPr>
          </p:pic>
          <p:pic>
            <p:nvPicPr>
              <p:cNvPr id="648" name="Google Shape;648;p17"/>
              <p:cNvPicPr preferRelativeResize="0"/>
              <p:nvPr/>
            </p:nvPicPr>
            <p:blipFill rotWithShape="1">
              <a:blip r:embed="rId5">
                <a:alphaModFix/>
              </a:blip>
              <a:srcRect/>
              <a:stretch/>
            </p:blipFill>
            <p:spPr>
              <a:xfrm>
                <a:off x="2330069" y="1292163"/>
                <a:ext cx="1315931" cy="1282826"/>
              </a:xfrm>
              <a:prstGeom prst="rect">
                <a:avLst/>
              </a:prstGeom>
              <a:noFill/>
              <a:ln>
                <a:noFill/>
              </a:ln>
            </p:spPr>
          </p:pic>
          <p:pic>
            <p:nvPicPr>
              <p:cNvPr id="649" name="Google Shape;649;p17"/>
              <p:cNvPicPr preferRelativeResize="0"/>
              <p:nvPr/>
            </p:nvPicPr>
            <p:blipFill rotWithShape="1">
              <a:blip r:embed="rId5">
                <a:alphaModFix/>
              </a:blip>
              <a:srcRect/>
              <a:stretch/>
            </p:blipFill>
            <p:spPr>
              <a:xfrm>
                <a:off x="3217669" y="1292163"/>
                <a:ext cx="1315931" cy="1282826"/>
              </a:xfrm>
              <a:prstGeom prst="rect">
                <a:avLst/>
              </a:prstGeom>
              <a:noFill/>
              <a:ln>
                <a:noFill/>
              </a:ln>
            </p:spPr>
          </p:pic>
          <p:pic>
            <p:nvPicPr>
              <p:cNvPr id="650" name="Google Shape;650;p17"/>
              <p:cNvPicPr preferRelativeResize="0"/>
              <p:nvPr/>
            </p:nvPicPr>
            <p:blipFill rotWithShape="1">
              <a:blip r:embed="rId5">
                <a:alphaModFix/>
              </a:blip>
              <a:srcRect/>
              <a:stretch/>
            </p:blipFill>
            <p:spPr>
              <a:xfrm>
                <a:off x="4105244" y="1292163"/>
                <a:ext cx="1315931" cy="1282826"/>
              </a:xfrm>
              <a:prstGeom prst="rect">
                <a:avLst/>
              </a:prstGeom>
              <a:noFill/>
              <a:ln>
                <a:noFill/>
              </a:ln>
            </p:spPr>
          </p:pic>
        </p:grpSp>
        <p:grpSp>
          <p:nvGrpSpPr>
            <p:cNvPr id="651" name="Google Shape;651;p17"/>
            <p:cNvGrpSpPr/>
            <p:nvPr/>
          </p:nvGrpSpPr>
          <p:grpSpPr>
            <a:xfrm>
              <a:off x="4680620" y="5537263"/>
              <a:ext cx="2152955" cy="893617"/>
              <a:chOff x="554894" y="1292163"/>
              <a:chExt cx="3091106" cy="1282826"/>
            </a:xfrm>
          </p:grpSpPr>
          <p:pic>
            <p:nvPicPr>
              <p:cNvPr id="652" name="Google Shape;652;p17"/>
              <p:cNvPicPr preferRelativeResize="0"/>
              <p:nvPr/>
            </p:nvPicPr>
            <p:blipFill rotWithShape="1">
              <a:blip r:embed="rId5">
                <a:alphaModFix/>
              </a:blip>
              <a:srcRect/>
              <a:stretch/>
            </p:blipFill>
            <p:spPr>
              <a:xfrm>
                <a:off x="554894" y="1292163"/>
                <a:ext cx="1315931" cy="1282826"/>
              </a:xfrm>
              <a:prstGeom prst="rect">
                <a:avLst/>
              </a:prstGeom>
              <a:noFill/>
              <a:ln>
                <a:noFill/>
              </a:ln>
            </p:spPr>
          </p:pic>
          <p:pic>
            <p:nvPicPr>
              <p:cNvPr id="653" name="Google Shape;653;p17"/>
              <p:cNvPicPr preferRelativeResize="0"/>
              <p:nvPr/>
            </p:nvPicPr>
            <p:blipFill rotWithShape="1">
              <a:blip r:embed="rId5">
                <a:alphaModFix/>
              </a:blip>
              <a:srcRect/>
              <a:stretch/>
            </p:blipFill>
            <p:spPr>
              <a:xfrm>
                <a:off x="1442519" y="1292163"/>
                <a:ext cx="1315931" cy="1282826"/>
              </a:xfrm>
              <a:prstGeom prst="rect">
                <a:avLst/>
              </a:prstGeom>
              <a:noFill/>
              <a:ln>
                <a:noFill/>
              </a:ln>
            </p:spPr>
          </p:pic>
          <p:pic>
            <p:nvPicPr>
              <p:cNvPr id="654" name="Google Shape;654;p17"/>
              <p:cNvPicPr preferRelativeResize="0"/>
              <p:nvPr/>
            </p:nvPicPr>
            <p:blipFill rotWithShape="1">
              <a:blip r:embed="rId5">
                <a:alphaModFix/>
              </a:blip>
              <a:srcRect/>
              <a:stretch/>
            </p:blipFill>
            <p:spPr>
              <a:xfrm>
                <a:off x="2330069" y="1292163"/>
                <a:ext cx="1315931" cy="1282826"/>
              </a:xfrm>
              <a:prstGeom prst="rect">
                <a:avLst/>
              </a:prstGeom>
              <a:noFill/>
              <a:ln>
                <a:noFill/>
              </a:ln>
            </p:spPr>
          </p:pic>
        </p:grpSp>
        <p:grpSp>
          <p:nvGrpSpPr>
            <p:cNvPr id="655" name="Google Shape;655;p17"/>
            <p:cNvGrpSpPr/>
            <p:nvPr/>
          </p:nvGrpSpPr>
          <p:grpSpPr>
            <a:xfrm>
              <a:off x="6634131" y="5622826"/>
              <a:ext cx="1162822" cy="722490"/>
              <a:chOff x="642406" y="2188588"/>
              <a:chExt cx="1162822" cy="722490"/>
            </a:xfrm>
          </p:grpSpPr>
          <p:pic>
            <p:nvPicPr>
              <p:cNvPr id="656" name="Google Shape;656;p17"/>
              <p:cNvPicPr preferRelativeResize="0"/>
              <p:nvPr/>
            </p:nvPicPr>
            <p:blipFill rotWithShape="1">
              <a:blip r:embed="rId6">
                <a:alphaModFix/>
              </a:blip>
              <a:srcRect/>
              <a:stretch/>
            </p:blipFill>
            <p:spPr>
              <a:xfrm>
                <a:off x="642406" y="2188588"/>
                <a:ext cx="715372" cy="722490"/>
              </a:xfrm>
              <a:prstGeom prst="rect">
                <a:avLst/>
              </a:prstGeom>
              <a:noFill/>
              <a:ln>
                <a:noFill/>
              </a:ln>
            </p:spPr>
          </p:pic>
          <p:pic>
            <p:nvPicPr>
              <p:cNvPr id="657" name="Google Shape;657;p17"/>
              <p:cNvPicPr preferRelativeResize="0"/>
              <p:nvPr/>
            </p:nvPicPr>
            <p:blipFill rotWithShape="1">
              <a:blip r:embed="rId6">
                <a:alphaModFix/>
              </a:blip>
              <a:srcRect/>
              <a:stretch/>
            </p:blipFill>
            <p:spPr>
              <a:xfrm>
                <a:off x="871631" y="2188588"/>
                <a:ext cx="715372" cy="722490"/>
              </a:xfrm>
              <a:prstGeom prst="rect">
                <a:avLst/>
              </a:prstGeom>
              <a:noFill/>
              <a:ln>
                <a:noFill/>
              </a:ln>
            </p:spPr>
          </p:pic>
          <p:pic>
            <p:nvPicPr>
              <p:cNvPr id="658" name="Google Shape;658;p17"/>
              <p:cNvPicPr preferRelativeResize="0"/>
              <p:nvPr/>
            </p:nvPicPr>
            <p:blipFill rotWithShape="1">
              <a:blip r:embed="rId6">
                <a:alphaModFix/>
              </a:blip>
              <a:srcRect/>
              <a:stretch/>
            </p:blipFill>
            <p:spPr>
              <a:xfrm>
                <a:off x="1089856" y="2188588"/>
                <a:ext cx="715372" cy="722490"/>
              </a:xfrm>
              <a:prstGeom prst="rect">
                <a:avLst/>
              </a:prstGeom>
              <a:noFill/>
              <a:ln>
                <a:noFill/>
              </a:ln>
            </p:spPr>
          </p:pic>
        </p:grpSp>
      </p:grpSp>
      <p:grpSp>
        <p:nvGrpSpPr>
          <p:cNvPr id="659" name="Google Shape;659;p17"/>
          <p:cNvGrpSpPr/>
          <p:nvPr/>
        </p:nvGrpSpPr>
        <p:grpSpPr>
          <a:xfrm>
            <a:off x="299729" y="3464640"/>
            <a:ext cx="3756742" cy="2484369"/>
            <a:chOff x="303564" y="3861707"/>
            <a:chExt cx="3756742" cy="2484369"/>
          </a:xfrm>
        </p:grpSpPr>
        <p:grpSp>
          <p:nvGrpSpPr>
            <p:cNvPr id="660" name="Google Shape;660;p17"/>
            <p:cNvGrpSpPr/>
            <p:nvPr/>
          </p:nvGrpSpPr>
          <p:grpSpPr>
            <a:xfrm>
              <a:off x="1496031" y="3861707"/>
              <a:ext cx="2564276" cy="1172091"/>
              <a:chOff x="6643375" y="1041625"/>
              <a:chExt cx="3871189" cy="1789724"/>
            </a:xfrm>
          </p:grpSpPr>
          <p:pic>
            <p:nvPicPr>
              <p:cNvPr id="661" name="Google Shape;661;p17"/>
              <p:cNvPicPr preferRelativeResize="0"/>
              <p:nvPr/>
            </p:nvPicPr>
            <p:blipFill rotWithShape="1">
              <a:blip r:embed="rId7">
                <a:alphaModFix/>
              </a:blip>
              <a:srcRect/>
              <a:stretch/>
            </p:blipFill>
            <p:spPr>
              <a:xfrm>
                <a:off x="6643375" y="1041625"/>
                <a:ext cx="715889" cy="1789724"/>
              </a:xfrm>
              <a:prstGeom prst="rect">
                <a:avLst/>
              </a:prstGeom>
              <a:noFill/>
              <a:ln>
                <a:noFill/>
              </a:ln>
            </p:spPr>
          </p:pic>
          <p:pic>
            <p:nvPicPr>
              <p:cNvPr id="662" name="Google Shape;662;p17"/>
              <p:cNvPicPr preferRelativeResize="0"/>
              <p:nvPr/>
            </p:nvPicPr>
            <p:blipFill rotWithShape="1">
              <a:blip r:embed="rId7">
                <a:alphaModFix/>
              </a:blip>
              <a:srcRect/>
              <a:stretch/>
            </p:blipFill>
            <p:spPr>
              <a:xfrm>
                <a:off x="7432200" y="1041625"/>
                <a:ext cx="715889" cy="1789724"/>
              </a:xfrm>
              <a:prstGeom prst="rect">
                <a:avLst/>
              </a:prstGeom>
              <a:noFill/>
              <a:ln>
                <a:noFill/>
              </a:ln>
            </p:spPr>
          </p:pic>
          <p:pic>
            <p:nvPicPr>
              <p:cNvPr id="663" name="Google Shape;663;p17"/>
              <p:cNvPicPr preferRelativeResize="0"/>
              <p:nvPr/>
            </p:nvPicPr>
            <p:blipFill rotWithShape="1">
              <a:blip r:embed="rId7">
                <a:alphaModFix/>
              </a:blip>
              <a:srcRect/>
              <a:stretch/>
            </p:blipFill>
            <p:spPr>
              <a:xfrm>
                <a:off x="8221025" y="1041625"/>
                <a:ext cx="715889" cy="1789724"/>
              </a:xfrm>
              <a:prstGeom prst="rect">
                <a:avLst/>
              </a:prstGeom>
              <a:noFill/>
              <a:ln>
                <a:noFill/>
              </a:ln>
            </p:spPr>
          </p:pic>
          <p:pic>
            <p:nvPicPr>
              <p:cNvPr id="664" name="Google Shape;664;p17"/>
              <p:cNvPicPr preferRelativeResize="0"/>
              <p:nvPr/>
            </p:nvPicPr>
            <p:blipFill rotWithShape="1">
              <a:blip r:embed="rId7">
                <a:alphaModFix/>
              </a:blip>
              <a:srcRect/>
              <a:stretch/>
            </p:blipFill>
            <p:spPr>
              <a:xfrm>
                <a:off x="9009850" y="1041625"/>
                <a:ext cx="715889" cy="1789724"/>
              </a:xfrm>
              <a:prstGeom prst="rect">
                <a:avLst/>
              </a:prstGeom>
              <a:noFill/>
              <a:ln>
                <a:noFill/>
              </a:ln>
            </p:spPr>
          </p:pic>
          <p:pic>
            <p:nvPicPr>
              <p:cNvPr id="665" name="Google Shape;665;p17"/>
              <p:cNvPicPr preferRelativeResize="0"/>
              <p:nvPr/>
            </p:nvPicPr>
            <p:blipFill rotWithShape="1">
              <a:blip r:embed="rId7">
                <a:alphaModFix/>
              </a:blip>
              <a:srcRect/>
              <a:stretch/>
            </p:blipFill>
            <p:spPr>
              <a:xfrm>
                <a:off x="9798675" y="1041625"/>
                <a:ext cx="715889" cy="1789724"/>
              </a:xfrm>
              <a:prstGeom prst="rect">
                <a:avLst/>
              </a:prstGeom>
              <a:noFill/>
              <a:ln>
                <a:noFill/>
              </a:ln>
            </p:spPr>
          </p:pic>
        </p:grpSp>
        <p:grpSp>
          <p:nvGrpSpPr>
            <p:cNvPr id="666" name="Google Shape;666;p17"/>
            <p:cNvGrpSpPr/>
            <p:nvPr/>
          </p:nvGrpSpPr>
          <p:grpSpPr>
            <a:xfrm>
              <a:off x="1496031" y="5173232"/>
              <a:ext cx="2564276" cy="1172091"/>
              <a:chOff x="6643375" y="1041625"/>
              <a:chExt cx="3871189" cy="1789724"/>
            </a:xfrm>
          </p:grpSpPr>
          <p:pic>
            <p:nvPicPr>
              <p:cNvPr id="667" name="Google Shape;667;p17"/>
              <p:cNvPicPr preferRelativeResize="0"/>
              <p:nvPr/>
            </p:nvPicPr>
            <p:blipFill rotWithShape="1">
              <a:blip r:embed="rId7">
                <a:alphaModFix/>
              </a:blip>
              <a:srcRect/>
              <a:stretch/>
            </p:blipFill>
            <p:spPr>
              <a:xfrm>
                <a:off x="6643375" y="1041625"/>
                <a:ext cx="715889" cy="1789724"/>
              </a:xfrm>
              <a:prstGeom prst="rect">
                <a:avLst/>
              </a:prstGeom>
              <a:noFill/>
              <a:ln>
                <a:noFill/>
              </a:ln>
            </p:spPr>
          </p:pic>
          <p:pic>
            <p:nvPicPr>
              <p:cNvPr id="668" name="Google Shape;668;p17"/>
              <p:cNvPicPr preferRelativeResize="0"/>
              <p:nvPr/>
            </p:nvPicPr>
            <p:blipFill rotWithShape="1">
              <a:blip r:embed="rId7">
                <a:alphaModFix/>
              </a:blip>
              <a:srcRect/>
              <a:stretch/>
            </p:blipFill>
            <p:spPr>
              <a:xfrm>
                <a:off x="7432200" y="1041625"/>
                <a:ext cx="715889" cy="1789724"/>
              </a:xfrm>
              <a:prstGeom prst="rect">
                <a:avLst/>
              </a:prstGeom>
              <a:noFill/>
              <a:ln>
                <a:noFill/>
              </a:ln>
            </p:spPr>
          </p:pic>
          <p:pic>
            <p:nvPicPr>
              <p:cNvPr id="669" name="Google Shape;669;p17"/>
              <p:cNvPicPr preferRelativeResize="0"/>
              <p:nvPr/>
            </p:nvPicPr>
            <p:blipFill rotWithShape="1">
              <a:blip r:embed="rId7">
                <a:alphaModFix/>
              </a:blip>
              <a:srcRect/>
              <a:stretch/>
            </p:blipFill>
            <p:spPr>
              <a:xfrm>
                <a:off x="8221025" y="1041625"/>
                <a:ext cx="715889" cy="1789724"/>
              </a:xfrm>
              <a:prstGeom prst="rect">
                <a:avLst/>
              </a:prstGeom>
              <a:noFill/>
              <a:ln>
                <a:noFill/>
              </a:ln>
            </p:spPr>
          </p:pic>
          <p:pic>
            <p:nvPicPr>
              <p:cNvPr id="670" name="Google Shape;670;p17"/>
              <p:cNvPicPr preferRelativeResize="0"/>
              <p:nvPr/>
            </p:nvPicPr>
            <p:blipFill rotWithShape="1">
              <a:blip r:embed="rId7">
                <a:alphaModFix/>
              </a:blip>
              <a:srcRect/>
              <a:stretch/>
            </p:blipFill>
            <p:spPr>
              <a:xfrm>
                <a:off x="9009850" y="1041625"/>
                <a:ext cx="715889" cy="1789724"/>
              </a:xfrm>
              <a:prstGeom prst="rect">
                <a:avLst/>
              </a:prstGeom>
              <a:noFill/>
              <a:ln>
                <a:noFill/>
              </a:ln>
            </p:spPr>
          </p:pic>
          <p:pic>
            <p:nvPicPr>
              <p:cNvPr id="671" name="Google Shape;671;p17"/>
              <p:cNvPicPr preferRelativeResize="0"/>
              <p:nvPr/>
            </p:nvPicPr>
            <p:blipFill rotWithShape="1">
              <a:blip r:embed="rId7">
                <a:alphaModFix/>
              </a:blip>
              <a:srcRect/>
              <a:stretch/>
            </p:blipFill>
            <p:spPr>
              <a:xfrm>
                <a:off x="9798675" y="1041625"/>
                <a:ext cx="715889" cy="1789724"/>
              </a:xfrm>
              <a:prstGeom prst="rect">
                <a:avLst/>
              </a:prstGeom>
              <a:noFill/>
              <a:ln>
                <a:noFill/>
              </a:ln>
            </p:spPr>
          </p:pic>
        </p:grpSp>
        <p:pic>
          <p:nvPicPr>
            <p:cNvPr id="672" name="Google Shape;672;p17"/>
            <p:cNvPicPr preferRelativeResize="0"/>
            <p:nvPr/>
          </p:nvPicPr>
          <p:blipFill rotWithShape="1">
            <a:blip r:embed="rId7">
              <a:alphaModFix/>
            </a:blip>
            <a:srcRect/>
            <a:stretch/>
          </p:blipFill>
          <p:spPr>
            <a:xfrm>
              <a:off x="956106" y="5173232"/>
              <a:ext cx="474205" cy="1172091"/>
            </a:xfrm>
            <a:prstGeom prst="rect">
              <a:avLst/>
            </a:prstGeom>
            <a:noFill/>
            <a:ln>
              <a:noFill/>
            </a:ln>
          </p:spPr>
        </p:pic>
        <p:pic>
          <p:nvPicPr>
            <p:cNvPr id="673" name="Google Shape;673;p17"/>
            <p:cNvPicPr preferRelativeResize="0"/>
            <p:nvPr/>
          </p:nvPicPr>
          <p:blipFill rotWithShape="1">
            <a:blip r:embed="rId7">
              <a:alphaModFix/>
            </a:blip>
            <a:srcRect/>
            <a:stretch/>
          </p:blipFill>
          <p:spPr>
            <a:xfrm>
              <a:off x="956106" y="3861707"/>
              <a:ext cx="474205" cy="1172091"/>
            </a:xfrm>
            <a:prstGeom prst="rect">
              <a:avLst/>
            </a:prstGeom>
            <a:noFill/>
            <a:ln>
              <a:noFill/>
            </a:ln>
          </p:spPr>
        </p:pic>
        <p:pic>
          <p:nvPicPr>
            <p:cNvPr id="674" name="Google Shape;674;p17"/>
            <p:cNvPicPr preferRelativeResize="0"/>
            <p:nvPr/>
          </p:nvPicPr>
          <p:blipFill rotWithShape="1">
            <a:blip r:embed="rId8">
              <a:alphaModFix/>
            </a:blip>
            <a:srcRect/>
            <a:stretch/>
          </p:blipFill>
          <p:spPr>
            <a:xfrm>
              <a:off x="303564" y="5172476"/>
              <a:ext cx="586800" cy="1173600"/>
            </a:xfrm>
            <a:prstGeom prst="rect">
              <a:avLst/>
            </a:prstGeom>
            <a:noFill/>
            <a:ln>
              <a:noFill/>
            </a:ln>
          </p:spPr>
        </p:pic>
      </p:grpSp>
      <p:grpSp>
        <p:nvGrpSpPr>
          <p:cNvPr id="675" name="Google Shape;675;p17"/>
          <p:cNvGrpSpPr/>
          <p:nvPr/>
        </p:nvGrpSpPr>
        <p:grpSpPr>
          <a:xfrm>
            <a:off x="8931490" y="3724717"/>
            <a:ext cx="2780844" cy="2212225"/>
            <a:chOff x="8875219" y="3823781"/>
            <a:chExt cx="2780844" cy="2212225"/>
          </a:xfrm>
        </p:grpSpPr>
        <p:grpSp>
          <p:nvGrpSpPr>
            <p:cNvPr id="676" name="Google Shape;676;p17"/>
            <p:cNvGrpSpPr/>
            <p:nvPr/>
          </p:nvGrpSpPr>
          <p:grpSpPr>
            <a:xfrm>
              <a:off x="8875219" y="3946506"/>
              <a:ext cx="2195694" cy="2089500"/>
              <a:chOff x="6927619" y="2234656"/>
              <a:chExt cx="2195694" cy="2089500"/>
            </a:xfrm>
          </p:grpSpPr>
          <p:grpSp>
            <p:nvGrpSpPr>
              <p:cNvPr id="677" name="Google Shape;677;p17"/>
              <p:cNvGrpSpPr/>
              <p:nvPr/>
            </p:nvGrpSpPr>
            <p:grpSpPr>
              <a:xfrm>
                <a:off x="6927619" y="3102575"/>
                <a:ext cx="2195694" cy="1221581"/>
                <a:chOff x="6927619" y="3102575"/>
                <a:chExt cx="2195694" cy="1221581"/>
              </a:xfrm>
            </p:grpSpPr>
            <p:pic>
              <p:nvPicPr>
                <p:cNvPr id="678" name="Google Shape;678;p17"/>
                <p:cNvPicPr preferRelativeResize="0"/>
                <p:nvPr/>
              </p:nvPicPr>
              <p:blipFill rotWithShape="1">
                <a:blip r:embed="rId9">
                  <a:alphaModFix/>
                </a:blip>
                <a:srcRect/>
                <a:stretch/>
              </p:blipFill>
              <p:spPr>
                <a:xfrm>
                  <a:off x="6927619" y="3102575"/>
                  <a:ext cx="207169" cy="1221581"/>
                </a:xfrm>
                <a:prstGeom prst="rect">
                  <a:avLst/>
                </a:prstGeom>
                <a:noFill/>
                <a:ln>
                  <a:noFill/>
                </a:ln>
              </p:spPr>
            </p:pic>
            <p:pic>
              <p:nvPicPr>
                <p:cNvPr id="679" name="Google Shape;679;p17"/>
                <p:cNvPicPr preferRelativeResize="0"/>
                <p:nvPr/>
              </p:nvPicPr>
              <p:blipFill rotWithShape="1">
                <a:blip r:embed="rId9">
                  <a:alphaModFix/>
                </a:blip>
                <a:srcRect/>
                <a:stretch/>
              </p:blipFill>
              <p:spPr>
                <a:xfrm>
                  <a:off x="7211694" y="3102575"/>
                  <a:ext cx="207169" cy="1221581"/>
                </a:xfrm>
                <a:prstGeom prst="rect">
                  <a:avLst/>
                </a:prstGeom>
                <a:noFill/>
                <a:ln>
                  <a:noFill/>
                </a:ln>
              </p:spPr>
            </p:pic>
            <p:pic>
              <p:nvPicPr>
                <p:cNvPr id="680" name="Google Shape;680;p17"/>
                <p:cNvPicPr preferRelativeResize="0"/>
                <p:nvPr/>
              </p:nvPicPr>
              <p:blipFill rotWithShape="1">
                <a:blip r:embed="rId9">
                  <a:alphaModFix/>
                </a:blip>
                <a:srcRect/>
                <a:stretch/>
              </p:blipFill>
              <p:spPr>
                <a:xfrm>
                  <a:off x="7495769" y="3102575"/>
                  <a:ext cx="207169" cy="1221581"/>
                </a:xfrm>
                <a:prstGeom prst="rect">
                  <a:avLst/>
                </a:prstGeom>
                <a:noFill/>
                <a:ln>
                  <a:noFill/>
                </a:ln>
              </p:spPr>
            </p:pic>
            <p:pic>
              <p:nvPicPr>
                <p:cNvPr id="681" name="Google Shape;681;p17"/>
                <p:cNvPicPr preferRelativeResize="0"/>
                <p:nvPr/>
              </p:nvPicPr>
              <p:blipFill rotWithShape="1">
                <a:blip r:embed="rId9">
                  <a:alphaModFix/>
                </a:blip>
                <a:srcRect/>
                <a:stretch/>
              </p:blipFill>
              <p:spPr>
                <a:xfrm>
                  <a:off x="7779844" y="3102575"/>
                  <a:ext cx="207169" cy="1221581"/>
                </a:xfrm>
                <a:prstGeom prst="rect">
                  <a:avLst/>
                </a:prstGeom>
                <a:noFill/>
                <a:ln>
                  <a:noFill/>
                </a:ln>
              </p:spPr>
            </p:pic>
            <p:pic>
              <p:nvPicPr>
                <p:cNvPr id="682" name="Google Shape;682;p17"/>
                <p:cNvPicPr preferRelativeResize="0"/>
                <p:nvPr/>
              </p:nvPicPr>
              <p:blipFill rotWithShape="1">
                <a:blip r:embed="rId9">
                  <a:alphaModFix/>
                </a:blip>
                <a:srcRect/>
                <a:stretch/>
              </p:blipFill>
              <p:spPr>
                <a:xfrm>
                  <a:off x="8063919" y="3102575"/>
                  <a:ext cx="207169" cy="1221581"/>
                </a:xfrm>
                <a:prstGeom prst="rect">
                  <a:avLst/>
                </a:prstGeom>
                <a:noFill/>
                <a:ln>
                  <a:noFill/>
                </a:ln>
              </p:spPr>
            </p:pic>
            <p:pic>
              <p:nvPicPr>
                <p:cNvPr id="683" name="Google Shape;683;p17"/>
                <p:cNvPicPr preferRelativeResize="0"/>
                <p:nvPr/>
              </p:nvPicPr>
              <p:blipFill rotWithShape="1">
                <a:blip r:embed="rId9">
                  <a:alphaModFix/>
                </a:blip>
                <a:srcRect/>
                <a:stretch/>
              </p:blipFill>
              <p:spPr>
                <a:xfrm>
                  <a:off x="8347994" y="3102575"/>
                  <a:ext cx="207169" cy="1221581"/>
                </a:xfrm>
                <a:prstGeom prst="rect">
                  <a:avLst/>
                </a:prstGeom>
                <a:noFill/>
                <a:ln>
                  <a:noFill/>
                </a:ln>
              </p:spPr>
            </p:pic>
            <p:pic>
              <p:nvPicPr>
                <p:cNvPr id="684" name="Google Shape;684;p17"/>
                <p:cNvPicPr preferRelativeResize="0"/>
                <p:nvPr/>
              </p:nvPicPr>
              <p:blipFill rotWithShape="1">
                <a:blip r:embed="rId9">
                  <a:alphaModFix/>
                </a:blip>
                <a:srcRect/>
                <a:stretch/>
              </p:blipFill>
              <p:spPr>
                <a:xfrm>
                  <a:off x="8632069" y="3102575"/>
                  <a:ext cx="207169" cy="1221581"/>
                </a:xfrm>
                <a:prstGeom prst="rect">
                  <a:avLst/>
                </a:prstGeom>
                <a:noFill/>
                <a:ln>
                  <a:noFill/>
                </a:ln>
              </p:spPr>
            </p:pic>
            <p:pic>
              <p:nvPicPr>
                <p:cNvPr id="685" name="Google Shape;685;p17"/>
                <p:cNvPicPr preferRelativeResize="0"/>
                <p:nvPr/>
              </p:nvPicPr>
              <p:blipFill rotWithShape="1">
                <a:blip r:embed="rId9">
                  <a:alphaModFix/>
                </a:blip>
                <a:srcRect/>
                <a:stretch/>
              </p:blipFill>
              <p:spPr>
                <a:xfrm>
                  <a:off x="8916144" y="3102575"/>
                  <a:ext cx="207169" cy="1221581"/>
                </a:xfrm>
                <a:prstGeom prst="rect">
                  <a:avLst/>
                </a:prstGeom>
                <a:noFill/>
                <a:ln>
                  <a:noFill/>
                </a:ln>
              </p:spPr>
            </p:pic>
          </p:grpSp>
          <p:pic>
            <p:nvPicPr>
              <p:cNvPr id="686" name="Google Shape;686;p17"/>
              <p:cNvPicPr preferRelativeResize="0"/>
              <p:nvPr/>
            </p:nvPicPr>
            <p:blipFill rotWithShape="1">
              <a:blip r:embed="rId10">
                <a:alphaModFix/>
              </a:blip>
              <a:srcRect/>
              <a:stretch/>
            </p:blipFill>
            <p:spPr>
              <a:xfrm>
                <a:off x="8746731" y="2234656"/>
                <a:ext cx="207169" cy="228600"/>
              </a:xfrm>
              <a:prstGeom prst="rect">
                <a:avLst/>
              </a:prstGeom>
              <a:noFill/>
              <a:ln>
                <a:noFill/>
              </a:ln>
            </p:spPr>
          </p:pic>
        </p:grpSp>
        <p:grpSp>
          <p:nvGrpSpPr>
            <p:cNvPr id="687" name="Google Shape;687;p17"/>
            <p:cNvGrpSpPr/>
            <p:nvPr/>
          </p:nvGrpSpPr>
          <p:grpSpPr>
            <a:xfrm>
              <a:off x="8941081" y="3823781"/>
              <a:ext cx="775319" cy="746200"/>
              <a:chOff x="9200231" y="3577956"/>
              <a:chExt cx="775319" cy="746200"/>
            </a:xfrm>
          </p:grpSpPr>
          <p:pic>
            <p:nvPicPr>
              <p:cNvPr id="688" name="Google Shape;688;p17"/>
              <p:cNvPicPr preferRelativeResize="0"/>
              <p:nvPr/>
            </p:nvPicPr>
            <p:blipFill rotWithShape="1">
              <a:blip r:embed="rId10">
                <a:alphaModFix/>
              </a:blip>
              <a:srcRect/>
              <a:stretch/>
            </p:blipFill>
            <p:spPr>
              <a:xfrm>
                <a:off x="9200231" y="4095556"/>
                <a:ext cx="207169" cy="228600"/>
              </a:xfrm>
              <a:prstGeom prst="rect">
                <a:avLst/>
              </a:prstGeom>
              <a:noFill/>
              <a:ln>
                <a:noFill/>
              </a:ln>
            </p:spPr>
          </p:pic>
          <p:pic>
            <p:nvPicPr>
              <p:cNvPr id="689" name="Google Shape;689;p17"/>
              <p:cNvPicPr preferRelativeResize="0"/>
              <p:nvPr/>
            </p:nvPicPr>
            <p:blipFill rotWithShape="1">
              <a:blip r:embed="rId10">
                <a:alphaModFix/>
              </a:blip>
              <a:srcRect/>
              <a:stretch/>
            </p:blipFill>
            <p:spPr>
              <a:xfrm>
                <a:off x="9484306" y="4095556"/>
                <a:ext cx="207169" cy="228600"/>
              </a:xfrm>
              <a:prstGeom prst="rect">
                <a:avLst/>
              </a:prstGeom>
              <a:noFill/>
              <a:ln>
                <a:noFill/>
              </a:ln>
            </p:spPr>
          </p:pic>
          <p:pic>
            <p:nvPicPr>
              <p:cNvPr id="690" name="Google Shape;690;p17"/>
              <p:cNvPicPr preferRelativeResize="0"/>
              <p:nvPr/>
            </p:nvPicPr>
            <p:blipFill rotWithShape="1">
              <a:blip r:embed="rId10">
                <a:alphaModFix/>
              </a:blip>
              <a:srcRect/>
              <a:stretch/>
            </p:blipFill>
            <p:spPr>
              <a:xfrm>
                <a:off x="9768381" y="4095556"/>
                <a:ext cx="207169" cy="228600"/>
              </a:xfrm>
              <a:prstGeom prst="rect">
                <a:avLst/>
              </a:prstGeom>
              <a:noFill/>
              <a:ln>
                <a:noFill/>
              </a:ln>
            </p:spPr>
          </p:pic>
          <p:pic>
            <p:nvPicPr>
              <p:cNvPr id="691" name="Google Shape;691;p17"/>
              <p:cNvPicPr preferRelativeResize="0"/>
              <p:nvPr/>
            </p:nvPicPr>
            <p:blipFill rotWithShape="1">
              <a:blip r:embed="rId10">
                <a:alphaModFix/>
              </a:blip>
              <a:srcRect/>
              <a:stretch/>
            </p:blipFill>
            <p:spPr>
              <a:xfrm>
                <a:off x="9200231" y="3836744"/>
                <a:ext cx="207169" cy="228600"/>
              </a:xfrm>
              <a:prstGeom prst="rect">
                <a:avLst/>
              </a:prstGeom>
              <a:noFill/>
              <a:ln>
                <a:noFill/>
              </a:ln>
            </p:spPr>
          </p:pic>
          <p:pic>
            <p:nvPicPr>
              <p:cNvPr id="692" name="Google Shape;692;p17"/>
              <p:cNvPicPr preferRelativeResize="0"/>
              <p:nvPr/>
            </p:nvPicPr>
            <p:blipFill rotWithShape="1">
              <a:blip r:embed="rId10">
                <a:alphaModFix/>
              </a:blip>
              <a:srcRect/>
              <a:stretch/>
            </p:blipFill>
            <p:spPr>
              <a:xfrm>
                <a:off x="9484306" y="3836744"/>
                <a:ext cx="207169" cy="228600"/>
              </a:xfrm>
              <a:prstGeom prst="rect">
                <a:avLst/>
              </a:prstGeom>
              <a:noFill/>
              <a:ln>
                <a:noFill/>
              </a:ln>
            </p:spPr>
          </p:pic>
          <p:pic>
            <p:nvPicPr>
              <p:cNvPr id="693" name="Google Shape;693;p17"/>
              <p:cNvPicPr preferRelativeResize="0"/>
              <p:nvPr/>
            </p:nvPicPr>
            <p:blipFill rotWithShape="1">
              <a:blip r:embed="rId10">
                <a:alphaModFix/>
              </a:blip>
              <a:srcRect/>
              <a:stretch/>
            </p:blipFill>
            <p:spPr>
              <a:xfrm>
                <a:off x="9768381" y="3836744"/>
                <a:ext cx="207169" cy="228600"/>
              </a:xfrm>
              <a:prstGeom prst="rect">
                <a:avLst/>
              </a:prstGeom>
              <a:noFill/>
              <a:ln>
                <a:noFill/>
              </a:ln>
            </p:spPr>
          </p:pic>
          <p:pic>
            <p:nvPicPr>
              <p:cNvPr id="694" name="Google Shape;694;p17"/>
              <p:cNvPicPr preferRelativeResize="0"/>
              <p:nvPr/>
            </p:nvPicPr>
            <p:blipFill rotWithShape="1">
              <a:blip r:embed="rId10">
                <a:alphaModFix/>
              </a:blip>
              <a:srcRect/>
              <a:stretch/>
            </p:blipFill>
            <p:spPr>
              <a:xfrm>
                <a:off x="9200231" y="3577956"/>
                <a:ext cx="207169" cy="228600"/>
              </a:xfrm>
              <a:prstGeom prst="rect">
                <a:avLst/>
              </a:prstGeom>
              <a:noFill/>
              <a:ln>
                <a:noFill/>
              </a:ln>
            </p:spPr>
          </p:pic>
          <p:pic>
            <p:nvPicPr>
              <p:cNvPr id="695" name="Google Shape;695;p17"/>
              <p:cNvPicPr preferRelativeResize="0"/>
              <p:nvPr/>
            </p:nvPicPr>
            <p:blipFill rotWithShape="1">
              <a:blip r:embed="rId10">
                <a:alphaModFix/>
              </a:blip>
              <a:srcRect/>
              <a:stretch/>
            </p:blipFill>
            <p:spPr>
              <a:xfrm>
                <a:off x="9484306" y="3577956"/>
                <a:ext cx="207169" cy="228600"/>
              </a:xfrm>
              <a:prstGeom prst="rect">
                <a:avLst/>
              </a:prstGeom>
              <a:noFill/>
              <a:ln>
                <a:noFill/>
              </a:ln>
            </p:spPr>
          </p:pic>
          <p:pic>
            <p:nvPicPr>
              <p:cNvPr id="696" name="Google Shape;696;p17"/>
              <p:cNvPicPr preferRelativeResize="0"/>
              <p:nvPr/>
            </p:nvPicPr>
            <p:blipFill rotWithShape="1">
              <a:blip r:embed="rId10">
                <a:alphaModFix/>
              </a:blip>
              <a:srcRect/>
              <a:stretch/>
            </p:blipFill>
            <p:spPr>
              <a:xfrm>
                <a:off x="9768381" y="3577956"/>
                <a:ext cx="207169" cy="228600"/>
              </a:xfrm>
              <a:prstGeom prst="rect">
                <a:avLst/>
              </a:prstGeom>
              <a:noFill/>
              <a:ln>
                <a:noFill/>
              </a:ln>
            </p:spPr>
          </p:pic>
        </p:grpSp>
        <p:grpSp>
          <p:nvGrpSpPr>
            <p:cNvPr id="697" name="Google Shape;697;p17"/>
            <p:cNvGrpSpPr/>
            <p:nvPr/>
          </p:nvGrpSpPr>
          <p:grpSpPr>
            <a:xfrm>
              <a:off x="9806731" y="3823781"/>
              <a:ext cx="775319" cy="746200"/>
              <a:chOff x="9200231" y="3577956"/>
              <a:chExt cx="775319" cy="746200"/>
            </a:xfrm>
          </p:grpSpPr>
          <p:pic>
            <p:nvPicPr>
              <p:cNvPr id="698" name="Google Shape;698;p17"/>
              <p:cNvPicPr preferRelativeResize="0"/>
              <p:nvPr/>
            </p:nvPicPr>
            <p:blipFill rotWithShape="1">
              <a:blip r:embed="rId10">
                <a:alphaModFix/>
              </a:blip>
              <a:srcRect/>
              <a:stretch/>
            </p:blipFill>
            <p:spPr>
              <a:xfrm>
                <a:off x="9200231" y="4095556"/>
                <a:ext cx="207169" cy="228600"/>
              </a:xfrm>
              <a:prstGeom prst="rect">
                <a:avLst/>
              </a:prstGeom>
              <a:noFill/>
              <a:ln>
                <a:noFill/>
              </a:ln>
            </p:spPr>
          </p:pic>
          <p:pic>
            <p:nvPicPr>
              <p:cNvPr id="699" name="Google Shape;699;p17"/>
              <p:cNvPicPr preferRelativeResize="0"/>
              <p:nvPr/>
            </p:nvPicPr>
            <p:blipFill rotWithShape="1">
              <a:blip r:embed="rId10">
                <a:alphaModFix/>
              </a:blip>
              <a:srcRect/>
              <a:stretch/>
            </p:blipFill>
            <p:spPr>
              <a:xfrm>
                <a:off x="9484306" y="4095556"/>
                <a:ext cx="207169" cy="228600"/>
              </a:xfrm>
              <a:prstGeom prst="rect">
                <a:avLst/>
              </a:prstGeom>
              <a:noFill/>
              <a:ln>
                <a:noFill/>
              </a:ln>
            </p:spPr>
          </p:pic>
          <p:pic>
            <p:nvPicPr>
              <p:cNvPr id="700" name="Google Shape;700;p17"/>
              <p:cNvPicPr preferRelativeResize="0"/>
              <p:nvPr/>
            </p:nvPicPr>
            <p:blipFill rotWithShape="1">
              <a:blip r:embed="rId10">
                <a:alphaModFix/>
              </a:blip>
              <a:srcRect/>
              <a:stretch/>
            </p:blipFill>
            <p:spPr>
              <a:xfrm>
                <a:off x="9768381" y="4095556"/>
                <a:ext cx="207169" cy="228600"/>
              </a:xfrm>
              <a:prstGeom prst="rect">
                <a:avLst/>
              </a:prstGeom>
              <a:noFill/>
              <a:ln>
                <a:noFill/>
              </a:ln>
            </p:spPr>
          </p:pic>
          <p:pic>
            <p:nvPicPr>
              <p:cNvPr id="701" name="Google Shape;701;p17"/>
              <p:cNvPicPr preferRelativeResize="0"/>
              <p:nvPr/>
            </p:nvPicPr>
            <p:blipFill rotWithShape="1">
              <a:blip r:embed="rId10">
                <a:alphaModFix/>
              </a:blip>
              <a:srcRect/>
              <a:stretch/>
            </p:blipFill>
            <p:spPr>
              <a:xfrm>
                <a:off x="9200231" y="3836744"/>
                <a:ext cx="207169" cy="228600"/>
              </a:xfrm>
              <a:prstGeom prst="rect">
                <a:avLst/>
              </a:prstGeom>
              <a:noFill/>
              <a:ln>
                <a:noFill/>
              </a:ln>
            </p:spPr>
          </p:pic>
          <p:pic>
            <p:nvPicPr>
              <p:cNvPr id="702" name="Google Shape;702;p17"/>
              <p:cNvPicPr preferRelativeResize="0"/>
              <p:nvPr/>
            </p:nvPicPr>
            <p:blipFill rotWithShape="1">
              <a:blip r:embed="rId10">
                <a:alphaModFix/>
              </a:blip>
              <a:srcRect/>
              <a:stretch/>
            </p:blipFill>
            <p:spPr>
              <a:xfrm>
                <a:off x="9484306" y="3836744"/>
                <a:ext cx="207169" cy="228600"/>
              </a:xfrm>
              <a:prstGeom prst="rect">
                <a:avLst/>
              </a:prstGeom>
              <a:noFill/>
              <a:ln>
                <a:noFill/>
              </a:ln>
            </p:spPr>
          </p:pic>
          <p:pic>
            <p:nvPicPr>
              <p:cNvPr id="703" name="Google Shape;703;p17"/>
              <p:cNvPicPr preferRelativeResize="0"/>
              <p:nvPr/>
            </p:nvPicPr>
            <p:blipFill rotWithShape="1">
              <a:blip r:embed="rId10">
                <a:alphaModFix/>
              </a:blip>
              <a:srcRect/>
              <a:stretch/>
            </p:blipFill>
            <p:spPr>
              <a:xfrm>
                <a:off x="9768381" y="3836744"/>
                <a:ext cx="207169" cy="228600"/>
              </a:xfrm>
              <a:prstGeom prst="rect">
                <a:avLst/>
              </a:prstGeom>
              <a:noFill/>
              <a:ln>
                <a:noFill/>
              </a:ln>
            </p:spPr>
          </p:pic>
          <p:pic>
            <p:nvPicPr>
              <p:cNvPr id="704" name="Google Shape;704;p17"/>
              <p:cNvPicPr preferRelativeResize="0"/>
              <p:nvPr/>
            </p:nvPicPr>
            <p:blipFill rotWithShape="1">
              <a:blip r:embed="rId10">
                <a:alphaModFix/>
              </a:blip>
              <a:srcRect/>
              <a:stretch/>
            </p:blipFill>
            <p:spPr>
              <a:xfrm>
                <a:off x="9200231" y="3577956"/>
                <a:ext cx="207169" cy="228600"/>
              </a:xfrm>
              <a:prstGeom prst="rect">
                <a:avLst/>
              </a:prstGeom>
              <a:noFill/>
              <a:ln>
                <a:noFill/>
              </a:ln>
            </p:spPr>
          </p:pic>
          <p:pic>
            <p:nvPicPr>
              <p:cNvPr id="705" name="Google Shape;705;p17"/>
              <p:cNvPicPr preferRelativeResize="0"/>
              <p:nvPr/>
            </p:nvPicPr>
            <p:blipFill rotWithShape="1">
              <a:blip r:embed="rId10">
                <a:alphaModFix/>
              </a:blip>
              <a:srcRect/>
              <a:stretch/>
            </p:blipFill>
            <p:spPr>
              <a:xfrm>
                <a:off x="9484306" y="3577956"/>
                <a:ext cx="207169" cy="228600"/>
              </a:xfrm>
              <a:prstGeom prst="rect">
                <a:avLst/>
              </a:prstGeom>
              <a:noFill/>
              <a:ln>
                <a:noFill/>
              </a:ln>
            </p:spPr>
          </p:pic>
          <p:pic>
            <p:nvPicPr>
              <p:cNvPr id="706" name="Google Shape;706;p17"/>
              <p:cNvPicPr preferRelativeResize="0"/>
              <p:nvPr/>
            </p:nvPicPr>
            <p:blipFill rotWithShape="1">
              <a:blip r:embed="rId10">
                <a:alphaModFix/>
              </a:blip>
              <a:srcRect/>
              <a:stretch/>
            </p:blipFill>
            <p:spPr>
              <a:xfrm>
                <a:off x="9768381" y="3577956"/>
                <a:ext cx="207169" cy="228600"/>
              </a:xfrm>
              <a:prstGeom prst="rect">
                <a:avLst/>
              </a:prstGeom>
              <a:noFill/>
              <a:ln>
                <a:noFill/>
              </a:ln>
            </p:spPr>
          </p:pic>
        </p:grpSp>
        <p:pic>
          <p:nvPicPr>
            <p:cNvPr id="707" name="Google Shape;707;p17"/>
            <p:cNvPicPr preferRelativeResize="0"/>
            <p:nvPr/>
          </p:nvPicPr>
          <p:blipFill rotWithShape="1">
            <a:blip r:embed="rId9">
              <a:alphaModFix/>
            </a:blip>
            <a:srcRect/>
            <a:stretch/>
          </p:blipFill>
          <p:spPr>
            <a:xfrm>
              <a:off x="11156319" y="4814425"/>
              <a:ext cx="207169" cy="1221581"/>
            </a:xfrm>
            <a:prstGeom prst="rect">
              <a:avLst/>
            </a:prstGeom>
            <a:noFill/>
            <a:ln>
              <a:noFill/>
            </a:ln>
          </p:spPr>
        </p:pic>
        <p:pic>
          <p:nvPicPr>
            <p:cNvPr id="708" name="Google Shape;708;p17"/>
            <p:cNvPicPr preferRelativeResize="0"/>
            <p:nvPr/>
          </p:nvPicPr>
          <p:blipFill rotWithShape="1">
            <a:blip r:embed="rId9">
              <a:alphaModFix/>
            </a:blip>
            <a:srcRect/>
            <a:stretch/>
          </p:blipFill>
          <p:spPr>
            <a:xfrm>
              <a:off x="11448894" y="4814425"/>
              <a:ext cx="207169" cy="1221581"/>
            </a:xfrm>
            <a:prstGeom prst="rect">
              <a:avLst/>
            </a:prstGeom>
            <a:noFill/>
            <a:ln>
              <a:noFill/>
            </a:ln>
          </p:spPr>
        </p:pic>
      </p:grpSp>
      <p:sp>
        <p:nvSpPr>
          <p:cNvPr id="709" name="Google Shape;709;p17"/>
          <p:cNvSpPr/>
          <p:nvPr/>
        </p:nvSpPr>
        <p:spPr>
          <a:xfrm>
            <a:off x="10680681" y="6253876"/>
            <a:ext cx="1401300" cy="514500"/>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4" name="Group 3">
            <a:extLst>
              <a:ext uri="{FF2B5EF4-FFF2-40B4-BE49-F238E27FC236}">
                <a16:creationId xmlns:a16="http://schemas.microsoft.com/office/drawing/2014/main" id="{2A256513-443A-1A48-AA63-698A2A6F319E}"/>
              </a:ext>
            </a:extLst>
          </p:cNvPr>
          <p:cNvGrpSpPr/>
          <p:nvPr/>
        </p:nvGrpSpPr>
        <p:grpSpPr>
          <a:xfrm>
            <a:off x="200734" y="3391533"/>
            <a:ext cx="3910281" cy="2611500"/>
            <a:chOff x="412283" y="3410125"/>
            <a:chExt cx="3910281" cy="2611500"/>
          </a:xfrm>
        </p:grpSpPr>
        <p:sp>
          <p:nvSpPr>
            <p:cNvPr id="712" name="Google Shape;712;p17"/>
            <p:cNvSpPr/>
            <p:nvPr/>
          </p:nvSpPr>
          <p:spPr>
            <a:xfrm>
              <a:off x="1678064" y="3410125"/>
              <a:ext cx="2644500" cy="2611500"/>
            </a:xfrm>
            <a:prstGeom prst="rect">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TextBox 105">
              <a:extLst>
                <a:ext uri="{FF2B5EF4-FFF2-40B4-BE49-F238E27FC236}">
                  <a16:creationId xmlns:a16="http://schemas.microsoft.com/office/drawing/2014/main" id="{69FFCF84-507F-1D4F-A49D-821A34AD4301}"/>
                </a:ext>
              </a:extLst>
            </p:cNvPr>
            <p:cNvSpPr txBox="1"/>
            <p:nvPr/>
          </p:nvSpPr>
          <p:spPr>
            <a:xfrm>
              <a:off x="412283" y="3884611"/>
              <a:ext cx="742596" cy="369332"/>
            </a:xfrm>
            <a:prstGeom prst="rect">
              <a:avLst/>
            </a:prstGeom>
            <a:noFill/>
          </p:spPr>
          <p:txBody>
            <a:bodyPr wrap="square">
              <a:spAutoFit/>
            </a:bodyPr>
            <a:lstStyle/>
            <a:p>
              <a:r>
                <a:rPr lang="en-GB" sz="1800" dirty="0">
                  <a:solidFill>
                    <a:srgbClr val="43A047"/>
                  </a:solidFill>
                  <a:latin typeface="Century Gothic"/>
                  <a:ea typeface="Century Gothic"/>
                  <a:cs typeface="Century Gothic"/>
                  <a:sym typeface="Century Gothic"/>
                </a:rPr>
                <a:t>129</a:t>
              </a:r>
              <a:endParaRPr lang="en-GB" sz="1800" dirty="0"/>
            </a:p>
          </p:txBody>
        </p:sp>
      </p:grpSp>
      <p:grpSp>
        <p:nvGrpSpPr>
          <p:cNvPr id="6" name="Group 5">
            <a:extLst>
              <a:ext uri="{FF2B5EF4-FFF2-40B4-BE49-F238E27FC236}">
                <a16:creationId xmlns:a16="http://schemas.microsoft.com/office/drawing/2014/main" id="{413323DD-84FC-A647-9A65-E5877BDED47F}"/>
              </a:ext>
            </a:extLst>
          </p:cNvPr>
          <p:cNvGrpSpPr/>
          <p:nvPr/>
        </p:nvGrpSpPr>
        <p:grpSpPr>
          <a:xfrm>
            <a:off x="4653603" y="3424769"/>
            <a:ext cx="3638965" cy="2438275"/>
            <a:chOff x="4751225" y="3695400"/>
            <a:chExt cx="3638965" cy="2438275"/>
          </a:xfrm>
        </p:grpSpPr>
        <p:sp>
          <p:nvSpPr>
            <p:cNvPr id="713" name="Google Shape;713;p17"/>
            <p:cNvSpPr/>
            <p:nvPr/>
          </p:nvSpPr>
          <p:spPr>
            <a:xfrm>
              <a:off x="4751225" y="3695400"/>
              <a:ext cx="3412500" cy="1747200"/>
            </a:xfrm>
            <a:prstGeom prst="rect">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TextBox 107">
              <a:extLst>
                <a:ext uri="{FF2B5EF4-FFF2-40B4-BE49-F238E27FC236}">
                  <a16:creationId xmlns:a16="http://schemas.microsoft.com/office/drawing/2014/main" id="{CF22312B-108A-FB49-B1B8-B59719162E10}"/>
                </a:ext>
              </a:extLst>
            </p:cNvPr>
            <p:cNvSpPr txBox="1"/>
            <p:nvPr/>
          </p:nvSpPr>
          <p:spPr>
            <a:xfrm>
              <a:off x="7647594" y="5764343"/>
              <a:ext cx="742596" cy="369332"/>
            </a:xfrm>
            <a:prstGeom prst="rect">
              <a:avLst/>
            </a:prstGeom>
            <a:noFill/>
          </p:spPr>
          <p:txBody>
            <a:bodyPr wrap="square">
              <a:spAutoFit/>
            </a:bodyPr>
            <a:lstStyle/>
            <a:p>
              <a:r>
                <a:rPr lang="en-GB" sz="1800" dirty="0">
                  <a:solidFill>
                    <a:srgbClr val="43A047"/>
                  </a:solidFill>
                  <a:latin typeface="Century Gothic"/>
                  <a:ea typeface="Century Gothic"/>
                  <a:cs typeface="Century Gothic"/>
                  <a:sym typeface="Century Gothic"/>
                </a:rPr>
                <a:t>133</a:t>
              </a:r>
              <a:endParaRPr lang="en-GB" sz="1800" dirty="0"/>
            </a:p>
          </p:txBody>
        </p:sp>
      </p:grpSp>
      <p:grpSp>
        <p:nvGrpSpPr>
          <p:cNvPr id="5" name="Group 4">
            <a:extLst>
              <a:ext uri="{FF2B5EF4-FFF2-40B4-BE49-F238E27FC236}">
                <a16:creationId xmlns:a16="http://schemas.microsoft.com/office/drawing/2014/main" id="{BF02858D-50B6-AE40-980B-BC97E4C5805D}"/>
              </a:ext>
            </a:extLst>
          </p:cNvPr>
          <p:cNvGrpSpPr/>
          <p:nvPr/>
        </p:nvGrpSpPr>
        <p:grpSpPr>
          <a:xfrm>
            <a:off x="8843046" y="3651086"/>
            <a:ext cx="2943000" cy="2383525"/>
            <a:chOff x="8786775" y="3750150"/>
            <a:chExt cx="2943000" cy="2383525"/>
          </a:xfrm>
        </p:grpSpPr>
        <p:sp>
          <p:nvSpPr>
            <p:cNvPr id="714" name="Google Shape;714;p17"/>
            <p:cNvSpPr/>
            <p:nvPr/>
          </p:nvSpPr>
          <p:spPr>
            <a:xfrm>
              <a:off x="8786775" y="4715875"/>
              <a:ext cx="2943000" cy="1417800"/>
            </a:xfrm>
            <a:prstGeom prst="rect">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a:off x="8875225" y="3750150"/>
              <a:ext cx="1461300" cy="584100"/>
            </a:xfrm>
            <a:prstGeom prst="rect">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TextBox 108">
              <a:extLst>
                <a:ext uri="{FF2B5EF4-FFF2-40B4-BE49-F238E27FC236}">
                  <a16:creationId xmlns:a16="http://schemas.microsoft.com/office/drawing/2014/main" id="{FF48D180-0E86-4448-8866-D98BC935B116}"/>
                </a:ext>
              </a:extLst>
            </p:cNvPr>
            <p:cNvSpPr txBox="1"/>
            <p:nvPr/>
          </p:nvSpPr>
          <p:spPr>
            <a:xfrm>
              <a:off x="10939856" y="3959524"/>
              <a:ext cx="742596" cy="369332"/>
            </a:xfrm>
            <a:prstGeom prst="rect">
              <a:avLst/>
            </a:prstGeom>
            <a:noFill/>
          </p:spPr>
          <p:txBody>
            <a:bodyPr wrap="square">
              <a:spAutoFit/>
            </a:bodyPr>
            <a:lstStyle/>
            <a:p>
              <a:r>
                <a:rPr lang="en-GB" sz="1800" dirty="0">
                  <a:solidFill>
                    <a:srgbClr val="43A047"/>
                  </a:solidFill>
                  <a:latin typeface="Century Gothic"/>
                  <a:ea typeface="Century Gothic"/>
                  <a:cs typeface="Century Gothic"/>
                  <a:sym typeface="Century Gothic"/>
                </a:rPr>
                <a:t>119</a:t>
              </a:r>
              <a:endParaRPr lang="en-GB" sz="1800" dirty="0"/>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0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nextCondLst>
                <p:cond evt="onClick" delay="0">
                  <p:tgtEl>
                    <p:spTgt spid="709"/>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263525" y="676894"/>
            <a:ext cx="11736388" cy="5759531"/>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chemeClr val="dk1"/>
              </a:buClr>
              <a:buSzPts val="1800"/>
              <a:buFont typeface="Arial"/>
              <a:buNone/>
            </a:pPr>
            <a:r>
              <a:rPr lang="en-GB" sz="2400" b="1" i="0" u="none" strike="noStrike" cap="none">
                <a:solidFill>
                  <a:srgbClr val="222222"/>
                </a:solidFill>
                <a:latin typeface="Century Gothic"/>
                <a:ea typeface="Century Gothic"/>
                <a:cs typeface="Century Gothic"/>
                <a:sym typeface="Century Gothic"/>
              </a:rPr>
              <a:t>Summary</a:t>
            </a:r>
            <a:endParaRPr/>
          </a:p>
          <a:p>
            <a:pPr marL="0" marR="0" lvl="0" indent="0" algn="l" rtl="0">
              <a:lnSpc>
                <a:spcPct val="110000"/>
              </a:lnSpc>
              <a:spcBef>
                <a:spcPts val="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Key Vocabulary and Sentence Stems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Diagnostic Question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Learning Objective</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Starter – Counting groups of ten to make one hundred</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Learn</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Counting </a:t>
            </a:r>
            <a:r>
              <a:rPr lang="en-GB" sz="1800">
                <a:solidFill>
                  <a:srgbClr val="222222"/>
                </a:solidFill>
                <a:latin typeface="Century Gothic"/>
                <a:ea typeface="Century Gothic"/>
                <a:cs typeface="Century Gothic"/>
                <a:sym typeface="Century Gothic"/>
              </a:rPr>
              <a:t>groups, identifying the number of hundreds or tens in a number</a:t>
            </a:r>
            <a:endParaRPr sz="1800" b="0" i="0" u="none" strike="noStrike" cap="none">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(1) – </a:t>
            </a:r>
            <a:r>
              <a:rPr lang="en-GB" sz="1800">
                <a:solidFill>
                  <a:srgbClr val="222222"/>
                </a:solidFill>
                <a:latin typeface="Century Gothic"/>
                <a:ea typeface="Century Gothic"/>
                <a:cs typeface="Century Gothic"/>
                <a:sym typeface="Century Gothic"/>
              </a:rPr>
              <a:t>Counting groups, identifying the number of hundreds or tens in a number</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Follow Me – Counting </a:t>
            </a:r>
            <a:r>
              <a:rPr lang="en-GB" sz="1800">
                <a:solidFill>
                  <a:srgbClr val="222222"/>
                </a:solidFill>
                <a:latin typeface="Century Gothic"/>
                <a:ea typeface="Century Gothic"/>
                <a:cs typeface="Century Gothic"/>
                <a:sym typeface="Century Gothic"/>
              </a:rPr>
              <a:t>in hundreds on number tracks</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(2) – </a:t>
            </a:r>
            <a:r>
              <a:rPr lang="en-GB" sz="1800">
                <a:solidFill>
                  <a:srgbClr val="222222"/>
                </a:solidFill>
                <a:latin typeface="Century Gothic"/>
                <a:ea typeface="Century Gothic"/>
                <a:cs typeface="Century Gothic"/>
                <a:sym typeface="Century Gothic"/>
              </a:rPr>
              <a:t>Counting in hundreds on number tracks</a:t>
            </a:r>
            <a:endParaRPr sz="1800">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a:solidFill>
                  <a:srgbClr val="222222"/>
                </a:solidFill>
                <a:latin typeface="Century Gothic"/>
                <a:ea typeface="Century Gothic"/>
                <a:cs typeface="Century Gothic"/>
                <a:sym typeface="Century Gothic"/>
              </a:rPr>
              <a:t>Follow Me – Reasoning and problem solving</a:t>
            </a:r>
            <a:endParaRPr sz="1800">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Your Turn (3) – </a:t>
            </a:r>
            <a:r>
              <a:rPr lang="en-GB" sz="1800">
                <a:solidFill>
                  <a:srgbClr val="222222"/>
                </a:solidFill>
                <a:latin typeface="Century Gothic"/>
                <a:ea typeface="Century Gothic"/>
                <a:cs typeface="Century Gothic"/>
                <a:sym typeface="Century Gothic"/>
              </a:rPr>
              <a:t>Reasoning and problem solving</a:t>
            </a:r>
            <a:endParaRPr sz="1800" b="0" i="0" u="none" strike="noStrike" cap="none">
              <a:solidFill>
                <a:srgbClr val="222222"/>
              </a:solidFill>
              <a:latin typeface="Century Gothic"/>
              <a:ea typeface="Century Gothic"/>
              <a:cs typeface="Century Gothic"/>
              <a:sym typeface="Century Gothic"/>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Let’s Reflect </a:t>
            </a:r>
            <a:endParaRPr/>
          </a:p>
          <a:p>
            <a:pPr marL="0" marR="0" lvl="0" indent="0" algn="l" rtl="0">
              <a:lnSpc>
                <a:spcPct val="110000"/>
              </a:lnSpc>
              <a:spcBef>
                <a:spcPts val="600"/>
              </a:spcBef>
              <a:spcAft>
                <a:spcPts val="0"/>
              </a:spcAft>
              <a:buClr>
                <a:schemeClr val="dk1"/>
              </a:buClr>
              <a:buSzPts val="1800"/>
              <a:buFont typeface="Arial"/>
              <a:buNone/>
            </a:pPr>
            <a:r>
              <a:rPr lang="en-GB" sz="1800" b="0" i="0" u="none" strike="noStrike" cap="none">
                <a:solidFill>
                  <a:srgbClr val="222222"/>
                </a:solidFill>
                <a:latin typeface="Century Gothic"/>
                <a:ea typeface="Century Gothic"/>
                <a:cs typeface="Century Gothic"/>
                <a:sym typeface="Century Gothic"/>
              </a:rPr>
              <a:t>Support Slides – </a:t>
            </a:r>
            <a:r>
              <a:rPr lang="en-GB" sz="1800">
                <a:solidFill>
                  <a:srgbClr val="222222"/>
                </a:solidFill>
                <a:latin typeface="Century Gothic"/>
                <a:ea typeface="Century Gothic"/>
                <a:cs typeface="Century Gothic"/>
                <a:sym typeface="Century Gothic"/>
              </a:rPr>
              <a:t>Recognise hundreds, tens and ones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Key Vocabulary</a:t>
            </a:r>
            <a:endParaRPr/>
          </a:p>
        </p:txBody>
      </p:sp>
      <p:sp>
        <p:nvSpPr>
          <p:cNvPr id="61" name="Google Shape;61;p3"/>
          <p:cNvSpPr txBox="1"/>
          <p:nvPr/>
        </p:nvSpPr>
        <p:spPr>
          <a:xfrm>
            <a:off x="263524" y="3216993"/>
            <a:ext cx="2717181" cy="424014"/>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277BD"/>
              </a:buClr>
              <a:buSzPts val="1600"/>
              <a:buFont typeface="Arial"/>
              <a:buNone/>
            </a:pPr>
            <a:r>
              <a:rPr lang="en-GB" sz="1600" b="1" i="0" u="none" strike="noStrike" cap="none">
                <a:solidFill>
                  <a:srgbClr val="0277BD"/>
                </a:solidFill>
                <a:latin typeface="Century Gothic"/>
                <a:ea typeface="Century Gothic"/>
                <a:cs typeface="Century Gothic"/>
                <a:sym typeface="Century Gothic"/>
              </a:rPr>
              <a:t>Sentence Stems</a:t>
            </a:r>
            <a:endParaRPr/>
          </a:p>
        </p:txBody>
      </p:sp>
      <p:sp>
        <p:nvSpPr>
          <p:cNvPr id="62" name="Google Shape;62;p3"/>
          <p:cNvSpPr txBox="1"/>
          <p:nvPr/>
        </p:nvSpPr>
        <p:spPr>
          <a:xfrm>
            <a:off x="263524" y="3641007"/>
            <a:ext cx="11736300" cy="2585283"/>
          </a:xfrm>
          <a:prstGeom prst="rect">
            <a:avLst/>
          </a:prstGeom>
          <a:noFill/>
          <a:ln>
            <a:noFill/>
          </a:ln>
        </p:spPr>
        <p:txBody>
          <a:bodyPr spcFirstLastPara="1" wrap="square" lIns="91425" tIns="45700" rIns="91425" bIns="45700" anchor="t" anchorCtr="0">
            <a:spAutoFit/>
          </a:bodyPr>
          <a:lstStyle/>
          <a:p>
            <a:pPr lvl="0">
              <a:lnSpc>
                <a:spcPct val="150000"/>
              </a:lnSpc>
            </a:pPr>
            <a:r>
              <a:rPr lang="en-GB" sz="1800" dirty="0">
                <a:solidFill>
                  <a:srgbClr val="222222"/>
                </a:solidFill>
                <a:latin typeface="Century Gothic"/>
                <a:ea typeface="Century Gothic"/>
                <a:cs typeface="Century Gothic"/>
                <a:sym typeface="Century Gothic"/>
              </a:rPr>
              <a:t>There are (number) tens in 100 and (number) hundreds in (number).  This means there are (number) tens in (number).</a:t>
            </a:r>
            <a:endParaRPr sz="1800" dirty="0">
              <a:solidFill>
                <a:srgbClr val="222222"/>
              </a:solidFill>
              <a:latin typeface="Century Gothic"/>
              <a:ea typeface="Century Gothic"/>
              <a:cs typeface="Century Gothic"/>
              <a:sym typeface="Century Gothic"/>
            </a:endParaRPr>
          </a:p>
          <a:p>
            <a:pPr marL="285750" marR="0" lvl="0" indent="-285750" algn="l" rtl="0">
              <a:lnSpc>
                <a:spcPct val="150000"/>
              </a:lnSpc>
              <a:spcBef>
                <a:spcPts val="0"/>
              </a:spcBef>
              <a:spcAft>
                <a:spcPts val="0"/>
              </a:spcAft>
              <a:buFont typeface="Arial" panose="020B0604020202020204" pitchFamily="34" charset="0"/>
              <a:buChar char="•"/>
            </a:pPr>
            <a:r>
              <a:rPr lang="en-GB" sz="1800" dirty="0">
                <a:solidFill>
                  <a:srgbClr val="222222"/>
                </a:solidFill>
                <a:latin typeface="Century Gothic"/>
                <a:ea typeface="Century Gothic"/>
                <a:cs typeface="Century Gothic"/>
                <a:sym typeface="Century Gothic"/>
              </a:rPr>
              <a:t>Example for the number 300. There are 10 tens in 100 and 3 hundreds in 300.  This means there are 30 tens in 300.</a:t>
            </a:r>
            <a:endParaRPr sz="1800" dirty="0">
              <a:solidFill>
                <a:srgbClr val="222222"/>
              </a:solidFill>
              <a:latin typeface="Century Gothic"/>
              <a:ea typeface="Century Gothic"/>
              <a:cs typeface="Century Gothic"/>
              <a:sym typeface="Century Gothic"/>
            </a:endParaRPr>
          </a:p>
          <a:p>
            <a:pPr lvl="0">
              <a:lnSpc>
                <a:spcPct val="150000"/>
              </a:lnSpc>
            </a:pPr>
            <a:r>
              <a:rPr lang="en-GB" sz="1800" b="0" i="0" u="none" strike="noStrike" cap="none" dirty="0">
                <a:solidFill>
                  <a:srgbClr val="222222"/>
                </a:solidFill>
                <a:latin typeface="Century Gothic"/>
                <a:ea typeface="Century Gothic"/>
                <a:cs typeface="Century Gothic"/>
                <a:sym typeface="Century Gothic"/>
              </a:rPr>
              <a:t>The digit (</a:t>
            </a:r>
            <a:r>
              <a:rPr lang="en-GB" sz="1800" dirty="0">
                <a:solidFill>
                  <a:srgbClr val="222222"/>
                </a:solidFill>
                <a:latin typeface="Century Gothic"/>
                <a:ea typeface="Century Gothic"/>
                <a:cs typeface="Century Gothic"/>
                <a:sym typeface="Century Gothic"/>
              </a:rPr>
              <a:t>number)</a:t>
            </a:r>
            <a:r>
              <a:rPr lang="en-GB" sz="1800" b="0" i="0" u="none" strike="noStrike" cap="none" dirty="0">
                <a:solidFill>
                  <a:srgbClr val="222222"/>
                </a:solidFill>
                <a:latin typeface="Century Gothic"/>
                <a:ea typeface="Century Gothic"/>
                <a:cs typeface="Century Gothic"/>
                <a:sym typeface="Century Gothic"/>
              </a:rPr>
              <a:t> is in the (</a:t>
            </a:r>
            <a:r>
              <a:rPr lang="en-GB" sz="1800" dirty="0">
                <a:solidFill>
                  <a:srgbClr val="222222"/>
                </a:solidFill>
                <a:latin typeface="Century Gothic"/>
                <a:ea typeface="Century Gothic"/>
                <a:cs typeface="Century Gothic"/>
                <a:sym typeface="Century Gothic"/>
              </a:rPr>
              <a:t>number)</a:t>
            </a:r>
            <a:r>
              <a:rPr lang="en-GB" sz="1800" b="0" i="0" u="none" strike="noStrike" cap="none" dirty="0">
                <a:solidFill>
                  <a:srgbClr val="222222"/>
                </a:solidFill>
                <a:latin typeface="Century Gothic"/>
                <a:ea typeface="Century Gothic"/>
                <a:cs typeface="Century Gothic"/>
                <a:sym typeface="Century Gothic"/>
              </a:rPr>
              <a:t> column. It has a value of </a:t>
            </a:r>
            <a:r>
              <a:rPr lang="en-GB" sz="1800" dirty="0">
                <a:solidFill>
                  <a:srgbClr val="222222"/>
                </a:solidFill>
                <a:latin typeface="Century Gothic"/>
                <a:ea typeface="Century Gothic"/>
                <a:cs typeface="Century Gothic"/>
                <a:sym typeface="Century Gothic"/>
              </a:rPr>
              <a:t>(number).</a:t>
            </a:r>
            <a:endParaRPr sz="1800" dirty="0">
              <a:solidFill>
                <a:srgbClr val="222222"/>
              </a:solidFill>
              <a:latin typeface="Century Gothic"/>
              <a:ea typeface="Century Gothic"/>
              <a:cs typeface="Century Gothic"/>
              <a:sym typeface="Century Gothic"/>
            </a:endParaRPr>
          </a:p>
          <a:p>
            <a:pPr marL="285750" marR="0" lvl="0" indent="-285750" algn="l" rtl="0">
              <a:lnSpc>
                <a:spcPct val="150000"/>
              </a:lnSpc>
              <a:spcBef>
                <a:spcPts val="0"/>
              </a:spcBef>
              <a:spcAft>
                <a:spcPts val="0"/>
              </a:spcAft>
              <a:buFont typeface="Arial" panose="020B0604020202020204" pitchFamily="34" charset="0"/>
              <a:buChar char="•"/>
            </a:pPr>
            <a:r>
              <a:rPr lang="en-GB" sz="1800" dirty="0">
                <a:solidFill>
                  <a:srgbClr val="222222"/>
                </a:solidFill>
                <a:latin typeface="Century Gothic"/>
                <a:ea typeface="Century Gothic"/>
                <a:cs typeface="Century Gothic"/>
                <a:sym typeface="Century Gothic"/>
              </a:rPr>
              <a:t>Example f</a:t>
            </a:r>
            <a:r>
              <a:rPr lang="en-GB" sz="1800" b="0" u="none" strike="noStrike" cap="none" dirty="0">
                <a:solidFill>
                  <a:srgbClr val="222222"/>
                </a:solidFill>
                <a:latin typeface="Century Gothic"/>
                <a:ea typeface="Century Gothic"/>
                <a:cs typeface="Century Gothic"/>
                <a:sym typeface="Century Gothic"/>
              </a:rPr>
              <a:t>or the number 200</a:t>
            </a:r>
            <a:r>
              <a:rPr lang="en-GB" sz="1800" dirty="0">
                <a:solidFill>
                  <a:srgbClr val="222222"/>
                </a:solidFill>
                <a:latin typeface="Century Gothic"/>
                <a:ea typeface="Century Gothic"/>
                <a:cs typeface="Century Gothic"/>
                <a:sym typeface="Century Gothic"/>
              </a:rPr>
              <a:t>. </a:t>
            </a:r>
            <a:r>
              <a:rPr lang="en-GB" sz="1800" b="0" u="none" strike="noStrike" cap="none" dirty="0">
                <a:solidFill>
                  <a:srgbClr val="222222"/>
                </a:solidFill>
                <a:latin typeface="Century Gothic"/>
                <a:ea typeface="Century Gothic"/>
                <a:cs typeface="Century Gothic"/>
                <a:sym typeface="Century Gothic"/>
              </a:rPr>
              <a:t>The digit 2 is in the hundreds column.  It has a value of 200.</a:t>
            </a:r>
            <a:endParaRPr dirty="0"/>
          </a:p>
        </p:txBody>
      </p:sp>
      <p:graphicFrame>
        <p:nvGraphicFramePr>
          <p:cNvPr id="63" name="Google Shape;63;p3"/>
          <p:cNvGraphicFramePr/>
          <p:nvPr>
            <p:extLst>
              <p:ext uri="{D42A27DB-BD31-4B8C-83A1-F6EECF244321}">
                <p14:modId xmlns:p14="http://schemas.microsoft.com/office/powerpoint/2010/main" val="2929951508"/>
              </p:ext>
            </p:extLst>
          </p:nvPr>
        </p:nvGraphicFramePr>
        <p:xfrm>
          <a:off x="263524" y="1155866"/>
          <a:ext cx="11736400" cy="1478320"/>
        </p:xfrm>
        <a:graphic>
          <a:graphicData uri="http://schemas.openxmlformats.org/drawingml/2006/table">
            <a:tbl>
              <a:tblPr firstRow="1" bandRow="1">
                <a:noFill/>
                <a:tableStyleId>{0A9BB332-C357-407B-8E2E-381F79539CD6}</a:tableStyleId>
              </a:tblPr>
              <a:tblGrid>
                <a:gridCol w="5868200">
                  <a:extLst>
                    <a:ext uri="{9D8B030D-6E8A-4147-A177-3AD203B41FA5}">
                      <a16:colId xmlns:a16="http://schemas.microsoft.com/office/drawing/2014/main" val="20000"/>
                    </a:ext>
                  </a:extLst>
                </a:gridCol>
                <a:gridCol w="5868200">
                  <a:extLst>
                    <a:ext uri="{9D8B030D-6E8A-4147-A177-3AD203B41FA5}">
                      <a16:colId xmlns:a16="http://schemas.microsoft.com/office/drawing/2014/main" val="20001"/>
                    </a:ext>
                  </a:extLst>
                </a:gridCol>
              </a:tblGrid>
              <a:tr h="228600">
                <a:tc>
                  <a:txBody>
                    <a:bodyPr/>
                    <a:lstStyle/>
                    <a:p>
                      <a:pPr marL="0" marR="0" lvl="0" indent="0" algn="l" rtl="0">
                        <a:spcBef>
                          <a:spcPts val="0"/>
                        </a:spcBef>
                        <a:spcAft>
                          <a:spcPts val="0"/>
                        </a:spcAft>
                        <a:buNone/>
                      </a:pPr>
                      <a:r>
                        <a:rPr lang="en-GB" sz="1800" b="0" u="none" strike="noStrike" cap="none" dirty="0">
                          <a:solidFill>
                            <a:srgbClr val="222222"/>
                          </a:solidFill>
                          <a:latin typeface="Century Gothic"/>
                          <a:ea typeface="Century Gothic"/>
                          <a:cs typeface="Century Gothic"/>
                          <a:sym typeface="Century Gothic"/>
                        </a:rPr>
                        <a:t>hundreds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b="0">
                          <a:solidFill>
                            <a:srgbClr val="222222"/>
                          </a:solidFill>
                          <a:latin typeface="Century Gothic"/>
                          <a:ea typeface="Century Gothic"/>
                          <a:cs typeface="Century Gothic"/>
                          <a:sym typeface="Century Gothic"/>
                        </a:rPr>
                        <a:t>tens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GB" sz="1800" dirty="0">
                          <a:latin typeface="Century Gothic"/>
                          <a:ea typeface="Century Gothic"/>
                          <a:cs typeface="Century Gothic"/>
                          <a:sym typeface="Century Gothic"/>
                        </a:rPr>
                        <a:t>ones</a:t>
                      </a:r>
                      <a:endParaRPr sz="1800" dirty="0">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lvl="0" indent="0" algn="l" rtl="0">
                        <a:spcBef>
                          <a:spcPts val="0"/>
                        </a:spcBef>
                        <a:spcAft>
                          <a:spcPts val="0"/>
                        </a:spcAft>
                        <a:buClr>
                          <a:schemeClr val="dk1"/>
                        </a:buClr>
                        <a:buFont typeface="Arial"/>
                        <a:buNone/>
                      </a:pPr>
                      <a:r>
                        <a:rPr lang="en-GB" sz="1800" dirty="0">
                          <a:solidFill>
                            <a:srgbClr val="222222"/>
                          </a:solidFill>
                          <a:latin typeface="Century Gothic"/>
                          <a:ea typeface="Century Gothic"/>
                          <a:cs typeface="Century Gothic"/>
                          <a:sym typeface="Century Gothic"/>
                        </a:rPr>
                        <a:t>digit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numeral</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marR="0" lvl="0" indent="0" algn="l" rtl="0">
                        <a:spcBef>
                          <a:spcPts val="0"/>
                        </a:spcBef>
                        <a:spcAft>
                          <a:spcPts val="0"/>
                        </a:spcAft>
                        <a:buNone/>
                      </a:pPr>
                      <a:r>
                        <a:rPr lang="en-GB" sz="1800" dirty="0">
                          <a:solidFill>
                            <a:srgbClr val="222222"/>
                          </a:solidFill>
                          <a:latin typeface="Century Gothic"/>
                          <a:ea typeface="Century Gothic"/>
                          <a:cs typeface="Century Gothic"/>
                          <a:sym typeface="Century Gothic"/>
                        </a:rPr>
                        <a:t>equivalent</a:t>
                      </a:r>
                      <a:endParaRPr sz="1800"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GB" sz="1800">
                          <a:solidFill>
                            <a:srgbClr val="222222"/>
                          </a:solidFill>
                          <a:latin typeface="Century Gothic"/>
                          <a:ea typeface="Century Gothic"/>
                          <a:cs typeface="Century Gothic"/>
                          <a:sym typeface="Century Gothic"/>
                        </a:rPr>
                        <a:t>groups of</a:t>
                      </a:r>
                      <a:endParaRPr sz="180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tc>
                  <a:txBody>
                    <a:bodyPr/>
                    <a:lstStyle/>
                    <a:p>
                      <a:pPr marL="0" lvl="0" indent="0" algn="l" rtl="0">
                        <a:spcBef>
                          <a:spcPts val="0"/>
                        </a:spcBef>
                        <a:spcAft>
                          <a:spcPts val="0"/>
                        </a:spcAft>
                        <a:buClr>
                          <a:schemeClr val="dk1"/>
                        </a:buClr>
                        <a:buFont typeface="Arial"/>
                        <a:buNone/>
                      </a:pPr>
                      <a:r>
                        <a:rPr lang="en-GB" sz="1800" dirty="0">
                          <a:solidFill>
                            <a:srgbClr val="222222"/>
                          </a:solidFill>
                          <a:latin typeface="Century Gothic"/>
                          <a:ea typeface="Century Gothic"/>
                          <a:cs typeface="Century Gothic"/>
                          <a:sym typeface="Century Gothic"/>
                        </a:rPr>
                        <a:t>place value</a:t>
                      </a:r>
                      <a:endParaRPr sz="1800" dirty="0">
                        <a:solidFill>
                          <a:srgbClr val="222222"/>
                        </a:solidFill>
                        <a:latin typeface="Century Gothic"/>
                        <a:ea typeface="Century Gothic"/>
                        <a:cs typeface="Century Gothic"/>
                        <a:sym typeface="Century Gothic"/>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body" idx="1"/>
          </p:nvPr>
        </p:nvSpPr>
        <p:spPr>
          <a:xfrm>
            <a:off x="263047" y="1293813"/>
            <a:ext cx="11736887" cy="1186285"/>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What would be next in the sequence?</a:t>
            </a:r>
            <a:endParaRPr b="1" dirty="0"/>
          </a:p>
          <a:p>
            <a:pPr marL="0" lvl="0" indent="0" algn="ctr" rtl="0">
              <a:lnSpc>
                <a:spcPct val="150000"/>
              </a:lnSpc>
              <a:spcBef>
                <a:spcPts val="1000"/>
              </a:spcBef>
              <a:spcAft>
                <a:spcPts val="0"/>
              </a:spcAft>
              <a:buClr>
                <a:srgbClr val="222222"/>
              </a:buClr>
              <a:buSzPts val="1800"/>
              <a:buNone/>
            </a:pPr>
            <a:r>
              <a:rPr lang="en-GB" dirty="0"/>
              <a:t>500,  600,  700, ___,  ___,  ___</a:t>
            </a:r>
            <a:endParaRPr dirty="0"/>
          </a:p>
        </p:txBody>
      </p:sp>
      <p:sp>
        <p:nvSpPr>
          <p:cNvPr id="70" name="Google Shape;70;p4"/>
          <p:cNvSpPr txBox="1">
            <a:spLocks noGrp="1"/>
          </p:cNvSpPr>
          <p:nvPr>
            <p:ph type="body" idx="2"/>
          </p:nvPr>
        </p:nvSpPr>
        <p:spPr>
          <a:xfrm>
            <a:off x="820506" y="3466464"/>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100</a:t>
            </a:r>
            <a:endParaRPr/>
          </a:p>
        </p:txBody>
      </p:sp>
      <p:sp>
        <p:nvSpPr>
          <p:cNvPr id="71" name="Google Shape;71;p4"/>
          <p:cNvSpPr txBox="1">
            <a:spLocks noGrp="1"/>
          </p:cNvSpPr>
          <p:nvPr>
            <p:ph type="body" idx="3"/>
          </p:nvPr>
        </p:nvSpPr>
        <p:spPr>
          <a:xfrm>
            <a:off x="820500" y="4794531"/>
            <a:ext cx="5181000" cy="47671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2222"/>
              </a:buClr>
              <a:buSzPts val="1800"/>
              <a:buNone/>
            </a:pPr>
            <a:r>
              <a:rPr lang="en-GB" dirty="0"/>
              <a:t>800,   900</a:t>
            </a:r>
            <a:endParaRPr dirty="0"/>
          </a:p>
        </p:txBody>
      </p:sp>
      <p:sp>
        <p:nvSpPr>
          <p:cNvPr id="72" name="Google Shape;72;p4"/>
          <p:cNvSpPr txBox="1">
            <a:spLocks noGrp="1"/>
          </p:cNvSpPr>
          <p:nvPr>
            <p:ph type="body" idx="4"/>
          </p:nvPr>
        </p:nvSpPr>
        <p:spPr>
          <a:xfrm>
            <a:off x="6688949" y="3466464"/>
            <a:ext cx="5181000" cy="759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222222"/>
              </a:buClr>
              <a:buSzPts val="1800"/>
              <a:buNone/>
            </a:pPr>
            <a:r>
              <a:rPr lang="en-GB"/>
              <a:t>800,   900,   1,000</a:t>
            </a:r>
            <a:endParaRPr/>
          </a:p>
        </p:txBody>
      </p:sp>
      <p:sp>
        <p:nvSpPr>
          <p:cNvPr id="73" name="Google Shape;73;p4"/>
          <p:cNvSpPr txBox="1">
            <a:spLocks noGrp="1"/>
          </p:cNvSpPr>
          <p:nvPr>
            <p:ph type="body" idx="5"/>
          </p:nvPr>
        </p:nvSpPr>
        <p:spPr>
          <a:xfrm>
            <a:off x="6688947" y="4794521"/>
            <a:ext cx="5181036" cy="34170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rgbClr val="222222"/>
              </a:buClr>
              <a:buSzPts val="1800"/>
              <a:buNone/>
            </a:pPr>
            <a:r>
              <a:rPr lang="en-GB"/>
              <a:t>710,   720,   730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5"/>
          <p:cNvSpPr txBox="1">
            <a:spLocks noGrp="1"/>
          </p:cNvSpPr>
          <p:nvPr>
            <p:ph type="title"/>
          </p:nvPr>
        </p:nvSpPr>
        <p:spPr>
          <a:xfrm>
            <a:off x="838200" y="2921330"/>
            <a:ext cx="10515600" cy="1833233"/>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2800"/>
              <a:buFont typeface="Calibri"/>
              <a:buNone/>
            </a:pPr>
            <a:r>
              <a:rPr lang="en-GB"/>
              <a:t>To count in hundreds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Starter</a:t>
            </a:r>
            <a:endParaRPr/>
          </a:p>
        </p:txBody>
      </p:sp>
      <p:sp>
        <p:nvSpPr>
          <p:cNvPr id="86" name="Google Shape;86;p6"/>
          <p:cNvSpPr txBox="1"/>
          <p:nvPr/>
        </p:nvSpPr>
        <p:spPr>
          <a:xfrm>
            <a:off x="263049" y="955775"/>
            <a:ext cx="11631975" cy="514500"/>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222222"/>
              </a:buClr>
              <a:buSzPts val="1800"/>
              <a:buFont typeface="Arial"/>
              <a:buNone/>
            </a:pPr>
            <a:r>
              <a:rPr lang="en-GB" sz="1800" b="1" dirty="0">
                <a:solidFill>
                  <a:srgbClr val="222222"/>
                </a:solidFill>
                <a:latin typeface="Century Gothic"/>
                <a:ea typeface="Century Gothic"/>
                <a:cs typeface="Century Gothic"/>
                <a:sym typeface="Century Gothic"/>
              </a:rPr>
              <a:t>How many groups of 10 are in 100? </a:t>
            </a:r>
            <a:endParaRPr b="1" dirty="0"/>
          </a:p>
        </p:txBody>
      </p:sp>
      <p:sp>
        <p:nvSpPr>
          <p:cNvPr id="88" name="Google Shape;88;p6"/>
          <p:cNvSpPr txBox="1"/>
          <p:nvPr/>
        </p:nvSpPr>
        <p:spPr>
          <a:xfrm>
            <a:off x="5255975" y="1547850"/>
            <a:ext cx="6639000" cy="3629775"/>
          </a:xfrm>
          <a:prstGeom prst="rect">
            <a:avLst/>
          </a:prstGeom>
          <a:noFill/>
          <a:ln>
            <a:noFill/>
          </a:ln>
        </p:spPr>
        <p:txBody>
          <a:bodyPr spcFirstLastPara="1" wrap="square" lIns="91425" tIns="45700" rIns="91425" bIns="45700" anchor="t" anchorCtr="0">
            <a:normAutofit/>
          </a:bodyPr>
          <a:lstStyle/>
          <a:p>
            <a:pPr marL="0" marR="0" lvl="0" indent="0" algn="l" rtl="0">
              <a:lnSpc>
                <a:spcPct val="150000"/>
              </a:lnSpc>
              <a:spcBef>
                <a:spcPts val="0"/>
              </a:spcBef>
              <a:spcAft>
                <a:spcPts val="0"/>
              </a:spcAft>
              <a:buClr>
                <a:srgbClr val="222222"/>
              </a:buClr>
              <a:buSzPts val="1800"/>
              <a:buFont typeface="Arial"/>
              <a:buNone/>
            </a:pPr>
            <a:r>
              <a:rPr lang="en-GB" sz="1800" dirty="0">
                <a:solidFill>
                  <a:srgbClr val="222222"/>
                </a:solidFill>
                <a:latin typeface="Century Gothic"/>
                <a:ea typeface="Century Gothic"/>
                <a:cs typeface="Century Gothic"/>
                <a:sym typeface="Century Gothic"/>
              </a:rPr>
              <a:t>The number is 30.</a:t>
            </a:r>
            <a:endParaRPr sz="1800" dirty="0">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222222"/>
              </a:buClr>
              <a:buSzPts val="1800"/>
              <a:buFont typeface="Arial"/>
              <a:buNone/>
            </a:pPr>
            <a:r>
              <a:rPr lang="en-GB" sz="1800" dirty="0">
                <a:solidFill>
                  <a:srgbClr val="222222"/>
                </a:solidFill>
                <a:latin typeface="Century Gothic"/>
                <a:ea typeface="Century Gothic"/>
                <a:cs typeface="Century Gothic"/>
                <a:sym typeface="Century Gothic"/>
              </a:rPr>
              <a:t>There are 3 groups of ten. There are 3 tens in 30. </a:t>
            </a:r>
            <a:endParaRPr sz="1800" dirty="0">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222222"/>
              </a:buClr>
              <a:buSzPts val="1800"/>
              <a:buFont typeface="Arial"/>
              <a:buNone/>
            </a:pPr>
            <a:endParaRPr sz="1800" dirty="0">
              <a:solidFill>
                <a:srgbClr val="222222"/>
              </a:solidFill>
              <a:latin typeface="Century Gothic"/>
              <a:ea typeface="Century Gothic"/>
              <a:cs typeface="Century Gothic"/>
              <a:sym typeface="Century Gothic"/>
            </a:endParaRPr>
          </a:p>
          <a:p>
            <a:pPr marL="0" lvl="0" indent="0" algn="l" rtl="0">
              <a:lnSpc>
                <a:spcPct val="150000"/>
              </a:lnSpc>
              <a:spcBef>
                <a:spcPts val="0"/>
              </a:spcBef>
              <a:spcAft>
                <a:spcPts val="0"/>
              </a:spcAft>
              <a:buClr>
                <a:srgbClr val="222222"/>
              </a:buClr>
              <a:buSzPts val="1800"/>
              <a:buFont typeface="Arial"/>
              <a:buNone/>
            </a:pPr>
            <a:r>
              <a:rPr lang="en-GB" sz="1800" dirty="0">
                <a:solidFill>
                  <a:srgbClr val="222222"/>
                </a:solidFill>
                <a:latin typeface="Century Gothic"/>
                <a:ea typeface="Century Gothic"/>
                <a:cs typeface="Century Gothic"/>
                <a:sym typeface="Century Gothic"/>
              </a:rPr>
              <a:t>The number is _____</a:t>
            </a:r>
            <a:endParaRPr sz="1800" dirty="0">
              <a:solidFill>
                <a:srgbClr val="222222"/>
              </a:solidFill>
              <a:latin typeface="Century Gothic"/>
              <a:ea typeface="Century Gothic"/>
              <a:cs typeface="Century Gothic"/>
              <a:sym typeface="Century Gothic"/>
            </a:endParaRPr>
          </a:p>
          <a:p>
            <a:pPr marL="0" lvl="0" indent="0" algn="l" rtl="0">
              <a:lnSpc>
                <a:spcPct val="150000"/>
              </a:lnSpc>
              <a:spcBef>
                <a:spcPts val="0"/>
              </a:spcBef>
              <a:spcAft>
                <a:spcPts val="0"/>
              </a:spcAft>
              <a:buClr>
                <a:srgbClr val="222222"/>
              </a:buClr>
              <a:buSzPts val="1800"/>
              <a:buFont typeface="Arial"/>
              <a:buNone/>
            </a:pPr>
            <a:r>
              <a:rPr lang="en-GB" sz="1800" dirty="0">
                <a:solidFill>
                  <a:srgbClr val="222222"/>
                </a:solidFill>
                <a:latin typeface="Century Gothic"/>
                <a:ea typeface="Century Gothic"/>
                <a:cs typeface="Century Gothic"/>
                <a:sym typeface="Century Gothic"/>
              </a:rPr>
              <a:t>There are _____ groups of ten. There are _____ tens in _____</a:t>
            </a:r>
            <a:endParaRPr sz="1800" dirty="0">
              <a:solidFill>
                <a:srgbClr val="222222"/>
              </a:solidFill>
              <a:latin typeface="Century Gothic"/>
              <a:ea typeface="Century Gothic"/>
              <a:cs typeface="Century Gothic"/>
              <a:sym typeface="Century Gothic"/>
            </a:endParaRPr>
          </a:p>
          <a:p>
            <a:pPr marL="0" lvl="0" indent="0" algn="l" rtl="0">
              <a:lnSpc>
                <a:spcPct val="150000"/>
              </a:lnSpc>
              <a:spcBef>
                <a:spcPts val="0"/>
              </a:spcBef>
              <a:spcAft>
                <a:spcPts val="0"/>
              </a:spcAft>
              <a:buClr>
                <a:srgbClr val="222222"/>
              </a:buClr>
              <a:buSzPts val="1800"/>
              <a:buFont typeface="Arial"/>
              <a:buNone/>
            </a:pPr>
            <a:endParaRPr sz="1800" dirty="0">
              <a:solidFill>
                <a:srgbClr val="222222"/>
              </a:solidFill>
              <a:latin typeface="Century Gothic"/>
              <a:ea typeface="Century Gothic"/>
              <a:cs typeface="Century Gothic"/>
              <a:sym typeface="Century Gothic"/>
            </a:endParaRPr>
          </a:p>
          <a:p>
            <a:pPr marL="0" lvl="0" indent="0" algn="l" rtl="0">
              <a:lnSpc>
                <a:spcPct val="150000"/>
              </a:lnSpc>
              <a:spcBef>
                <a:spcPts val="0"/>
              </a:spcBef>
              <a:spcAft>
                <a:spcPts val="0"/>
              </a:spcAft>
              <a:buClr>
                <a:srgbClr val="222222"/>
              </a:buClr>
              <a:buSzPts val="1800"/>
              <a:buFont typeface="Arial"/>
              <a:buNone/>
            </a:pPr>
            <a:r>
              <a:rPr lang="en-GB" sz="1800" dirty="0">
                <a:solidFill>
                  <a:srgbClr val="222222"/>
                </a:solidFill>
                <a:latin typeface="Century Gothic"/>
                <a:ea typeface="Century Gothic"/>
                <a:cs typeface="Century Gothic"/>
                <a:sym typeface="Century Gothic"/>
              </a:rPr>
              <a:t>The number is _____</a:t>
            </a:r>
            <a:endParaRPr sz="1800" dirty="0">
              <a:solidFill>
                <a:srgbClr val="222222"/>
              </a:solidFill>
              <a:latin typeface="Century Gothic"/>
              <a:ea typeface="Century Gothic"/>
              <a:cs typeface="Century Gothic"/>
              <a:sym typeface="Century Gothic"/>
            </a:endParaRPr>
          </a:p>
          <a:p>
            <a:pPr marL="0" lvl="0" indent="0" algn="l" rtl="0">
              <a:lnSpc>
                <a:spcPct val="150000"/>
              </a:lnSpc>
              <a:spcBef>
                <a:spcPts val="0"/>
              </a:spcBef>
              <a:spcAft>
                <a:spcPts val="0"/>
              </a:spcAft>
              <a:buClr>
                <a:srgbClr val="222222"/>
              </a:buClr>
              <a:buSzPts val="1800"/>
              <a:buFont typeface="Arial"/>
              <a:buNone/>
            </a:pPr>
            <a:r>
              <a:rPr lang="en-GB" sz="1800" dirty="0">
                <a:solidFill>
                  <a:srgbClr val="222222"/>
                </a:solidFill>
                <a:latin typeface="Century Gothic"/>
                <a:ea typeface="Century Gothic"/>
                <a:cs typeface="Century Gothic"/>
                <a:sym typeface="Century Gothic"/>
              </a:rPr>
              <a:t>There are _____ groups of ten. There are _____ tens in _____</a:t>
            </a:r>
            <a:endParaRPr sz="1800" dirty="0">
              <a:solidFill>
                <a:srgbClr val="222222"/>
              </a:solidFill>
              <a:latin typeface="Century Gothic"/>
              <a:ea typeface="Century Gothic"/>
              <a:cs typeface="Century Gothic"/>
              <a:sym typeface="Century Gothic"/>
            </a:endParaRPr>
          </a:p>
        </p:txBody>
      </p:sp>
      <p:grpSp>
        <p:nvGrpSpPr>
          <p:cNvPr id="89" name="Google Shape;89;p6"/>
          <p:cNvGrpSpPr/>
          <p:nvPr/>
        </p:nvGrpSpPr>
        <p:grpSpPr>
          <a:xfrm>
            <a:off x="493757" y="1470278"/>
            <a:ext cx="4582317" cy="936397"/>
            <a:chOff x="153625" y="1558138"/>
            <a:chExt cx="5798200" cy="1185013"/>
          </a:xfrm>
        </p:grpSpPr>
        <p:grpSp>
          <p:nvGrpSpPr>
            <p:cNvPr id="90" name="Google Shape;90;p6"/>
            <p:cNvGrpSpPr/>
            <p:nvPr/>
          </p:nvGrpSpPr>
          <p:grpSpPr>
            <a:xfrm>
              <a:off x="153625" y="1558138"/>
              <a:ext cx="5798200" cy="1185013"/>
              <a:chOff x="153625" y="1558138"/>
              <a:chExt cx="5798200" cy="1185013"/>
            </a:xfrm>
          </p:grpSpPr>
          <p:sp>
            <p:nvSpPr>
              <p:cNvPr id="91" name="Google Shape;91;p6"/>
              <p:cNvSpPr/>
              <p:nvPr/>
            </p:nvSpPr>
            <p:spPr>
              <a:xfrm>
                <a:off x="153625" y="1558150"/>
                <a:ext cx="1887300" cy="1185000"/>
              </a:xfrm>
              <a:prstGeom prst="roundRect">
                <a:avLst>
                  <a:gd name="adj" fmla="val 16667"/>
                </a:avLst>
              </a:prstGeom>
              <a:noFill/>
              <a:ln w="19050" cap="flat" cmpd="sng">
                <a:solidFill>
                  <a:srgbClr val="0277B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2109063" y="1558138"/>
                <a:ext cx="1887300" cy="1185000"/>
              </a:xfrm>
              <a:prstGeom prst="roundRect">
                <a:avLst>
                  <a:gd name="adj" fmla="val 16667"/>
                </a:avLst>
              </a:prstGeom>
              <a:noFill/>
              <a:ln w="19050" cap="flat" cmpd="sng">
                <a:solidFill>
                  <a:srgbClr val="0277B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4064525" y="1558150"/>
                <a:ext cx="1887300" cy="1185000"/>
              </a:xfrm>
              <a:prstGeom prst="roundRect">
                <a:avLst>
                  <a:gd name="adj" fmla="val 16667"/>
                </a:avLst>
              </a:prstGeom>
              <a:noFill/>
              <a:ln w="19050" cap="flat" cmpd="sng">
                <a:solidFill>
                  <a:srgbClr val="0277B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6"/>
            <p:cNvGrpSpPr/>
            <p:nvPr/>
          </p:nvGrpSpPr>
          <p:grpSpPr>
            <a:xfrm>
              <a:off x="263046" y="1760212"/>
              <a:ext cx="1682821" cy="885326"/>
              <a:chOff x="263046" y="1813323"/>
              <a:chExt cx="1816582" cy="955697"/>
            </a:xfrm>
          </p:grpSpPr>
          <p:pic>
            <p:nvPicPr>
              <p:cNvPr id="95" name="Google Shape;95;p6" descr="Logo&#10;&#10;Description automatically generated"/>
              <p:cNvPicPr preferRelativeResize="0"/>
              <p:nvPr/>
            </p:nvPicPr>
            <p:blipFill rotWithShape="1">
              <a:blip r:embed="rId3">
                <a:alphaModFix/>
              </a:blip>
              <a:srcRect/>
              <a:stretch/>
            </p:blipFill>
            <p:spPr>
              <a:xfrm>
                <a:off x="263046" y="1813323"/>
                <a:ext cx="915029" cy="955697"/>
              </a:xfrm>
              <a:prstGeom prst="rect">
                <a:avLst/>
              </a:prstGeom>
              <a:noFill/>
              <a:ln>
                <a:noFill/>
              </a:ln>
            </p:spPr>
          </p:pic>
          <p:pic>
            <p:nvPicPr>
              <p:cNvPr id="96" name="Google Shape;96;p6" descr="Logo&#10;&#10;Description automatically generated"/>
              <p:cNvPicPr preferRelativeResize="0"/>
              <p:nvPr/>
            </p:nvPicPr>
            <p:blipFill rotWithShape="1">
              <a:blip r:embed="rId3">
                <a:alphaModFix/>
              </a:blip>
              <a:srcRect/>
              <a:stretch/>
            </p:blipFill>
            <p:spPr>
              <a:xfrm flipH="1">
                <a:off x="1164599" y="1813323"/>
                <a:ext cx="915029" cy="955697"/>
              </a:xfrm>
              <a:prstGeom prst="rect">
                <a:avLst/>
              </a:prstGeom>
              <a:noFill/>
              <a:ln>
                <a:noFill/>
              </a:ln>
            </p:spPr>
          </p:pic>
        </p:grpSp>
        <p:grpSp>
          <p:nvGrpSpPr>
            <p:cNvPr id="97" name="Google Shape;97;p6"/>
            <p:cNvGrpSpPr/>
            <p:nvPr/>
          </p:nvGrpSpPr>
          <p:grpSpPr>
            <a:xfrm>
              <a:off x="2193554" y="1755502"/>
              <a:ext cx="1682821" cy="885326"/>
              <a:chOff x="263046" y="1813323"/>
              <a:chExt cx="1816582" cy="955697"/>
            </a:xfrm>
          </p:grpSpPr>
          <p:pic>
            <p:nvPicPr>
              <p:cNvPr id="98" name="Google Shape;98;p6" descr="Logo&#10;&#10;Description automatically generated"/>
              <p:cNvPicPr preferRelativeResize="0"/>
              <p:nvPr/>
            </p:nvPicPr>
            <p:blipFill rotWithShape="1">
              <a:blip r:embed="rId3">
                <a:alphaModFix/>
              </a:blip>
              <a:srcRect/>
              <a:stretch/>
            </p:blipFill>
            <p:spPr>
              <a:xfrm>
                <a:off x="263046" y="1813323"/>
                <a:ext cx="915029" cy="955697"/>
              </a:xfrm>
              <a:prstGeom prst="rect">
                <a:avLst/>
              </a:prstGeom>
              <a:noFill/>
              <a:ln>
                <a:noFill/>
              </a:ln>
            </p:spPr>
          </p:pic>
          <p:pic>
            <p:nvPicPr>
              <p:cNvPr id="99" name="Google Shape;99;p6" descr="Logo&#10;&#10;Description automatically generated"/>
              <p:cNvPicPr preferRelativeResize="0"/>
              <p:nvPr/>
            </p:nvPicPr>
            <p:blipFill rotWithShape="1">
              <a:blip r:embed="rId3">
                <a:alphaModFix/>
              </a:blip>
              <a:srcRect/>
              <a:stretch/>
            </p:blipFill>
            <p:spPr>
              <a:xfrm flipH="1">
                <a:off x="1164599" y="1813323"/>
                <a:ext cx="915029" cy="955697"/>
              </a:xfrm>
              <a:prstGeom prst="rect">
                <a:avLst/>
              </a:prstGeom>
              <a:noFill/>
              <a:ln>
                <a:noFill/>
              </a:ln>
            </p:spPr>
          </p:pic>
        </p:grpSp>
        <p:grpSp>
          <p:nvGrpSpPr>
            <p:cNvPr id="100" name="Google Shape;100;p6"/>
            <p:cNvGrpSpPr/>
            <p:nvPr/>
          </p:nvGrpSpPr>
          <p:grpSpPr>
            <a:xfrm>
              <a:off x="4159479" y="1755502"/>
              <a:ext cx="1682821" cy="885326"/>
              <a:chOff x="263046" y="1813323"/>
              <a:chExt cx="1816582" cy="955697"/>
            </a:xfrm>
          </p:grpSpPr>
          <p:pic>
            <p:nvPicPr>
              <p:cNvPr id="101" name="Google Shape;101;p6" descr="Logo&#10;&#10;Description automatically generated"/>
              <p:cNvPicPr preferRelativeResize="0"/>
              <p:nvPr/>
            </p:nvPicPr>
            <p:blipFill rotWithShape="1">
              <a:blip r:embed="rId3">
                <a:alphaModFix/>
              </a:blip>
              <a:srcRect/>
              <a:stretch/>
            </p:blipFill>
            <p:spPr>
              <a:xfrm>
                <a:off x="263046" y="1813323"/>
                <a:ext cx="915029" cy="955697"/>
              </a:xfrm>
              <a:prstGeom prst="rect">
                <a:avLst/>
              </a:prstGeom>
              <a:noFill/>
              <a:ln>
                <a:noFill/>
              </a:ln>
            </p:spPr>
          </p:pic>
          <p:pic>
            <p:nvPicPr>
              <p:cNvPr id="102" name="Google Shape;102;p6" descr="Logo&#10;&#10;Description automatically generated"/>
              <p:cNvPicPr preferRelativeResize="0"/>
              <p:nvPr/>
            </p:nvPicPr>
            <p:blipFill rotWithShape="1">
              <a:blip r:embed="rId3">
                <a:alphaModFix/>
              </a:blip>
              <a:srcRect/>
              <a:stretch/>
            </p:blipFill>
            <p:spPr>
              <a:xfrm flipH="1">
                <a:off x="1164599" y="1813323"/>
                <a:ext cx="915029" cy="955697"/>
              </a:xfrm>
              <a:prstGeom prst="rect">
                <a:avLst/>
              </a:prstGeom>
              <a:noFill/>
              <a:ln>
                <a:noFill/>
              </a:ln>
            </p:spPr>
          </p:pic>
        </p:grpSp>
      </p:grpSp>
      <p:grpSp>
        <p:nvGrpSpPr>
          <p:cNvPr id="103" name="Google Shape;103;p6"/>
          <p:cNvGrpSpPr/>
          <p:nvPr/>
        </p:nvGrpSpPr>
        <p:grpSpPr>
          <a:xfrm>
            <a:off x="1213898" y="3848100"/>
            <a:ext cx="3142023" cy="1120031"/>
            <a:chOff x="601825" y="4535986"/>
            <a:chExt cx="3568859" cy="1272184"/>
          </a:xfrm>
        </p:grpSpPr>
        <p:pic>
          <p:nvPicPr>
            <p:cNvPr id="104" name="Google Shape;104;p6"/>
            <p:cNvPicPr preferRelativeResize="0"/>
            <p:nvPr/>
          </p:nvPicPr>
          <p:blipFill rotWithShape="1">
            <a:blip r:embed="rId4">
              <a:alphaModFix/>
            </a:blip>
            <a:srcRect/>
            <a:stretch/>
          </p:blipFill>
          <p:spPr>
            <a:xfrm>
              <a:off x="601825" y="4535986"/>
              <a:ext cx="508873" cy="1272184"/>
            </a:xfrm>
            <a:prstGeom prst="rect">
              <a:avLst/>
            </a:prstGeom>
            <a:noFill/>
            <a:ln>
              <a:noFill/>
            </a:ln>
          </p:spPr>
        </p:pic>
        <p:pic>
          <p:nvPicPr>
            <p:cNvPr id="105" name="Google Shape;105;p6"/>
            <p:cNvPicPr preferRelativeResize="0"/>
            <p:nvPr/>
          </p:nvPicPr>
          <p:blipFill rotWithShape="1">
            <a:blip r:embed="rId4">
              <a:alphaModFix/>
            </a:blip>
            <a:srcRect/>
            <a:stretch/>
          </p:blipFill>
          <p:spPr>
            <a:xfrm>
              <a:off x="1367677" y="4535986"/>
              <a:ext cx="508873" cy="1272184"/>
            </a:xfrm>
            <a:prstGeom prst="rect">
              <a:avLst/>
            </a:prstGeom>
            <a:noFill/>
            <a:ln>
              <a:noFill/>
            </a:ln>
          </p:spPr>
        </p:pic>
        <p:pic>
          <p:nvPicPr>
            <p:cNvPr id="106" name="Google Shape;106;p6"/>
            <p:cNvPicPr preferRelativeResize="0"/>
            <p:nvPr/>
          </p:nvPicPr>
          <p:blipFill rotWithShape="1">
            <a:blip r:embed="rId4">
              <a:alphaModFix/>
            </a:blip>
            <a:srcRect/>
            <a:stretch/>
          </p:blipFill>
          <p:spPr>
            <a:xfrm>
              <a:off x="2133529" y="4535986"/>
              <a:ext cx="508873" cy="1272184"/>
            </a:xfrm>
            <a:prstGeom prst="rect">
              <a:avLst/>
            </a:prstGeom>
            <a:noFill/>
            <a:ln>
              <a:noFill/>
            </a:ln>
          </p:spPr>
        </p:pic>
        <p:pic>
          <p:nvPicPr>
            <p:cNvPr id="107" name="Google Shape;107;p6"/>
            <p:cNvPicPr preferRelativeResize="0"/>
            <p:nvPr/>
          </p:nvPicPr>
          <p:blipFill rotWithShape="1">
            <a:blip r:embed="rId4">
              <a:alphaModFix/>
            </a:blip>
            <a:srcRect/>
            <a:stretch/>
          </p:blipFill>
          <p:spPr>
            <a:xfrm>
              <a:off x="2897670" y="4535986"/>
              <a:ext cx="508873" cy="1272184"/>
            </a:xfrm>
            <a:prstGeom prst="rect">
              <a:avLst/>
            </a:prstGeom>
            <a:noFill/>
            <a:ln>
              <a:noFill/>
            </a:ln>
          </p:spPr>
        </p:pic>
        <p:pic>
          <p:nvPicPr>
            <p:cNvPr id="108" name="Google Shape;108;p6"/>
            <p:cNvPicPr preferRelativeResize="0"/>
            <p:nvPr/>
          </p:nvPicPr>
          <p:blipFill rotWithShape="1">
            <a:blip r:embed="rId4">
              <a:alphaModFix/>
            </a:blip>
            <a:srcRect/>
            <a:stretch/>
          </p:blipFill>
          <p:spPr>
            <a:xfrm>
              <a:off x="3661811" y="4535986"/>
              <a:ext cx="508873" cy="1272184"/>
            </a:xfrm>
            <a:prstGeom prst="rect">
              <a:avLst/>
            </a:prstGeom>
            <a:noFill/>
            <a:ln>
              <a:noFill/>
            </a:ln>
          </p:spPr>
        </p:pic>
      </p:grpSp>
      <p:sp>
        <p:nvSpPr>
          <p:cNvPr id="109" name="Google Shape;109;p6"/>
          <p:cNvSpPr txBox="1"/>
          <p:nvPr/>
        </p:nvSpPr>
        <p:spPr>
          <a:xfrm>
            <a:off x="263050" y="5177625"/>
            <a:ext cx="9795350" cy="12960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000"/>
              </a:spcBef>
              <a:spcAft>
                <a:spcPts val="0"/>
              </a:spcAft>
              <a:buClr>
                <a:srgbClr val="222222"/>
              </a:buClr>
              <a:buSzPts val="1800"/>
              <a:buFont typeface="Arial"/>
              <a:buNone/>
            </a:pPr>
            <a:r>
              <a:rPr lang="en-GB" sz="1800" dirty="0">
                <a:solidFill>
                  <a:srgbClr val="222222"/>
                </a:solidFill>
                <a:latin typeface="Century Gothic"/>
                <a:ea typeface="Century Gothic"/>
                <a:cs typeface="Century Gothic"/>
                <a:sym typeface="Century Gothic"/>
              </a:rPr>
              <a:t>Complete the sentences: </a:t>
            </a:r>
            <a:r>
              <a:rPr lang="en-GB" sz="1800" b="1" dirty="0">
                <a:solidFill>
                  <a:srgbClr val="222222"/>
                </a:solidFill>
                <a:latin typeface="Century Gothic"/>
                <a:ea typeface="Century Gothic"/>
                <a:cs typeface="Century Gothic"/>
                <a:sym typeface="Century Gothic"/>
              </a:rPr>
              <a:t> </a:t>
            </a:r>
            <a:endParaRPr sz="1800" b="1" dirty="0">
              <a:solidFill>
                <a:srgbClr val="222222"/>
              </a:solidFill>
              <a:latin typeface="Century Gothic"/>
              <a:ea typeface="Century Gothic"/>
              <a:cs typeface="Century Gothic"/>
              <a:sym typeface="Century Gothic"/>
            </a:endParaRPr>
          </a:p>
          <a:p>
            <a:pPr marL="0" marR="0" lvl="0" indent="0" algn="l" rtl="0">
              <a:lnSpc>
                <a:spcPct val="115000"/>
              </a:lnSpc>
              <a:spcBef>
                <a:spcPts val="1000"/>
              </a:spcBef>
              <a:spcAft>
                <a:spcPts val="0"/>
              </a:spcAft>
              <a:buClr>
                <a:srgbClr val="222222"/>
              </a:buClr>
              <a:buSzPts val="1800"/>
              <a:buFont typeface="Arial"/>
              <a:buNone/>
            </a:pPr>
            <a:r>
              <a:rPr lang="en-GB" sz="1800" dirty="0">
                <a:solidFill>
                  <a:srgbClr val="222222"/>
                </a:solidFill>
                <a:latin typeface="Century Gothic"/>
                <a:ea typeface="Century Gothic"/>
                <a:cs typeface="Century Gothic"/>
                <a:sym typeface="Century Gothic"/>
              </a:rPr>
              <a:t>The number is 100.  There are _____ groups of 10.  There are _____ groups of ten in 100.</a:t>
            </a:r>
            <a:endParaRPr sz="1800" dirty="0">
              <a:solidFill>
                <a:srgbClr val="222222"/>
              </a:solidFill>
              <a:latin typeface="Century Gothic"/>
              <a:ea typeface="Century Gothic"/>
              <a:cs typeface="Century Gothic"/>
              <a:sym typeface="Century Gothic"/>
            </a:endParaRPr>
          </a:p>
        </p:txBody>
      </p:sp>
      <p:grpSp>
        <p:nvGrpSpPr>
          <p:cNvPr id="110" name="Google Shape;110;p6"/>
          <p:cNvGrpSpPr/>
          <p:nvPr/>
        </p:nvGrpSpPr>
        <p:grpSpPr>
          <a:xfrm>
            <a:off x="653694" y="2652738"/>
            <a:ext cx="4064854" cy="949291"/>
            <a:chOff x="653694" y="2652738"/>
            <a:chExt cx="4064854" cy="949291"/>
          </a:xfrm>
        </p:grpSpPr>
        <p:pic>
          <p:nvPicPr>
            <p:cNvPr id="111" name="Google Shape;111;p6"/>
            <p:cNvPicPr preferRelativeResize="0"/>
            <p:nvPr/>
          </p:nvPicPr>
          <p:blipFill rotWithShape="1">
            <a:blip r:embed="rId5">
              <a:alphaModFix/>
            </a:blip>
            <a:srcRect/>
            <a:stretch/>
          </p:blipFill>
          <p:spPr>
            <a:xfrm>
              <a:off x="653694" y="2652738"/>
              <a:ext cx="974179" cy="949291"/>
            </a:xfrm>
            <a:prstGeom prst="rect">
              <a:avLst/>
            </a:prstGeom>
            <a:noFill/>
            <a:ln>
              <a:noFill/>
            </a:ln>
          </p:spPr>
        </p:pic>
        <p:pic>
          <p:nvPicPr>
            <p:cNvPr id="112" name="Google Shape;112;p6"/>
            <p:cNvPicPr preferRelativeResize="0"/>
            <p:nvPr/>
          </p:nvPicPr>
          <p:blipFill rotWithShape="1">
            <a:blip r:embed="rId5">
              <a:alphaModFix/>
            </a:blip>
            <a:srcRect/>
            <a:stretch/>
          </p:blipFill>
          <p:spPr>
            <a:xfrm>
              <a:off x="1683919" y="2652738"/>
              <a:ext cx="974179" cy="949291"/>
            </a:xfrm>
            <a:prstGeom prst="rect">
              <a:avLst/>
            </a:prstGeom>
            <a:noFill/>
            <a:ln>
              <a:noFill/>
            </a:ln>
          </p:spPr>
        </p:pic>
        <p:pic>
          <p:nvPicPr>
            <p:cNvPr id="113" name="Google Shape;113;p6"/>
            <p:cNvPicPr preferRelativeResize="0"/>
            <p:nvPr/>
          </p:nvPicPr>
          <p:blipFill rotWithShape="1">
            <a:blip r:embed="rId5">
              <a:alphaModFix/>
            </a:blip>
            <a:srcRect/>
            <a:stretch/>
          </p:blipFill>
          <p:spPr>
            <a:xfrm>
              <a:off x="2714144" y="2652738"/>
              <a:ext cx="974179" cy="949291"/>
            </a:xfrm>
            <a:prstGeom prst="rect">
              <a:avLst/>
            </a:prstGeom>
            <a:noFill/>
            <a:ln>
              <a:noFill/>
            </a:ln>
          </p:spPr>
        </p:pic>
        <p:pic>
          <p:nvPicPr>
            <p:cNvPr id="114" name="Google Shape;114;p6"/>
            <p:cNvPicPr preferRelativeResize="0"/>
            <p:nvPr/>
          </p:nvPicPr>
          <p:blipFill rotWithShape="1">
            <a:blip r:embed="rId5">
              <a:alphaModFix/>
            </a:blip>
            <a:srcRect/>
            <a:stretch/>
          </p:blipFill>
          <p:spPr>
            <a:xfrm>
              <a:off x="3744369" y="2652738"/>
              <a:ext cx="974179" cy="949291"/>
            </a:xfrm>
            <a:prstGeom prst="rect">
              <a:avLst/>
            </a:prstGeom>
            <a:noFill/>
            <a:ln>
              <a:noFill/>
            </a:ln>
          </p:spPr>
        </p:pic>
      </p:grpSp>
      <p:grpSp>
        <p:nvGrpSpPr>
          <p:cNvPr id="3" name="Group 2">
            <a:extLst>
              <a:ext uri="{FF2B5EF4-FFF2-40B4-BE49-F238E27FC236}">
                <a16:creationId xmlns:a16="http://schemas.microsoft.com/office/drawing/2014/main" id="{2EF2A305-7E85-AC4D-A6DE-6ED2D8EFAC6F}"/>
              </a:ext>
            </a:extLst>
          </p:cNvPr>
          <p:cNvGrpSpPr/>
          <p:nvPr/>
        </p:nvGrpSpPr>
        <p:grpSpPr>
          <a:xfrm>
            <a:off x="6443851" y="2769952"/>
            <a:ext cx="5335668" cy="832077"/>
            <a:chOff x="6443851" y="2769952"/>
            <a:chExt cx="5335668" cy="832077"/>
          </a:xfrm>
        </p:grpSpPr>
        <p:sp>
          <p:nvSpPr>
            <p:cNvPr id="35" name="TextBox 34">
              <a:extLst>
                <a:ext uri="{FF2B5EF4-FFF2-40B4-BE49-F238E27FC236}">
                  <a16:creationId xmlns:a16="http://schemas.microsoft.com/office/drawing/2014/main" id="{B8641E90-ACA6-9E43-A743-58277CDA6D9D}"/>
                </a:ext>
              </a:extLst>
            </p:cNvPr>
            <p:cNvSpPr txBox="1"/>
            <p:nvPr/>
          </p:nvSpPr>
          <p:spPr>
            <a:xfrm>
              <a:off x="6881782" y="2769952"/>
              <a:ext cx="584738"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40</a:t>
              </a:r>
              <a:endParaRPr lang="en-GB" sz="1800" dirty="0"/>
            </a:p>
          </p:txBody>
        </p:sp>
        <p:sp>
          <p:nvSpPr>
            <p:cNvPr id="38" name="TextBox 37">
              <a:extLst>
                <a:ext uri="{FF2B5EF4-FFF2-40B4-BE49-F238E27FC236}">
                  <a16:creationId xmlns:a16="http://schemas.microsoft.com/office/drawing/2014/main" id="{F0AC2395-149F-B848-A827-6A7402EA5054}"/>
                </a:ext>
              </a:extLst>
            </p:cNvPr>
            <p:cNvSpPr txBox="1"/>
            <p:nvPr/>
          </p:nvSpPr>
          <p:spPr>
            <a:xfrm>
              <a:off x="6443851" y="3232697"/>
              <a:ext cx="584738"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4</a:t>
              </a:r>
              <a:endParaRPr lang="en-GB" sz="1800" dirty="0"/>
            </a:p>
          </p:txBody>
        </p:sp>
        <p:sp>
          <p:nvSpPr>
            <p:cNvPr id="39" name="TextBox 38">
              <a:extLst>
                <a:ext uri="{FF2B5EF4-FFF2-40B4-BE49-F238E27FC236}">
                  <a16:creationId xmlns:a16="http://schemas.microsoft.com/office/drawing/2014/main" id="{14A88A85-F69A-0941-A07C-C53FEC3FD911}"/>
                </a:ext>
              </a:extLst>
            </p:cNvPr>
            <p:cNvSpPr txBox="1"/>
            <p:nvPr/>
          </p:nvSpPr>
          <p:spPr>
            <a:xfrm>
              <a:off x="9714536" y="3182206"/>
              <a:ext cx="584738"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4</a:t>
              </a:r>
              <a:endParaRPr lang="en-GB" sz="1800" dirty="0"/>
            </a:p>
          </p:txBody>
        </p:sp>
        <p:sp>
          <p:nvSpPr>
            <p:cNvPr id="40" name="TextBox 39">
              <a:extLst>
                <a:ext uri="{FF2B5EF4-FFF2-40B4-BE49-F238E27FC236}">
                  <a16:creationId xmlns:a16="http://schemas.microsoft.com/office/drawing/2014/main" id="{2A02D744-88C0-C544-98F3-AD2DE7C65552}"/>
                </a:ext>
              </a:extLst>
            </p:cNvPr>
            <p:cNvSpPr txBox="1"/>
            <p:nvPr/>
          </p:nvSpPr>
          <p:spPr>
            <a:xfrm>
              <a:off x="11194781" y="3178071"/>
              <a:ext cx="584738"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40</a:t>
              </a:r>
              <a:endParaRPr lang="en-GB" sz="1800" dirty="0"/>
            </a:p>
          </p:txBody>
        </p:sp>
      </p:grpSp>
      <p:grpSp>
        <p:nvGrpSpPr>
          <p:cNvPr id="4" name="Group 3">
            <a:extLst>
              <a:ext uri="{FF2B5EF4-FFF2-40B4-BE49-F238E27FC236}">
                <a16:creationId xmlns:a16="http://schemas.microsoft.com/office/drawing/2014/main" id="{4C5B0BC1-B662-E841-AF17-F619E6B8B4ED}"/>
              </a:ext>
            </a:extLst>
          </p:cNvPr>
          <p:cNvGrpSpPr/>
          <p:nvPr/>
        </p:nvGrpSpPr>
        <p:grpSpPr>
          <a:xfrm>
            <a:off x="6443851" y="4020495"/>
            <a:ext cx="5335668" cy="827942"/>
            <a:chOff x="6443851" y="4020495"/>
            <a:chExt cx="5335668" cy="827942"/>
          </a:xfrm>
        </p:grpSpPr>
        <p:sp>
          <p:nvSpPr>
            <p:cNvPr id="36" name="TextBox 35">
              <a:extLst>
                <a:ext uri="{FF2B5EF4-FFF2-40B4-BE49-F238E27FC236}">
                  <a16:creationId xmlns:a16="http://schemas.microsoft.com/office/drawing/2014/main" id="{7D13F27F-2E21-D341-8D68-2BDA57C122D7}"/>
                </a:ext>
              </a:extLst>
            </p:cNvPr>
            <p:cNvSpPr txBox="1"/>
            <p:nvPr/>
          </p:nvSpPr>
          <p:spPr>
            <a:xfrm>
              <a:off x="6881782" y="4020495"/>
              <a:ext cx="584738"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50</a:t>
              </a:r>
              <a:endParaRPr lang="en-GB" sz="1800" dirty="0"/>
            </a:p>
          </p:txBody>
        </p:sp>
        <p:sp>
          <p:nvSpPr>
            <p:cNvPr id="41" name="TextBox 40">
              <a:extLst>
                <a:ext uri="{FF2B5EF4-FFF2-40B4-BE49-F238E27FC236}">
                  <a16:creationId xmlns:a16="http://schemas.microsoft.com/office/drawing/2014/main" id="{3AE256A5-4653-7747-B9E7-134E1CE980CA}"/>
                </a:ext>
              </a:extLst>
            </p:cNvPr>
            <p:cNvSpPr txBox="1"/>
            <p:nvPr/>
          </p:nvSpPr>
          <p:spPr>
            <a:xfrm>
              <a:off x="6443851" y="4479105"/>
              <a:ext cx="584738"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5</a:t>
              </a:r>
              <a:endParaRPr lang="en-GB" sz="1800" dirty="0"/>
            </a:p>
          </p:txBody>
        </p:sp>
        <p:sp>
          <p:nvSpPr>
            <p:cNvPr id="42" name="TextBox 41">
              <a:extLst>
                <a:ext uri="{FF2B5EF4-FFF2-40B4-BE49-F238E27FC236}">
                  <a16:creationId xmlns:a16="http://schemas.microsoft.com/office/drawing/2014/main" id="{A72ACA34-9E44-E346-A2A3-F5FF7778A145}"/>
                </a:ext>
              </a:extLst>
            </p:cNvPr>
            <p:cNvSpPr txBox="1"/>
            <p:nvPr/>
          </p:nvSpPr>
          <p:spPr>
            <a:xfrm>
              <a:off x="9714536" y="4428614"/>
              <a:ext cx="584738"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5</a:t>
              </a:r>
              <a:endParaRPr lang="en-GB" sz="1800" dirty="0"/>
            </a:p>
          </p:txBody>
        </p:sp>
        <p:sp>
          <p:nvSpPr>
            <p:cNvPr id="43" name="TextBox 42">
              <a:extLst>
                <a:ext uri="{FF2B5EF4-FFF2-40B4-BE49-F238E27FC236}">
                  <a16:creationId xmlns:a16="http://schemas.microsoft.com/office/drawing/2014/main" id="{F7F4BBD3-8077-514D-B40F-6089DA697A74}"/>
                </a:ext>
              </a:extLst>
            </p:cNvPr>
            <p:cNvSpPr txBox="1"/>
            <p:nvPr/>
          </p:nvSpPr>
          <p:spPr>
            <a:xfrm>
              <a:off x="11194781" y="4424479"/>
              <a:ext cx="584738"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50</a:t>
              </a:r>
              <a:endParaRPr lang="en-GB" sz="1800" dirty="0"/>
            </a:p>
          </p:txBody>
        </p:sp>
      </p:grpSp>
      <p:grpSp>
        <p:nvGrpSpPr>
          <p:cNvPr id="5" name="Group 4">
            <a:extLst>
              <a:ext uri="{FF2B5EF4-FFF2-40B4-BE49-F238E27FC236}">
                <a16:creationId xmlns:a16="http://schemas.microsoft.com/office/drawing/2014/main" id="{019B9ADE-6B42-9643-9419-A0675F4DCA11}"/>
              </a:ext>
            </a:extLst>
          </p:cNvPr>
          <p:cNvGrpSpPr/>
          <p:nvPr/>
        </p:nvGrpSpPr>
        <p:grpSpPr>
          <a:xfrm>
            <a:off x="3584541" y="5703788"/>
            <a:ext cx="3896939" cy="369332"/>
            <a:chOff x="3584541" y="5703788"/>
            <a:chExt cx="3896939" cy="369332"/>
          </a:xfrm>
        </p:grpSpPr>
        <p:sp>
          <p:nvSpPr>
            <p:cNvPr id="37" name="TextBox 36">
              <a:extLst>
                <a:ext uri="{FF2B5EF4-FFF2-40B4-BE49-F238E27FC236}">
                  <a16:creationId xmlns:a16="http://schemas.microsoft.com/office/drawing/2014/main" id="{D881758A-971A-A742-84A4-0EF2883C016C}"/>
                </a:ext>
              </a:extLst>
            </p:cNvPr>
            <p:cNvSpPr txBox="1"/>
            <p:nvPr/>
          </p:nvSpPr>
          <p:spPr>
            <a:xfrm>
              <a:off x="3584541" y="5703788"/>
              <a:ext cx="584738"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10</a:t>
              </a:r>
              <a:endParaRPr lang="en-GB" sz="1800" dirty="0"/>
            </a:p>
          </p:txBody>
        </p:sp>
        <p:sp>
          <p:nvSpPr>
            <p:cNvPr id="46" name="TextBox 45">
              <a:extLst>
                <a:ext uri="{FF2B5EF4-FFF2-40B4-BE49-F238E27FC236}">
                  <a16:creationId xmlns:a16="http://schemas.microsoft.com/office/drawing/2014/main" id="{43595258-8716-664F-8DEB-F7244FEC3D1F}"/>
                </a:ext>
              </a:extLst>
            </p:cNvPr>
            <p:cNvSpPr txBox="1"/>
            <p:nvPr/>
          </p:nvSpPr>
          <p:spPr>
            <a:xfrm>
              <a:off x="6896742" y="5703788"/>
              <a:ext cx="584738" cy="369332"/>
            </a:xfrm>
            <a:prstGeom prst="rect">
              <a:avLst/>
            </a:prstGeom>
            <a:noFill/>
          </p:spPr>
          <p:txBody>
            <a:bodyPr wrap="square">
              <a:spAutoFit/>
            </a:bodyPr>
            <a:lstStyle/>
            <a:p>
              <a:pPr algn="ctr"/>
              <a:r>
                <a:rPr lang="en-GB" sz="1800" dirty="0">
                  <a:solidFill>
                    <a:srgbClr val="43A047"/>
                  </a:solidFill>
                  <a:latin typeface="Century Gothic"/>
                  <a:ea typeface="Century Gothic"/>
                  <a:cs typeface="Century Gothic"/>
                  <a:sym typeface="Century Gothic"/>
                </a:rPr>
                <a:t>10</a:t>
              </a:r>
              <a:endParaRPr lang="en-GB" sz="1800" dirty="0"/>
            </a:p>
          </p:txBody>
        </p:sp>
      </p:grpSp>
      <p:sp>
        <p:nvSpPr>
          <p:cNvPr id="45" name="Google Shape;85;p6">
            <a:extLst>
              <a:ext uri="{FF2B5EF4-FFF2-40B4-BE49-F238E27FC236}">
                <a16:creationId xmlns:a16="http://schemas.microsoft.com/office/drawing/2014/main" id="{12DD1B1F-0852-8349-B283-370D283163AA}"/>
              </a:ext>
            </a:extLst>
          </p:cNvPr>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dirty="0">
                <a:solidFill>
                  <a:schemeClr val="lt1"/>
                </a:solidFill>
                <a:latin typeface="Century Gothic"/>
                <a:ea typeface="Century Gothic"/>
                <a:cs typeface="Century Gothic"/>
                <a:sym typeface="Century Gothic"/>
              </a:rPr>
              <a:t>Answers</a:t>
            </a:r>
            <a:endParaRP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nextCondLst>
                <p:cond evt="onClick" delay="0">
                  <p:tgtEl>
                    <p:spTgt spid="4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30" name="Google Shape;130;p7"/>
          <p:cNvSpPr txBox="1"/>
          <p:nvPr/>
        </p:nvSpPr>
        <p:spPr>
          <a:xfrm>
            <a:off x="6243525" y="1557625"/>
            <a:ext cx="4665375" cy="50700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The number is 500.</a:t>
            </a:r>
            <a:endParaRPr sz="1800">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There are 5 groups of one hundred. </a:t>
            </a:r>
            <a:endParaRPr/>
          </a:p>
          <a:p>
            <a:pPr marL="0" marR="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There are 5 hundreds in 500. </a:t>
            </a:r>
            <a:endParaRPr sz="1800">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222222"/>
              </a:buClr>
              <a:buSzPts val="1800"/>
              <a:buFont typeface="Arial"/>
              <a:buNone/>
            </a:pPr>
            <a:endParaRPr sz="1600">
              <a:solidFill>
                <a:srgbClr val="222222"/>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222222"/>
              </a:buClr>
              <a:buSzPts val="1800"/>
              <a:buFont typeface="Arial"/>
              <a:buNone/>
            </a:pPr>
            <a:endParaRPr sz="200">
              <a:solidFill>
                <a:srgbClr val="222222"/>
              </a:solidFill>
              <a:latin typeface="Century Gothic"/>
              <a:ea typeface="Century Gothic"/>
              <a:cs typeface="Century Gothic"/>
              <a:sym typeface="Century Gothic"/>
            </a:endParaRPr>
          </a:p>
          <a:p>
            <a:pPr marL="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The number is _____</a:t>
            </a:r>
            <a:endParaRPr sz="1800">
              <a:solidFill>
                <a:srgbClr val="222222"/>
              </a:solidFill>
              <a:latin typeface="Century Gothic"/>
              <a:ea typeface="Century Gothic"/>
              <a:cs typeface="Century Gothic"/>
              <a:sym typeface="Century Gothic"/>
            </a:endParaRPr>
          </a:p>
          <a:p>
            <a:pPr marL="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There are _____ groups of one hundred. </a:t>
            </a:r>
            <a:endParaRPr>
              <a:solidFill>
                <a:schemeClr val="dk1"/>
              </a:solidFill>
            </a:endParaRPr>
          </a:p>
          <a:p>
            <a:pPr marL="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There are _____ hundreds in _____. </a:t>
            </a:r>
            <a:endParaRPr sz="1800">
              <a:solidFill>
                <a:srgbClr val="222222"/>
              </a:solidFill>
              <a:latin typeface="Century Gothic"/>
              <a:ea typeface="Century Gothic"/>
              <a:cs typeface="Century Gothic"/>
              <a:sym typeface="Century Gothic"/>
            </a:endParaRPr>
          </a:p>
          <a:p>
            <a:pPr marL="0" lvl="0" indent="0" algn="l" rtl="0">
              <a:lnSpc>
                <a:spcPct val="150000"/>
              </a:lnSpc>
              <a:spcBef>
                <a:spcPts val="0"/>
              </a:spcBef>
              <a:spcAft>
                <a:spcPts val="0"/>
              </a:spcAft>
              <a:buClr>
                <a:srgbClr val="222222"/>
              </a:buClr>
              <a:buSzPts val="1800"/>
              <a:buFont typeface="Arial"/>
              <a:buNone/>
            </a:pPr>
            <a:endParaRPr sz="1700">
              <a:solidFill>
                <a:srgbClr val="222222"/>
              </a:solidFill>
              <a:latin typeface="Century Gothic"/>
              <a:ea typeface="Century Gothic"/>
              <a:cs typeface="Century Gothic"/>
              <a:sym typeface="Century Gothic"/>
            </a:endParaRPr>
          </a:p>
          <a:p>
            <a:pPr marL="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The number is _____</a:t>
            </a:r>
            <a:endParaRPr sz="1800">
              <a:solidFill>
                <a:srgbClr val="222222"/>
              </a:solidFill>
              <a:latin typeface="Century Gothic"/>
              <a:ea typeface="Century Gothic"/>
              <a:cs typeface="Century Gothic"/>
              <a:sym typeface="Century Gothic"/>
            </a:endParaRPr>
          </a:p>
          <a:p>
            <a:pPr marL="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There are _____ groups of one hundred. </a:t>
            </a:r>
            <a:endParaRPr>
              <a:solidFill>
                <a:schemeClr val="dk1"/>
              </a:solidFill>
            </a:endParaRPr>
          </a:p>
          <a:p>
            <a:pPr marL="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There are _____ hundreds in _____. </a:t>
            </a:r>
            <a:endParaRPr sz="1800">
              <a:solidFill>
                <a:srgbClr val="222222"/>
              </a:solidFill>
              <a:latin typeface="Century Gothic"/>
              <a:ea typeface="Century Gothic"/>
              <a:cs typeface="Century Gothic"/>
              <a:sym typeface="Century Gothic"/>
            </a:endParaRPr>
          </a:p>
          <a:p>
            <a:pPr marL="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There are _____ groups of ten.</a:t>
            </a:r>
            <a:endParaRPr sz="1800">
              <a:solidFill>
                <a:srgbClr val="222222"/>
              </a:solidFill>
              <a:latin typeface="Century Gothic"/>
              <a:ea typeface="Century Gothic"/>
              <a:cs typeface="Century Gothic"/>
              <a:sym typeface="Century Gothic"/>
            </a:endParaRPr>
          </a:p>
          <a:p>
            <a:pPr marL="0" lvl="0" indent="0" algn="l" rtl="0">
              <a:lnSpc>
                <a:spcPct val="150000"/>
              </a:lnSpc>
              <a:spcBef>
                <a:spcPts val="0"/>
              </a:spcBef>
              <a:spcAft>
                <a:spcPts val="0"/>
              </a:spcAft>
              <a:buClr>
                <a:srgbClr val="222222"/>
              </a:buClr>
              <a:buSzPts val="1800"/>
              <a:buFont typeface="Arial"/>
              <a:buNone/>
            </a:pPr>
            <a:r>
              <a:rPr lang="en-GB" sz="1800">
                <a:solidFill>
                  <a:srgbClr val="222222"/>
                </a:solidFill>
                <a:latin typeface="Century Gothic"/>
                <a:ea typeface="Century Gothic"/>
                <a:cs typeface="Century Gothic"/>
                <a:sym typeface="Century Gothic"/>
              </a:rPr>
              <a:t>There are _____ tens in _____</a:t>
            </a:r>
            <a:endParaRPr sz="1800">
              <a:solidFill>
                <a:srgbClr val="222222"/>
              </a:solidFill>
              <a:latin typeface="Century Gothic"/>
              <a:ea typeface="Century Gothic"/>
              <a:cs typeface="Century Gothic"/>
              <a:sym typeface="Century Gothic"/>
            </a:endParaRPr>
          </a:p>
        </p:txBody>
      </p:sp>
      <p:grpSp>
        <p:nvGrpSpPr>
          <p:cNvPr id="2" name="Group 1">
            <a:extLst>
              <a:ext uri="{FF2B5EF4-FFF2-40B4-BE49-F238E27FC236}">
                <a16:creationId xmlns:a16="http://schemas.microsoft.com/office/drawing/2014/main" id="{EB6294D0-2B6E-7247-B644-5B9AF9982D96}"/>
              </a:ext>
            </a:extLst>
          </p:cNvPr>
          <p:cNvGrpSpPr/>
          <p:nvPr/>
        </p:nvGrpSpPr>
        <p:grpSpPr>
          <a:xfrm>
            <a:off x="320050" y="4524600"/>
            <a:ext cx="5720040" cy="1921545"/>
            <a:chOff x="320050" y="4524600"/>
            <a:chExt cx="5720040" cy="1921545"/>
          </a:xfrm>
        </p:grpSpPr>
        <p:pic>
          <p:nvPicPr>
            <p:cNvPr id="140" name="Google Shape;140;p7"/>
            <p:cNvPicPr preferRelativeResize="0"/>
            <p:nvPr/>
          </p:nvPicPr>
          <p:blipFill rotWithShape="1">
            <a:blip r:embed="rId3">
              <a:alphaModFix/>
            </a:blip>
            <a:srcRect/>
            <a:stretch/>
          </p:blipFill>
          <p:spPr>
            <a:xfrm>
              <a:off x="320050" y="4524600"/>
              <a:ext cx="870777" cy="353145"/>
            </a:xfrm>
            <a:prstGeom prst="rect">
              <a:avLst/>
            </a:prstGeom>
            <a:noFill/>
            <a:ln>
              <a:noFill/>
            </a:ln>
          </p:spPr>
        </p:pic>
        <p:pic>
          <p:nvPicPr>
            <p:cNvPr id="141" name="Google Shape;141;p7"/>
            <p:cNvPicPr preferRelativeResize="0"/>
            <p:nvPr/>
          </p:nvPicPr>
          <p:blipFill rotWithShape="1">
            <a:blip r:embed="rId3">
              <a:alphaModFix/>
            </a:blip>
            <a:srcRect/>
            <a:stretch/>
          </p:blipFill>
          <p:spPr>
            <a:xfrm>
              <a:off x="320050" y="4916698"/>
              <a:ext cx="870777" cy="353145"/>
            </a:xfrm>
            <a:prstGeom prst="rect">
              <a:avLst/>
            </a:prstGeom>
            <a:noFill/>
            <a:ln>
              <a:noFill/>
            </a:ln>
          </p:spPr>
        </p:pic>
        <p:pic>
          <p:nvPicPr>
            <p:cNvPr id="142" name="Google Shape;142;p7"/>
            <p:cNvPicPr preferRelativeResize="0"/>
            <p:nvPr/>
          </p:nvPicPr>
          <p:blipFill rotWithShape="1">
            <a:blip r:embed="rId3">
              <a:alphaModFix/>
            </a:blip>
            <a:srcRect/>
            <a:stretch/>
          </p:blipFill>
          <p:spPr>
            <a:xfrm>
              <a:off x="320050" y="5308797"/>
              <a:ext cx="870777" cy="353145"/>
            </a:xfrm>
            <a:prstGeom prst="rect">
              <a:avLst/>
            </a:prstGeom>
            <a:noFill/>
            <a:ln>
              <a:noFill/>
            </a:ln>
          </p:spPr>
        </p:pic>
        <p:pic>
          <p:nvPicPr>
            <p:cNvPr id="143" name="Google Shape;143;p7"/>
            <p:cNvPicPr preferRelativeResize="0"/>
            <p:nvPr/>
          </p:nvPicPr>
          <p:blipFill rotWithShape="1">
            <a:blip r:embed="rId3">
              <a:alphaModFix/>
            </a:blip>
            <a:srcRect/>
            <a:stretch/>
          </p:blipFill>
          <p:spPr>
            <a:xfrm>
              <a:off x="320050" y="5700900"/>
              <a:ext cx="870777" cy="353145"/>
            </a:xfrm>
            <a:prstGeom prst="rect">
              <a:avLst/>
            </a:prstGeom>
            <a:noFill/>
            <a:ln>
              <a:noFill/>
            </a:ln>
          </p:spPr>
        </p:pic>
        <p:pic>
          <p:nvPicPr>
            <p:cNvPr id="144" name="Google Shape;144;p7"/>
            <p:cNvPicPr preferRelativeResize="0"/>
            <p:nvPr/>
          </p:nvPicPr>
          <p:blipFill rotWithShape="1">
            <a:blip r:embed="rId3">
              <a:alphaModFix/>
            </a:blip>
            <a:srcRect/>
            <a:stretch/>
          </p:blipFill>
          <p:spPr>
            <a:xfrm>
              <a:off x="320050" y="6093000"/>
              <a:ext cx="870777" cy="353145"/>
            </a:xfrm>
            <a:prstGeom prst="rect">
              <a:avLst/>
            </a:prstGeom>
            <a:noFill/>
            <a:ln>
              <a:noFill/>
            </a:ln>
          </p:spPr>
        </p:pic>
        <p:pic>
          <p:nvPicPr>
            <p:cNvPr id="145" name="Google Shape;145;p7"/>
            <p:cNvPicPr preferRelativeResize="0"/>
            <p:nvPr/>
          </p:nvPicPr>
          <p:blipFill rotWithShape="1">
            <a:blip r:embed="rId3">
              <a:alphaModFix/>
            </a:blip>
            <a:srcRect/>
            <a:stretch/>
          </p:blipFill>
          <p:spPr>
            <a:xfrm>
              <a:off x="1289913" y="4524600"/>
              <a:ext cx="870777" cy="353145"/>
            </a:xfrm>
            <a:prstGeom prst="rect">
              <a:avLst/>
            </a:prstGeom>
            <a:noFill/>
            <a:ln>
              <a:noFill/>
            </a:ln>
          </p:spPr>
        </p:pic>
        <p:pic>
          <p:nvPicPr>
            <p:cNvPr id="146" name="Google Shape;146;p7"/>
            <p:cNvPicPr preferRelativeResize="0"/>
            <p:nvPr/>
          </p:nvPicPr>
          <p:blipFill rotWithShape="1">
            <a:blip r:embed="rId3">
              <a:alphaModFix/>
            </a:blip>
            <a:srcRect/>
            <a:stretch/>
          </p:blipFill>
          <p:spPr>
            <a:xfrm>
              <a:off x="1289913" y="4916698"/>
              <a:ext cx="870777" cy="353145"/>
            </a:xfrm>
            <a:prstGeom prst="rect">
              <a:avLst/>
            </a:prstGeom>
            <a:noFill/>
            <a:ln>
              <a:noFill/>
            </a:ln>
          </p:spPr>
        </p:pic>
        <p:pic>
          <p:nvPicPr>
            <p:cNvPr id="147" name="Google Shape;147;p7"/>
            <p:cNvPicPr preferRelativeResize="0"/>
            <p:nvPr/>
          </p:nvPicPr>
          <p:blipFill rotWithShape="1">
            <a:blip r:embed="rId3">
              <a:alphaModFix/>
            </a:blip>
            <a:srcRect/>
            <a:stretch/>
          </p:blipFill>
          <p:spPr>
            <a:xfrm>
              <a:off x="1289913" y="5308797"/>
              <a:ext cx="870777" cy="353145"/>
            </a:xfrm>
            <a:prstGeom prst="rect">
              <a:avLst/>
            </a:prstGeom>
            <a:noFill/>
            <a:ln>
              <a:noFill/>
            </a:ln>
          </p:spPr>
        </p:pic>
        <p:pic>
          <p:nvPicPr>
            <p:cNvPr id="148" name="Google Shape;148;p7"/>
            <p:cNvPicPr preferRelativeResize="0"/>
            <p:nvPr/>
          </p:nvPicPr>
          <p:blipFill rotWithShape="1">
            <a:blip r:embed="rId3">
              <a:alphaModFix/>
            </a:blip>
            <a:srcRect/>
            <a:stretch/>
          </p:blipFill>
          <p:spPr>
            <a:xfrm>
              <a:off x="1289913" y="5700900"/>
              <a:ext cx="870777" cy="353145"/>
            </a:xfrm>
            <a:prstGeom prst="rect">
              <a:avLst/>
            </a:prstGeom>
            <a:noFill/>
            <a:ln>
              <a:noFill/>
            </a:ln>
          </p:spPr>
        </p:pic>
        <p:pic>
          <p:nvPicPr>
            <p:cNvPr id="149" name="Google Shape;149;p7"/>
            <p:cNvPicPr preferRelativeResize="0"/>
            <p:nvPr/>
          </p:nvPicPr>
          <p:blipFill rotWithShape="1">
            <a:blip r:embed="rId3">
              <a:alphaModFix/>
            </a:blip>
            <a:srcRect/>
            <a:stretch/>
          </p:blipFill>
          <p:spPr>
            <a:xfrm>
              <a:off x="1289913" y="6093000"/>
              <a:ext cx="870777" cy="353145"/>
            </a:xfrm>
            <a:prstGeom prst="rect">
              <a:avLst/>
            </a:prstGeom>
            <a:noFill/>
            <a:ln>
              <a:noFill/>
            </a:ln>
          </p:spPr>
        </p:pic>
        <p:pic>
          <p:nvPicPr>
            <p:cNvPr id="150" name="Google Shape;150;p7"/>
            <p:cNvPicPr preferRelativeResize="0"/>
            <p:nvPr/>
          </p:nvPicPr>
          <p:blipFill rotWithShape="1">
            <a:blip r:embed="rId3">
              <a:alphaModFix/>
            </a:blip>
            <a:srcRect/>
            <a:stretch/>
          </p:blipFill>
          <p:spPr>
            <a:xfrm>
              <a:off x="2259775" y="4524600"/>
              <a:ext cx="870777" cy="353145"/>
            </a:xfrm>
            <a:prstGeom prst="rect">
              <a:avLst/>
            </a:prstGeom>
            <a:noFill/>
            <a:ln>
              <a:noFill/>
            </a:ln>
          </p:spPr>
        </p:pic>
        <p:pic>
          <p:nvPicPr>
            <p:cNvPr id="151" name="Google Shape;151;p7"/>
            <p:cNvPicPr preferRelativeResize="0"/>
            <p:nvPr/>
          </p:nvPicPr>
          <p:blipFill rotWithShape="1">
            <a:blip r:embed="rId3">
              <a:alphaModFix/>
            </a:blip>
            <a:srcRect/>
            <a:stretch/>
          </p:blipFill>
          <p:spPr>
            <a:xfrm>
              <a:off x="2259775" y="4916698"/>
              <a:ext cx="870777" cy="353145"/>
            </a:xfrm>
            <a:prstGeom prst="rect">
              <a:avLst/>
            </a:prstGeom>
            <a:noFill/>
            <a:ln>
              <a:noFill/>
            </a:ln>
          </p:spPr>
        </p:pic>
        <p:pic>
          <p:nvPicPr>
            <p:cNvPr id="152" name="Google Shape;152;p7"/>
            <p:cNvPicPr preferRelativeResize="0"/>
            <p:nvPr/>
          </p:nvPicPr>
          <p:blipFill rotWithShape="1">
            <a:blip r:embed="rId3">
              <a:alphaModFix/>
            </a:blip>
            <a:srcRect/>
            <a:stretch/>
          </p:blipFill>
          <p:spPr>
            <a:xfrm>
              <a:off x="2259775" y="5308797"/>
              <a:ext cx="870777" cy="353145"/>
            </a:xfrm>
            <a:prstGeom prst="rect">
              <a:avLst/>
            </a:prstGeom>
            <a:noFill/>
            <a:ln>
              <a:noFill/>
            </a:ln>
          </p:spPr>
        </p:pic>
        <p:pic>
          <p:nvPicPr>
            <p:cNvPr id="153" name="Google Shape;153;p7"/>
            <p:cNvPicPr preferRelativeResize="0"/>
            <p:nvPr/>
          </p:nvPicPr>
          <p:blipFill rotWithShape="1">
            <a:blip r:embed="rId3">
              <a:alphaModFix/>
            </a:blip>
            <a:srcRect/>
            <a:stretch/>
          </p:blipFill>
          <p:spPr>
            <a:xfrm>
              <a:off x="2259775" y="5700900"/>
              <a:ext cx="870777" cy="353145"/>
            </a:xfrm>
            <a:prstGeom prst="rect">
              <a:avLst/>
            </a:prstGeom>
            <a:noFill/>
            <a:ln>
              <a:noFill/>
            </a:ln>
          </p:spPr>
        </p:pic>
        <p:pic>
          <p:nvPicPr>
            <p:cNvPr id="154" name="Google Shape;154;p7"/>
            <p:cNvPicPr preferRelativeResize="0"/>
            <p:nvPr/>
          </p:nvPicPr>
          <p:blipFill rotWithShape="1">
            <a:blip r:embed="rId3">
              <a:alphaModFix/>
            </a:blip>
            <a:srcRect/>
            <a:stretch/>
          </p:blipFill>
          <p:spPr>
            <a:xfrm>
              <a:off x="2259775" y="6093000"/>
              <a:ext cx="870777" cy="353145"/>
            </a:xfrm>
            <a:prstGeom prst="rect">
              <a:avLst/>
            </a:prstGeom>
            <a:noFill/>
            <a:ln>
              <a:noFill/>
            </a:ln>
          </p:spPr>
        </p:pic>
        <p:pic>
          <p:nvPicPr>
            <p:cNvPr id="155" name="Google Shape;155;p7"/>
            <p:cNvPicPr preferRelativeResize="0"/>
            <p:nvPr/>
          </p:nvPicPr>
          <p:blipFill rotWithShape="1">
            <a:blip r:embed="rId3">
              <a:alphaModFix/>
            </a:blip>
            <a:srcRect/>
            <a:stretch/>
          </p:blipFill>
          <p:spPr>
            <a:xfrm>
              <a:off x="3229613" y="4524600"/>
              <a:ext cx="870777" cy="353145"/>
            </a:xfrm>
            <a:prstGeom prst="rect">
              <a:avLst/>
            </a:prstGeom>
            <a:noFill/>
            <a:ln>
              <a:noFill/>
            </a:ln>
          </p:spPr>
        </p:pic>
        <p:pic>
          <p:nvPicPr>
            <p:cNvPr id="156" name="Google Shape;156;p7"/>
            <p:cNvPicPr preferRelativeResize="0"/>
            <p:nvPr/>
          </p:nvPicPr>
          <p:blipFill rotWithShape="1">
            <a:blip r:embed="rId3">
              <a:alphaModFix/>
            </a:blip>
            <a:srcRect/>
            <a:stretch/>
          </p:blipFill>
          <p:spPr>
            <a:xfrm>
              <a:off x="3229613" y="4916698"/>
              <a:ext cx="870777" cy="353145"/>
            </a:xfrm>
            <a:prstGeom prst="rect">
              <a:avLst/>
            </a:prstGeom>
            <a:noFill/>
            <a:ln>
              <a:noFill/>
            </a:ln>
          </p:spPr>
        </p:pic>
        <p:pic>
          <p:nvPicPr>
            <p:cNvPr id="157" name="Google Shape;157;p7"/>
            <p:cNvPicPr preferRelativeResize="0"/>
            <p:nvPr/>
          </p:nvPicPr>
          <p:blipFill rotWithShape="1">
            <a:blip r:embed="rId3">
              <a:alphaModFix/>
            </a:blip>
            <a:srcRect/>
            <a:stretch/>
          </p:blipFill>
          <p:spPr>
            <a:xfrm>
              <a:off x="3229613" y="5308797"/>
              <a:ext cx="870777" cy="353145"/>
            </a:xfrm>
            <a:prstGeom prst="rect">
              <a:avLst/>
            </a:prstGeom>
            <a:noFill/>
            <a:ln>
              <a:noFill/>
            </a:ln>
          </p:spPr>
        </p:pic>
        <p:pic>
          <p:nvPicPr>
            <p:cNvPr id="158" name="Google Shape;158;p7"/>
            <p:cNvPicPr preferRelativeResize="0"/>
            <p:nvPr/>
          </p:nvPicPr>
          <p:blipFill rotWithShape="1">
            <a:blip r:embed="rId3">
              <a:alphaModFix/>
            </a:blip>
            <a:srcRect/>
            <a:stretch/>
          </p:blipFill>
          <p:spPr>
            <a:xfrm>
              <a:off x="3229613" y="5700900"/>
              <a:ext cx="870777" cy="353145"/>
            </a:xfrm>
            <a:prstGeom prst="rect">
              <a:avLst/>
            </a:prstGeom>
            <a:noFill/>
            <a:ln>
              <a:noFill/>
            </a:ln>
          </p:spPr>
        </p:pic>
        <p:pic>
          <p:nvPicPr>
            <p:cNvPr id="159" name="Google Shape;159;p7"/>
            <p:cNvPicPr preferRelativeResize="0"/>
            <p:nvPr/>
          </p:nvPicPr>
          <p:blipFill rotWithShape="1">
            <a:blip r:embed="rId3">
              <a:alphaModFix/>
            </a:blip>
            <a:srcRect/>
            <a:stretch/>
          </p:blipFill>
          <p:spPr>
            <a:xfrm>
              <a:off x="3229613" y="6093000"/>
              <a:ext cx="870777" cy="353145"/>
            </a:xfrm>
            <a:prstGeom prst="rect">
              <a:avLst/>
            </a:prstGeom>
            <a:noFill/>
            <a:ln>
              <a:noFill/>
            </a:ln>
          </p:spPr>
        </p:pic>
        <p:pic>
          <p:nvPicPr>
            <p:cNvPr id="160" name="Google Shape;160;p7"/>
            <p:cNvPicPr preferRelativeResize="0"/>
            <p:nvPr/>
          </p:nvPicPr>
          <p:blipFill rotWithShape="1">
            <a:blip r:embed="rId3">
              <a:alphaModFix/>
            </a:blip>
            <a:srcRect/>
            <a:stretch/>
          </p:blipFill>
          <p:spPr>
            <a:xfrm>
              <a:off x="4199463" y="4524600"/>
              <a:ext cx="870777" cy="353145"/>
            </a:xfrm>
            <a:prstGeom prst="rect">
              <a:avLst/>
            </a:prstGeom>
            <a:noFill/>
            <a:ln>
              <a:noFill/>
            </a:ln>
          </p:spPr>
        </p:pic>
        <p:pic>
          <p:nvPicPr>
            <p:cNvPr id="161" name="Google Shape;161;p7"/>
            <p:cNvPicPr preferRelativeResize="0"/>
            <p:nvPr/>
          </p:nvPicPr>
          <p:blipFill rotWithShape="1">
            <a:blip r:embed="rId3">
              <a:alphaModFix/>
            </a:blip>
            <a:srcRect/>
            <a:stretch/>
          </p:blipFill>
          <p:spPr>
            <a:xfrm>
              <a:off x="4199463" y="4916698"/>
              <a:ext cx="870777" cy="353145"/>
            </a:xfrm>
            <a:prstGeom prst="rect">
              <a:avLst/>
            </a:prstGeom>
            <a:noFill/>
            <a:ln>
              <a:noFill/>
            </a:ln>
          </p:spPr>
        </p:pic>
        <p:pic>
          <p:nvPicPr>
            <p:cNvPr id="162" name="Google Shape;162;p7"/>
            <p:cNvPicPr preferRelativeResize="0"/>
            <p:nvPr/>
          </p:nvPicPr>
          <p:blipFill rotWithShape="1">
            <a:blip r:embed="rId3">
              <a:alphaModFix/>
            </a:blip>
            <a:srcRect/>
            <a:stretch/>
          </p:blipFill>
          <p:spPr>
            <a:xfrm>
              <a:off x="4199463" y="5308797"/>
              <a:ext cx="870777" cy="353145"/>
            </a:xfrm>
            <a:prstGeom prst="rect">
              <a:avLst/>
            </a:prstGeom>
            <a:noFill/>
            <a:ln>
              <a:noFill/>
            </a:ln>
          </p:spPr>
        </p:pic>
        <p:pic>
          <p:nvPicPr>
            <p:cNvPr id="163" name="Google Shape;163;p7"/>
            <p:cNvPicPr preferRelativeResize="0"/>
            <p:nvPr/>
          </p:nvPicPr>
          <p:blipFill rotWithShape="1">
            <a:blip r:embed="rId3">
              <a:alphaModFix/>
            </a:blip>
            <a:srcRect/>
            <a:stretch/>
          </p:blipFill>
          <p:spPr>
            <a:xfrm>
              <a:off x="4199463" y="5700900"/>
              <a:ext cx="870777" cy="353145"/>
            </a:xfrm>
            <a:prstGeom prst="rect">
              <a:avLst/>
            </a:prstGeom>
            <a:noFill/>
            <a:ln>
              <a:noFill/>
            </a:ln>
          </p:spPr>
        </p:pic>
        <p:pic>
          <p:nvPicPr>
            <p:cNvPr id="164" name="Google Shape;164;p7"/>
            <p:cNvPicPr preferRelativeResize="0"/>
            <p:nvPr/>
          </p:nvPicPr>
          <p:blipFill rotWithShape="1">
            <a:blip r:embed="rId3">
              <a:alphaModFix/>
            </a:blip>
            <a:srcRect/>
            <a:stretch/>
          </p:blipFill>
          <p:spPr>
            <a:xfrm>
              <a:off x="4199463" y="6093000"/>
              <a:ext cx="870777" cy="353145"/>
            </a:xfrm>
            <a:prstGeom prst="rect">
              <a:avLst/>
            </a:prstGeom>
            <a:noFill/>
            <a:ln>
              <a:noFill/>
            </a:ln>
          </p:spPr>
        </p:pic>
        <p:pic>
          <p:nvPicPr>
            <p:cNvPr id="165" name="Google Shape;165;p7"/>
            <p:cNvPicPr preferRelativeResize="0"/>
            <p:nvPr/>
          </p:nvPicPr>
          <p:blipFill rotWithShape="1">
            <a:blip r:embed="rId3">
              <a:alphaModFix/>
            </a:blip>
            <a:srcRect/>
            <a:stretch/>
          </p:blipFill>
          <p:spPr>
            <a:xfrm>
              <a:off x="5169313" y="4524600"/>
              <a:ext cx="870777" cy="353145"/>
            </a:xfrm>
            <a:prstGeom prst="rect">
              <a:avLst/>
            </a:prstGeom>
            <a:noFill/>
            <a:ln>
              <a:noFill/>
            </a:ln>
          </p:spPr>
        </p:pic>
        <p:pic>
          <p:nvPicPr>
            <p:cNvPr id="166" name="Google Shape;166;p7"/>
            <p:cNvPicPr preferRelativeResize="0"/>
            <p:nvPr/>
          </p:nvPicPr>
          <p:blipFill rotWithShape="1">
            <a:blip r:embed="rId3">
              <a:alphaModFix/>
            </a:blip>
            <a:srcRect/>
            <a:stretch/>
          </p:blipFill>
          <p:spPr>
            <a:xfrm>
              <a:off x="5169313" y="4916698"/>
              <a:ext cx="870777" cy="353145"/>
            </a:xfrm>
            <a:prstGeom prst="rect">
              <a:avLst/>
            </a:prstGeom>
            <a:noFill/>
            <a:ln>
              <a:noFill/>
            </a:ln>
          </p:spPr>
        </p:pic>
        <p:pic>
          <p:nvPicPr>
            <p:cNvPr id="167" name="Google Shape;167;p7"/>
            <p:cNvPicPr preferRelativeResize="0"/>
            <p:nvPr/>
          </p:nvPicPr>
          <p:blipFill rotWithShape="1">
            <a:blip r:embed="rId3">
              <a:alphaModFix/>
            </a:blip>
            <a:srcRect/>
            <a:stretch/>
          </p:blipFill>
          <p:spPr>
            <a:xfrm>
              <a:off x="5169313" y="5308797"/>
              <a:ext cx="870777" cy="353145"/>
            </a:xfrm>
            <a:prstGeom prst="rect">
              <a:avLst/>
            </a:prstGeom>
            <a:noFill/>
            <a:ln>
              <a:noFill/>
            </a:ln>
          </p:spPr>
        </p:pic>
        <p:pic>
          <p:nvPicPr>
            <p:cNvPr id="168" name="Google Shape;168;p7"/>
            <p:cNvPicPr preferRelativeResize="0"/>
            <p:nvPr/>
          </p:nvPicPr>
          <p:blipFill rotWithShape="1">
            <a:blip r:embed="rId3">
              <a:alphaModFix/>
            </a:blip>
            <a:srcRect/>
            <a:stretch/>
          </p:blipFill>
          <p:spPr>
            <a:xfrm>
              <a:off x="5169313" y="5700900"/>
              <a:ext cx="870777" cy="353145"/>
            </a:xfrm>
            <a:prstGeom prst="rect">
              <a:avLst/>
            </a:prstGeom>
            <a:noFill/>
            <a:ln>
              <a:noFill/>
            </a:ln>
          </p:spPr>
        </p:pic>
        <p:pic>
          <p:nvPicPr>
            <p:cNvPr id="169" name="Google Shape;169;p7"/>
            <p:cNvPicPr preferRelativeResize="0"/>
            <p:nvPr/>
          </p:nvPicPr>
          <p:blipFill rotWithShape="1">
            <a:blip r:embed="rId3">
              <a:alphaModFix/>
            </a:blip>
            <a:srcRect/>
            <a:stretch/>
          </p:blipFill>
          <p:spPr>
            <a:xfrm>
              <a:off x="5169313" y="6093000"/>
              <a:ext cx="870777" cy="353145"/>
            </a:xfrm>
            <a:prstGeom prst="rect">
              <a:avLst/>
            </a:prstGeom>
            <a:noFill/>
            <a:ln>
              <a:noFill/>
            </a:ln>
          </p:spPr>
        </p:pic>
      </p:grpSp>
      <p:sp>
        <p:nvSpPr>
          <p:cNvPr id="121" name="Google Shape;121;p7"/>
          <p:cNvSpPr txBox="1">
            <a:spLocks noGrp="1"/>
          </p:cNvSpPr>
          <p:nvPr>
            <p:ph type="body" idx="1"/>
          </p:nvPr>
        </p:nvSpPr>
        <p:spPr>
          <a:xfrm>
            <a:off x="263524" y="653143"/>
            <a:ext cx="2717181" cy="42401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Let’s Learn</a:t>
            </a:r>
            <a:endParaRPr/>
          </a:p>
        </p:txBody>
      </p:sp>
      <p:sp>
        <p:nvSpPr>
          <p:cNvPr id="122" name="Google Shape;122;p7"/>
          <p:cNvSpPr txBox="1">
            <a:spLocks noGrp="1"/>
          </p:cNvSpPr>
          <p:nvPr>
            <p:ph type="body" idx="2"/>
          </p:nvPr>
        </p:nvSpPr>
        <p:spPr>
          <a:xfrm>
            <a:off x="263521" y="1043114"/>
            <a:ext cx="11736900" cy="5145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rgbClr val="222222"/>
              </a:buClr>
              <a:buSzPts val="1800"/>
              <a:buNone/>
            </a:pPr>
            <a:r>
              <a:rPr lang="en-GB" b="1" dirty="0"/>
              <a:t>How many hundreds are there? </a:t>
            </a:r>
            <a:endParaRPr b="1" dirty="0"/>
          </a:p>
        </p:txBody>
      </p:sp>
      <p:sp>
        <p:nvSpPr>
          <p:cNvPr id="123" name="Google Shape;123;p7"/>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grpSp>
        <p:nvGrpSpPr>
          <p:cNvPr id="124" name="Google Shape;124;p7"/>
          <p:cNvGrpSpPr/>
          <p:nvPr/>
        </p:nvGrpSpPr>
        <p:grpSpPr>
          <a:xfrm>
            <a:off x="370911" y="1484286"/>
            <a:ext cx="5154662" cy="1632637"/>
            <a:chOff x="381812" y="1557636"/>
            <a:chExt cx="5541455" cy="1755524"/>
          </a:xfrm>
        </p:grpSpPr>
        <p:pic>
          <p:nvPicPr>
            <p:cNvPr id="125" name="Google Shape;125;p7"/>
            <p:cNvPicPr preferRelativeResize="0"/>
            <p:nvPr/>
          </p:nvPicPr>
          <p:blipFill rotWithShape="1">
            <a:blip r:embed="rId4">
              <a:alphaModFix/>
            </a:blip>
            <a:srcRect/>
            <a:stretch/>
          </p:blipFill>
          <p:spPr>
            <a:xfrm>
              <a:off x="381812" y="1570063"/>
              <a:ext cx="1064419" cy="1743075"/>
            </a:xfrm>
            <a:prstGeom prst="rect">
              <a:avLst/>
            </a:prstGeom>
            <a:noFill/>
            <a:ln>
              <a:noFill/>
            </a:ln>
          </p:spPr>
        </p:pic>
        <p:pic>
          <p:nvPicPr>
            <p:cNvPr id="126" name="Google Shape;126;p7"/>
            <p:cNvPicPr preferRelativeResize="0"/>
            <p:nvPr/>
          </p:nvPicPr>
          <p:blipFill rotWithShape="1">
            <a:blip r:embed="rId4">
              <a:alphaModFix/>
            </a:blip>
            <a:srcRect/>
            <a:stretch/>
          </p:blipFill>
          <p:spPr>
            <a:xfrm>
              <a:off x="1501071" y="1570075"/>
              <a:ext cx="1064419" cy="1743075"/>
            </a:xfrm>
            <a:prstGeom prst="rect">
              <a:avLst/>
            </a:prstGeom>
            <a:noFill/>
            <a:ln>
              <a:noFill/>
            </a:ln>
          </p:spPr>
        </p:pic>
        <p:pic>
          <p:nvPicPr>
            <p:cNvPr id="127" name="Google Shape;127;p7"/>
            <p:cNvPicPr preferRelativeResize="0"/>
            <p:nvPr/>
          </p:nvPicPr>
          <p:blipFill rotWithShape="1">
            <a:blip r:embed="rId4">
              <a:alphaModFix/>
            </a:blip>
            <a:srcRect/>
            <a:stretch/>
          </p:blipFill>
          <p:spPr>
            <a:xfrm>
              <a:off x="2620342" y="1570075"/>
              <a:ext cx="1064419" cy="1743075"/>
            </a:xfrm>
            <a:prstGeom prst="rect">
              <a:avLst/>
            </a:prstGeom>
            <a:noFill/>
            <a:ln>
              <a:noFill/>
            </a:ln>
          </p:spPr>
        </p:pic>
        <p:pic>
          <p:nvPicPr>
            <p:cNvPr id="128" name="Google Shape;128;p7"/>
            <p:cNvPicPr preferRelativeResize="0"/>
            <p:nvPr/>
          </p:nvPicPr>
          <p:blipFill rotWithShape="1">
            <a:blip r:embed="rId4">
              <a:alphaModFix/>
            </a:blip>
            <a:srcRect/>
            <a:stretch/>
          </p:blipFill>
          <p:spPr>
            <a:xfrm>
              <a:off x="3739589" y="1557636"/>
              <a:ext cx="1064419" cy="1743075"/>
            </a:xfrm>
            <a:prstGeom prst="rect">
              <a:avLst/>
            </a:prstGeom>
            <a:noFill/>
            <a:ln>
              <a:noFill/>
            </a:ln>
          </p:spPr>
        </p:pic>
        <p:pic>
          <p:nvPicPr>
            <p:cNvPr id="129" name="Google Shape;129;p7"/>
            <p:cNvPicPr preferRelativeResize="0"/>
            <p:nvPr/>
          </p:nvPicPr>
          <p:blipFill rotWithShape="1">
            <a:blip r:embed="rId4">
              <a:alphaModFix/>
            </a:blip>
            <a:srcRect/>
            <a:stretch/>
          </p:blipFill>
          <p:spPr>
            <a:xfrm>
              <a:off x="4858848" y="1570085"/>
              <a:ext cx="1064419" cy="1743075"/>
            </a:xfrm>
            <a:prstGeom prst="rect">
              <a:avLst/>
            </a:prstGeom>
            <a:noFill/>
            <a:ln>
              <a:noFill/>
            </a:ln>
          </p:spPr>
        </p:pic>
      </p:grpSp>
      <p:grpSp>
        <p:nvGrpSpPr>
          <p:cNvPr id="131" name="Google Shape;131;p7"/>
          <p:cNvGrpSpPr/>
          <p:nvPr/>
        </p:nvGrpSpPr>
        <p:grpSpPr>
          <a:xfrm>
            <a:off x="263520" y="3395951"/>
            <a:ext cx="5255942" cy="849613"/>
            <a:chOff x="263520" y="3510126"/>
            <a:chExt cx="5255942" cy="849613"/>
          </a:xfrm>
        </p:grpSpPr>
        <p:pic>
          <p:nvPicPr>
            <p:cNvPr id="132" name="Google Shape;132;p7"/>
            <p:cNvPicPr preferRelativeResize="0"/>
            <p:nvPr/>
          </p:nvPicPr>
          <p:blipFill rotWithShape="1">
            <a:blip r:embed="rId5">
              <a:alphaModFix/>
            </a:blip>
            <a:srcRect l="13637" t="21827" r="35284" b="29989"/>
            <a:stretch/>
          </p:blipFill>
          <p:spPr>
            <a:xfrm>
              <a:off x="263520" y="3510126"/>
              <a:ext cx="755617" cy="849600"/>
            </a:xfrm>
            <a:prstGeom prst="rect">
              <a:avLst/>
            </a:prstGeom>
            <a:noFill/>
            <a:ln>
              <a:noFill/>
            </a:ln>
          </p:spPr>
        </p:pic>
        <p:pic>
          <p:nvPicPr>
            <p:cNvPr id="133" name="Google Shape;133;p7"/>
            <p:cNvPicPr preferRelativeResize="0"/>
            <p:nvPr/>
          </p:nvPicPr>
          <p:blipFill rotWithShape="1">
            <a:blip r:embed="rId5">
              <a:alphaModFix/>
            </a:blip>
            <a:srcRect l="13637" t="21827" r="35284" b="29989"/>
            <a:stretch/>
          </p:blipFill>
          <p:spPr>
            <a:xfrm>
              <a:off x="908270" y="3510126"/>
              <a:ext cx="755617" cy="849600"/>
            </a:xfrm>
            <a:prstGeom prst="rect">
              <a:avLst/>
            </a:prstGeom>
            <a:noFill/>
            <a:ln>
              <a:noFill/>
            </a:ln>
          </p:spPr>
        </p:pic>
        <p:pic>
          <p:nvPicPr>
            <p:cNvPr id="134" name="Google Shape;134;p7"/>
            <p:cNvPicPr preferRelativeResize="0"/>
            <p:nvPr/>
          </p:nvPicPr>
          <p:blipFill rotWithShape="1">
            <a:blip r:embed="rId5">
              <a:alphaModFix/>
            </a:blip>
            <a:srcRect l="13637" t="21827" r="35284" b="29989"/>
            <a:stretch/>
          </p:blipFill>
          <p:spPr>
            <a:xfrm>
              <a:off x="1549570" y="3510138"/>
              <a:ext cx="755617" cy="849600"/>
            </a:xfrm>
            <a:prstGeom prst="rect">
              <a:avLst/>
            </a:prstGeom>
            <a:noFill/>
            <a:ln>
              <a:noFill/>
            </a:ln>
          </p:spPr>
        </p:pic>
        <p:pic>
          <p:nvPicPr>
            <p:cNvPr id="135" name="Google Shape;135;p7"/>
            <p:cNvPicPr preferRelativeResize="0"/>
            <p:nvPr/>
          </p:nvPicPr>
          <p:blipFill rotWithShape="1">
            <a:blip r:embed="rId5">
              <a:alphaModFix/>
            </a:blip>
            <a:srcRect l="13637" t="21827" r="35284" b="29989"/>
            <a:stretch/>
          </p:blipFill>
          <p:spPr>
            <a:xfrm>
              <a:off x="2191745" y="3510138"/>
              <a:ext cx="755617" cy="849600"/>
            </a:xfrm>
            <a:prstGeom prst="rect">
              <a:avLst/>
            </a:prstGeom>
            <a:noFill/>
            <a:ln>
              <a:noFill/>
            </a:ln>
          </p:spPr>
        </p:pic>
        <p:pic>
          <p:nvPicPr>
            <p:cNvPr id="136" name="Google Shape;136;p7"/>
            <p:cNvPicPr preferRelativeResize="0"/>
            <p:nvPr/>
          </p:nvPicPr>
          <p:blipFill rotWithShape="1">
            <a:blip r:embed="rId5">
              <a:alphaModFix/>
            </a:blip>
            <a:srcRect l="13637" t="21827" r="35284" b="29989"/>
            <a:stretch/>
          </p:blipFill>
          <p:spPr>
            <a:xfrm>
              <a:off x="2835620" y="3510126"/>
              <a:ext cx="755617" cy="849600"/>
            </a:xfrm>
            <a:prstGeom prst="rect">
              <a:avLst/>
            </a:prstGeom>
            <a:noFill/>
            <a:ln>
              <a:noFill/>
            </a:ln>
          </p:spPr>
        </p:pic>
        <p:pic>
          <p:nvPicPr>
            <p:cNvPr id="137" name="Google Shape;137;p7"/>
            <p:cNvPicPr preferRelativeResize="0"/>
            <p:nvPr/>
          </p:nvPicPr>
          <p:blipFill rotWithShape="1">
            <a:blip r:embed="rId5">
              <a:alphaModFix/>
            </a:blip>
            <a:srcRect l="13637" t="21827" r="35284" b="29989"/>
            <a:stretch/>
          </p:blipFill>
          <p:spPr>
            <a:xfrm>
              <a:off x="3480370" y="3510126"/>
              <a:ext cx="755617" cy="849600"/>
            </a:xfrm>
            <a:prstGeom prst="rect">
              <a:avLst/>
            </a:prstGeom>
            <a:noFill/>
            <a:ln>
              <a:noFill/>
            </a:ln>
          </p:spPr>
        </p:pic>
        <p:pic>
          <p:nvPicPr>
            <p:cNvPr id="138" name="Google Shape;138;p7"/>
            <p:cNvPicPr preferRelativeResize="0"/>
            <p:nvPr/>
          </p:nvPicPr>
          <p:blipFill rotWithShape="1">
            <a:blip r:embed="rId5">
              <a:alphaModFix/>
            </a:blip>
            <a:srcRect l="13637" t="21827" r="35284" b="29989"/>
            <a:stretch/>
          </p:blipFill>
          <p:spPr>
            <a:xfrm>
              <a:off x="4121670" y="3510138"/>
              <a:ext cx="755617" cy="849600"/>
            </a:xfrm>
            <a:prstGeom prst="rect">
              <a:avLst/>
            </a:prstGeom>
            <a:noFill/>
            <a:ln>
              <a:noFill/>
            </a:ln>
          </p:spPr>
        </p:pic>
        <p:pic>
          <p:nvPicPr>
            <p:cNvPr id="139" name="Google Shape;139;p7"/>
            <p:cNvPicPr preferRelativeResize="0"/>
            <p:nvPr/>
          </p:nvPicPr>
          <p:blipFill rotWithShape="1">
            <a:blip r:embed="rId5">
              <a:alphaModFix/>
            </a:blip>
            <a:srcRect l="13637" t="21827" r="35284" b="29989"/>
            <a:stretch/>
          </p:blipFill>
          <p:spPr>
            <a:xfrm>
              <a:off x="4763845" y="3510138"/>
              <a:ext cx="755617" cy="849600"/>
            </a:xfrm>
            <a:prstGeom prst="rect">
              <a:avLst/>
            </a:prstGeom>
            <a:noFill/>
            <a:ln>
              <a:noFill/>
            </a:ln>
          </p:spPr>
        </p:pic>
      </p:grpSp>
      <p:grpSp>
        <p:nvGrpSpPr>
          <p:cNvPr id="170" name="Google Shape;170;p7"/>
          <p:cNvGrpSpPr/>
          <p:nvPr/>
        </p:nvGrpSpPr>
        <p:grpSpPr>
          <a:xfrm>
            <a:off x="290525" y="2979593"/>
            <a:ext cx="10661629" cy="3647112"/>
            <a:chOff x="290525" y="2979593"/>
            <a:chExt cx="10661629" cy="3647112"/>
          </a:xfrm>
        </p:grpSpPr>
        <p:sp>
          <p:nvSpPr>
            <p:cNvPr id="171" name="Google Shape;171;p7"/>
            <p:cNvSpPr txBox="1"/>
            <p:nvPr/>
          </p:nvSpPr>
          <p:spPr>
            <a:xfrm>
              <a:off x="7050750" y="2979593"/>
              <a:ext cx="3901404" cy="364711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              800</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        8</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        8                           800</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endParaRPr sz="10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             300</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        3</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        3                           300</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       30</a:t>
              </a:r>
              <a:endParaRPr sz="1800" dirty="0">
                <a:solidFill>
                  <a:srgbClr val="43A047"/>
                </a:solidFill>
                <a:latin typeface="Century Gothic"/>
                <a:ea typeface="Century Gothic"/>
                <a:cs typeface="Century Gothic"/>
                <a:sym typeface="Century Gothic"/>
              </a:endParaRPr>
            </a:p>
            <a:p>
              <a:pPr marL="0" marR="0" lvl="0" indent="0" algn="l"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       30                 300</a:t>
              </a:r>
              <a:endParaRPr sz="1800" dirty="0">
                <a:solidFill>
                  <a:srgbClr val="43A047"/>
                </a:solidFill>
                <a:latin typeface="Century Gothic"/>
                <a:ea typeface="Century Gothic"/>
                <a:cs typeface="Century Gothic"/>
                <a:sym typeface="Century Gothic"/>
              </a:endParaRPr>
            </a:p>
          </p:txBody>
        </p:sp>
        <p:sp>
          <p:nvSpPr>
            <p:cNvPr id="172" name="Google Shape;172;p7"/>
            <p:cNvSpPr/>
            <p:nvPr/>
          </p:nvSpPr>
          <p:spPr>
            <a:xfrm>
              <a:off x="290525" y="4462475"/>
              <a:ext cx="1900200" cy="2038200"/>
            </a:xfrm>
            <a:prstGeom prst="rect">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2229988" y="4466275"/>
              <a:ext cx="1900200" cy="2038200"/>
            </a:xfrm>
            <a:prstGeom prst="rect">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7"/>
            <p:cNvSpPr/>
            <p:nvPr/>
          </p:nvSpPr>
          <p:spPr>
            <a:xfrm>
              <a:off x="4169463" y="4462475"/>
              <a:ext cx="1900200" cy="2038200"/>
            </a:xfrm>
            <a:prstGeom prst="rect">
              <a:avLst/>
            </a:prstGeom>
            <a:noFill/>
            <a:ln w="19050" cap="flat" cmpd="sng">
              <a:solidFill>
                <a:srgbClr val="43A04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childTnLst>
                    </p:cTn>
                  </p:par>
                </p:childTnLst>
              </p:cTn>
              <p:nextCondLst>
                <p:cond evt="onClick" delay="0">
                  <p:tgtEl>
                    <p:spTgt spid="12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8"/>
          <p:cNvSpPr txBox="1">
            <a:spLocks noGrp="1"/>
          </p:cNvSpPr>
          <p:nvPr>
            <p:ph type="body" idx="2"/>
          </p:nvPr>
        </p:nvSpPr>
        <p:spPr>
          <a:xfrm>
            <a:off x="263525" y="831401"/>
            <a:ext cx="11736900" cy="642674"/>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None/>
            </a:pPr>
            <a:r>
              <a:rPr lang="en-GB" b="1" dirty="0"/>
              <a:t>Complete the sentences.</a:t>
            </a:r>
            <a:endParaRPr dirty="0"/>
          </a:p>
        </p:txBody>
      </p:sp>
      <p:sp>
        <p:nvSpPr>
          <p:cNvPr id="181" name="Google Shape;181;p8"/>
          <p:cNvSpPr txBox="1">
            <a:spLocks noGrp="1"/>
          </p:cNvSpPr>
          <p:nvPr>
            <p:ph type="body" idx="1"/>
          </p:nvPr>
        </p:nvSpPr>
        <p:spPr>
          <a:xfrm>
            <a:off x="263524" y="505968"/>
            <a:ext cx="2717100" cy="423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Follow Me</a:t>
            </a:r>
            <a:endParaRPr/>
          </a:p>
        </p:txBody>
      </p:sp>
      <p:grpSp>
        <p:nvGrpSpPr>
          <p:cNvPr id="193" name="Google Shape;193;p8"/>
          <p:cNvGrpSpPr/>
          <p:nvPr/>
        </p:nvGrpSpPr>
        <p:grpSpPr>
          <a:xfrm>
            <a:off x="6168702" y="717918"/>
            <a:ext cx="5834070" cy="1526630"/>
            <a:chOff x="6659115" y="1296229"/>
            <a:chExt cx="5400917" cy="1413546"/>
          </a:xfrm>
        </p:grpSpPr>
        <p:grpSp>
          <p:nvGrpSpPr>
            <p:cNvPr id="194" name="Google Shape;194;p8"/>
            <p:cNvGrpSpPr/>
            <p:nvPr/>
          </p:nvGrpSpPr>
          <p:grpSpPr>
            <a:xfrm>
              <a:off x="6659115" y="1296229"/>
              <a:ext cx="2666942" cy="1413546"/>
              <a:chOff x="700875" y="4884329"/>
              <a:chExt cx="3097853" cy="1643658"/>
            </a:xfrm>
          </p:grpSpPr>
          <p:grpSp>
            <p:nvGrpSpPr>
              <p:cNvPr id="195" name="Google Shape;195;p8"/>
              <p:cNvGrpSpPr/>
              <p:nvPr/>
            </p:nvGrpSpPr>
            <p:grpSpPr>
              <a:xfrm>
                <a:off x="700875" y="4884329"/>
                <a:ext cx="3097853" cy="778008"/>
                <a:chOff x="700875" y="4818896"/>
                <a:chExt cx="4302574" cy="1080117"/>
              </a:xfrm>
            </p:grpSpPr>
            <p:pic>
              <p:nvPicPr>
                <p:cNvPr id="196" name="Google Shape;196;p8"/>
                <p:cNvPicPr preferRelativeResize="0"/>
                <p:nvPr/>
              </p:nvPicPr>
              <p:blipFill rotWithShape="1">
                <a:blip r:embed="rId3">
                  <a:alphaModFix/>
                </a:blip>
                <a:srcRect/>
                <a:stretch/>
              </p:blipFill>
              <p:spPr>
                <a:xfrm>
                  <a:off x="700875" y="4818896"/>
                  <a:ext cx="708274" cy="1080117"/>
                </a:xfrm>
                <a:prstGeom prst="rect">
                  <a:avLst/>
                </a:prstGeom>
                <a:noFill/>
                <a:ln>
                  <a:noFill/>
                </a:ln>
              </p:spPr>
            </p:pic>
            <p:pic>
              <p:nvPicPr>
                <p:cNvPr id="197" name="Google Shape;197;p8"/>
                <p:cNvPicPr preferRelativeResize="0"/>
                <p:nvPr/>
              </p:nvPicPr>
              <p:blipFill rotWithShape="1">
                <a:blip r:embed="rId3">
                  <a:alphaModFix/>
                </a:blip>
                <a:srcRect/>
                <a:stretch/>
              </p:blipFill>
              <p:spPr>
                <a:xfrm>
                  <a:off x="1599450" y="4818896"/>
                  <a:ext cx="708274" cy="1080117"/>
                </a:xfrm>
                <a:prstGeom prst="rect">
                  <a:avLst/>
                </a:prstGeom>
                <a:noFill/>
                <a:ln>
                  <a:noFill/>
                </a:ln>
              </p:spPr>
            </p:pic>
            <p:pic>
              <p:nvPicPr>
                <p:cNvPr id="198" name="Google Shape;198;p8"/>
                <p:cNvPicPr preferRelativeResize="0"/>
                <p:nvPr/>
              </p:nvPicPr>
              <p:blipFill rotWithShape="1">
                <a:blip r:embed="rId3">
                  <a:alphaModFix/>
                </a:blip>
                <a:srcRect/>
                <a:stretch/>
              </p:blipFill>
              <p:spPr>
                <a:xfrm>
                  <a:off x="2498025" y="4818896"/>
                  <a:ext cx="708274" cy="1080117"/>
                </a:xfrm>
                <a:prstGeom prst="rect">
                  <a:avLst/>
                </a:prstGeom>
                <a:noFill/>
                <a:ln>
                  <a:noFill/>
                </a:ln>
              </p:spPr>
            </p:pic>
            <p:pic>
              <p:nvPicPr>
                <p:cNvPr id="199" name="Google Shape;199;p8"/>
                <p:cNvPicPr preferRelativeResize="0"/>
                <p:nvPr/>
              </p:nvPicPr>
              <p:blipFill rotWithShape="1">
                <a:blip r:embed="rId3">
                  <a:alphaModFix/>
                </a:blip>
                <a:srcRect/>
                <a:stretch/>
              </p:blipFill>
              <p:spPr>
                <a:xfrm>
                  <a:off x="3396600" y="4818896"/>
                  <a:ext cx="708274" cy="1080117"/>
                </a:xfrm>
                <a:prstGeom prst="rect">
                  <a:avLst/>
                </a:prstGeom>
                <a:noFill/>
                <a:ln>
                  <a:noFill/>
                </a:ln>
              </p:spPr>
            </p:pic>
            <p:pic>
              <p:nvPicPr>
                <p:cNvPr id="200" name="Google Shape;200;p8"/>
                <p:cNvPicPr preferRelativeResize="0"/>
                <p:nvPr/>
              </p:nvPicPr>
              <p:blipFill rotWithShape="1">
                <a:blip r:embed="rId3">
                  <a:alphaModFix/>
                </a:blip>
                <a:srcRect/>
                <a:stretch/>
              </p:blipFill>
              <p:spPr>
                <a:xfrm>
                  <a:off x="4295175" y="4818896"/>
                  <a:ext cx="708274" cy="1080117"/>
                </a:xfrm>
                <a:prstGeom prst="rect">
                  <a:avLst/>
                </a:prstGeom>
                <a:noFill/>
                <a:ln>
                  <a:noFill/>
                </a:ln>
              </p:spPr>
            </p:pic>
          </p:grpSp>
          <p:grpSp>
            <p:nvGrpSpPr>
              <p:cNvPr id="201" name="Google Shape;201;p8"/>
              <p:cNvGrpSpPr/>
              <p:nvPr/>
            </p:nvGrpSpPr>
            <p:grpSpPr>
              <a:xfrm>
                <a:off x="700875" y="5749979"/>
                <a:ext cx="3097853" cy="778008"/>
                <a:chOff x="700875" y="4818896"/>
                <a:chExt cx="4302574" cy="1080117"/>
              </a:xfrm>
            </p:grpSpPr>
            <p:pic>
              <p:nvPicPr>
                <p:cNvPr id="202" name="Google Shape;202;p8"/>
                <p:cNvPicPr preferRelativeResize="0"/>
                <p:nvPr/>
              </p:nvPicPr>
              <p:blipFill rotWithShape="1">
                <a:blip r:embed="rId3">
                  <a:alphaModFix/>
                </a:blip>
                <a:srcRect/>
                <a:stretch/>
              </p:blipFill>
              <p:spPr>
                <a:xfrm>
                  <a:off x="700875" y="4818896"/>
                  <a:ext cx="708274" cy="1080117"/>
                </a:xfrm>
                <a:prstGeom prst="rect">
                  <a:avLst/>
                </a:prstGeom>
                <a:noFill/>
                <a:ln>
                  <a:noFill/>
                </a:ln>
              </p:spPr>
            </p:pic>
            <p:pic>
              <p:nvPicPr>
                <p:cNvPr id="203" name="Google Shape;203;p8"/>
                <p:cNvPicPr preferRelativeResize="0"/>
                <p:nvPr/>
              </p:nvPicPr>
              <p:blipFill rotWithShape="1">
                <a:blip r:embed="rId3">
                  <a:alphaModFix/>
                </a:blip>
                <a:srcRect/>
                <a:stretch/>
              </p:blipFill>
              <p:spPr>
                <a:xfrm>
                  <a:off x="1599450" y="4818896"/>
                  <a:ext cx="708274" cy="1080117"/>
                </a:xfrm>
                <a:prstGeom prst="rect">
                  <a:avLst/>
                </a:prstGeom>
                <a:noFill/>
                <a:ln>
                  <a:noFill/>
                </a:ln>
              </p:spPr>
            </p:pic>
            <p:pic>
              <p:nvPicPr>
                <p:cNvPr id="204" name="Google Shape;204;p8"/>
                <p:cNvPicPr preferRelativeResize="0"/>
                <p:nvPr/>
              </p:nvPicPr>
              <p:blipFill rotWithShape="1">
                <a:blip r:embed="rId3">
                  <a:alphaModFix/>
                </a:blip>
                <a:srcRect/>
                <a:stretch/>
              </p:blipFill>
              <p:spPr>
                <a:xfrm>
                  <a:off x="2498025" y="4818896"/>
                  <a:ext cx="708274" cy="1080117"/>
                </a:xfrm>
                <a:prstGeom prst="rect">
                  <a:avLst/>
                </a:prstGeom>
                <a:noFill/>
                <a:ln>
                  <a:noFill/>
                </a:ln>
              </p:spPr>
            </p:pic>
            <p:pic>
              <p:nvPicPr>
                <p:cNvPr id="205" name="Google Shape;205;p8"/>
                <p:cNvPicPr preferRelativeResize="0"/>
                <p:nvPr/>
              </p:nvPicPr>
              <p:blipFill rotWithShape="1">
                <a:blip r:embed="rId3">
                  <a:alphaModFix/>
                </a:blip>
                <a:srcRect/>
                <a:stretch/>
              </p:blipFill>
              <p:spPr>
                <a:xfrm>
                  <a:off x="3396600" y="4818896"/>
                  <a:ext cx="708274" cy="1080117"/>
                </a:xfrm>
                <a:prstGeom prst="rect">
                  <a:avLst/>
                </a:prstGeom>
                <a:noFill/>
                <a:ln>
                  <a:noFill/>
                </a:ln>
              </p:spPr>
            </p:pic>
            <p:pic>
              <p:nvPicPr>
                <p:cNvPr id="206" name="Google Shape;206;p8"/>
                <p:cNvPicPr preferRelativeResize="0"/>
                <p:nvPr/>
              </p:nvPicPr>
              <p:blipFill rotWithShape="1">
                <a:blip r:embed="rId3">
                  <a:alphaModFix/>
                </a:blip>
                <a:srcRect/>
                <a:stretch/>
              </p:blipFill>
              <p:spPr>
                <a:xfrm>
                  <a:off x="4295175" y="4818896"/>
                  <a:ext cx="708274" cy="1080117"/>
                </a:xfrm>
                <a:prstGeom prst="rect">
                  <a:avLst/>
                </a:prstGeom>
                <a:noFill/>
                <a:ln>
                  <a:noFill/>
                </a:ln>
              </p:spPr>
            </p:pic>
          </p:grpSp>
        </p:grpSp>
        <p:grpSp>
          <p:nvGrpSpPr>
            <p:cNvPr id="207" name="Google Shape;207;p8"/>
            <p:cNvGrpSpPr/>
            <p:nvPr/>
          </p:nvGrpSpPr>
          <p:grpSpPr>
            <a:xfrm>
              <a:off x="9393090" y="1296229"/>
              <a:ext cx="2666942" cy="1413546"/>
              <a:chOff x="700875" y="4884329"/>
              <a:chExt cx="3097853" cy="1643658"/>
            </a:xfrm>
          </p:grpSpPr>
          <p:grpSp>
            <p:nvGrpSpPr>
              <p:cNvPr id="208" name="Google Shape;208;p8"/>
              <p:cNvGrpSpPr/>
              <p:nvPr/>
            </p:nvGrpSpPr>
            <p:grpSpPr>
              <a:xfrm>
                <a:off x="700875" y="4884329"/>
                <a:ext cx="3097853" cy="778008"/>
                <a:chOff x="700875" y="4818896"/>
                <a:chExt cx="4302574" cy="1080117"/>
              </a:xfrm>
            </p:grpSpPr>
            <p:pic>
              <p:nvPicPr>
                <p:cNvPr id="209" name="Google Shape;209;p8"/>
                <p:cNvPicPr preferRelativeResize="0"/>
                <p:nvPr/>
              </p:nvPicPr>
              <p:blipFill rotWithShape="1">
                <a:blip r:embed="rId3">
                  <a:alphaModFix/>
                </a:blip>
                <a:srcRect/>
                <a:stretch/>
              </p:blipFill>
              <p:spPr>
                <a:xfrm>
                  <a:off x="700875" y="4818896"/>
                  <a:ext cx="708274" cy="1080117"/>
                </a:xfrm>
                <a:prstGeom prst="rect">
                  <a:avLst/>
                </a:prstGeom>
                <a:noFill/>
                <a:ln>
                  <a:noFill/>
                </a:ln>
              </p:spPr>
            </p:pic>
            <p:pic>
              <p:nvPicPr>
                <p:cNvPr id="210" name="Google Shape;210;p8"/>
                <p:cNvPicPr preferRelativeResize="0"/>
                <p:nvPr/>
              </p:nvPicPr>
              <p:blipFill rotWithShape="1">
                <a:blip r:embed="rId3">
                  <a:alphaModFix/>
                </a:blip>
                <a:srcRect/>
                <a:stretch/>
              </p:blipFill>
              <p:spPr>
                <a:xfrm>
                  <a:off x="1599450" y="4818896"/>
                  <a:ext cx="708274" cy="1080117"/>
                </a:xfrm>
                <a:prstGeom prst="rect">
                  <a:avLst/>
                </a:prstGeom>
                <a:noFill/>
                <a:ln>
                  <a:noFill/>
                </a:ln>
              </p:spPr>
            </p:pic>
            <p:pic>
              <p:nvPicPr>
                <p:cNvPr id="211" name="Google Shape;211;p8"/>
                <p:cNvPicPr preferRelativeResize="0"/>
                <p:nvPr/>
              </p:nvPicPr>
              <p:blipFill rotWithShape="1">
                <a:blip r:embed="rId3">
                  <a:alphaModFix/>
                </a:blip>
                <a:srcRect/>
                <a:stretch/>
              </p:blipFill>
              <p:spPr>
                <a:xfrm>
                  <a:off x="2498025" y="4818896"/>
                  <a:ext cx="708274" cy="1080117"/>
                </a:xfrm>
                <a:prstGeom prst="rect">
                  <a:avLst/>
                </a:prstGeom>
                <a:noFill/>
                <a:ln>
                  <a:noFill/>
                </a:ln>
              </p:spPr>
            </p:pic>
            <p:pic>
              <p:nvPicPr>
                <p:cNvPr id="212" name="Google Shape;212;p8"/>
                <p:cNvPicPr preferRelativeResize="0"/>
                <p:nvPr/>
              </p:nvPicPr>
              <p:blipFill rotWithShape="1">
                <a:blip r:embed="rId3">
                  <a:alphaModFix/>
                </a:blip>
                <a:srcRect/>
                <a:stretch/>
              </p:blipFill>
              <p:spPr>
                <a:xfrm>
                  <a:off x="3396600" y="4818896"/>
                  <a:ext cx="708274" cy="1080117"/>
                </a:xfrm>
                <a:prstGeom prst="rect">
                  <a:avLst/>
                </a:prstGeom>
                <a:noFill/>
                <a:ln>
                  <a:noFill/>
                </a:ln>
              </p:spPr>
            </p:pic>
            <p:pic>
              <p:nvPicPr>
                <p:cNvPr id="213" name="Google Shape;213;p8"/>
                <p:cNvPicPr preferRelativeResize="0"/>
                <p:nvPr/>
              </p:nvPicPr>
              <p:blipFill rotWithShape="1">
                <a:blip r:embed="rId3">
                  <a:alphaModFix/>
                </a:blip>
                <a:srcRect/>
                <a:stretch/>
              </p:blipFill>
              <p:spPr>
                <a:xfrm>
                  <a:off x="4295175" y="4818896"/>
                  <a:ext cx="708274" cy="1080117"/>
                </a:xfrm>
                <a:prstGeom prst="rect">
                  <a:avLst/>
                </a:prstGeom>
                <a:noFill/>
                <a:ln>
                  <a:noFill/>
                </a:ln>
              </p:spPr>
            </p:pic>
          </p:grpSp>
          <p:grpSp>
            <p:nvGrpSpPr>
              <p:cNvPr id="214" name="Google Shape;214;p8"/>
              <p:cNvGrpSpPr/>
              <p:nvPr/>
            </p:nvGrpSpPr>
            <p:grpSpPr>
              <a:xfrm>
                <a:off x="700875" y="5749979"/>
                <a:ext cx="3097853" cy="778008"/>
                <a:chOff x="700875" y="4818896"/>
                <a:chExt cx="4302574" cy="1080117"/>
              </a:xfrm>
            </p:grpSpPr>
            <p:pic>
              <p:nvPicPr>
                <p:cNvPr id="215" name="Google Shape;215;p8"/>
                <p:cNvPicPr preferRelativeResize="0"/>
                <p:nvPr/>
              </p:nvPicPr>
              <p:blipFill rotWithShape="1">
                <a:blip r:embed="rId3">
                  <a:alphaModFix/>
                </a:blip>
                <a:srcRect/>
                <a:stretch/>
              </p:blipFill>
              <p:spPr>
                <a:xfrm>
                  <a:off x="700875" y="4818896"/>
                  <a:ext cx="708274" cy="1080117"/>
                </a:xfrm>
                <a:prstGeom prst="rect">
                  <a:avLst/>
                </a:prstGeom>
                <a:noFill/>
                <a:ln>
                  <a:noFill/>
                </a:ln>
              </p:spPr>
            </p:pic>
            <p:pic>
              <p:nvPicPr>
                <p:cNvPr id="216" name="Google Shape;216;p8"/>
                <p:cNvPicPr preferRelativeResize="0"/>
                <p:nvPr/>
              </p:nvPicPr>
              <p:blipFill rotWithShape="1">
                <a:blip r:embed="rId3">
                  <a:alphaModFix/>
                </a:blip>
                <a:srcRect/>
                <a:stretch/>
              </p:blipFill>
              <p:spPr>
                <a:xfrm>
                  <a:off x="1599450" y="4818896"/>
                  <a:ext cx="708274" cy="1080117"/>
                </a:xfrm>
                <a:prstGeom prst="rect">
                  <a:avLst/>
                </a:prstGeom>
                <a:noFill/>
                <a:ln>
                  <a:noFill/>
                </a:ln>
              </p:spPr>
            </p:pic>
            <p:pic>
              <p:nvPicPr>
                <p:cNvPr id="217" name="Google Shape;217;p8"/>
                <p:cNvPicPr preferRelativeResize="0"/>
                <p:nvPr/>
              </p:nvPicPr>
              <p:blipFill rotWithShape="1">
                <a:blip r:embed="rId3">
                  <a:alphaModFix/>
                </a:blip>
                <a:srcRect/>
                <a:stretch/>
              </p:blipFill>
              <p:spPr>
                <a:xfrm>
                  <a:off x="2498025" y="4818896"/>
                  <a:ext cx="708274" cy="1080117"/>
                </a:xfrm>
                <a:prstGeom prst="rect">
                  <a:avLst/>
                </a:prstGeom>
                <a:noFill/>
                <a:ln>
                  <a:noFill/>
                </a:ln>
              </p:spPr>
            </p:pic>
            <p:pic>
              <p:nvPicPr>
                <p:cNvPr id="218" name="Google Shape;218;p8"/>
                <p:cNvPicPr preferRelativeResize="0"/>
                <p:nvPr/>
              </p:nvPicPr>
              <p:blipFill rotWithShape="1">
                <a:blip r:embed="rId3">
                  <a:alphaModFix/>
                </a:blip>
                <a:srcRect/>
                <a:stretch/>
              </p:blipFill>
              <p:spPr>
                <a:xfrm>
                  <a:off x="3396600" y="4818896"/>
                  <a:ext cx="708274" cy="1080117"/>
                </a:xfrm>
                <a:prstGeom prst="rect">
                  <a:avLst/>
                </a:prstGeom>
                <a:noFill/>
                <a:ln>
                  <a:noFill/>
                </a:ln>
              </p:spPr>
            </p:pic>
            <p:pic>
              <p:nvPicPr>
                <p:cNvPr id="219" name="Google Shape;219;p8"/>
                <p:cNvPicPr preferRelativeResize="0"/>
                <p:nvPr/>
              </p:nvPicPr>
              <p:blipFill rotWithShape="1">
                <a:blip r:embed="rId3">
                  <a:alphaModFix/>
                </a:blip>
                <a:srcRect/>
                <a:stretch/>
              </p:blipFill>
              <p:spPr>
                <a:xfrm>
                  <a:off x="4295175" y="4818896"/>
                  <a:ext cx="708274" cy="1080117"/>
                </a:xfrm>
                <a:prstGeom prst="rect">
                  <a:avLst/>
                </a:prstGeom>
                <a:noFill/>
                <a:ln>
                  <a:noFill/>
                </a:ln>
              </p:spPr>
            </p:pic>
          </p:grpSp>
        </p:grpSp>
      </p:grpSp>
      <p:grpSp>
        <p:nvGrpSpPr>
          <p:cNvPr id="220" name="Google Shape;220;p8"/>
          <p:cNvGrpSpPr/>
          <p:nvPr/>
        </p:nvGrpSpPr>
        <p:grpSpPr>
          <a:xfrm>
            <a:off x="1781202" y="5149574"/>
            <a:ext cx="3718149" cy="1455311"/>
            <a:chOff x="401250" y="5128553"/>
            <a:chExt cx="3718149" cy="1455311"/>
          </a:xfrm>
        </p:grpSpPr>
        <p:grpSp>
          <p:nvGrpSpPr>
            <p:cNvPr id="221" name="Google Shape;221;p8"/>
            <p:cNvGrpSpPr/>
            <p:nvPr/>
          </p:nvGrpSpPr>
          <p:grpSpPr>
            <a:xfrm>
              <a:off x="1838701" y="5128553"/>
              <a:ext cx="2280698" cy="1455311"/>
              <a:chOff x="7063719" y="1176339"/>
              <a:chExt cx="3907312" cy="2503977"/>
            </a:xfrm>
          </p:grpSpPr>
          <p:pic>
            <p:nvPicPr>
              <p:cNvPr id="222" name="Google Shape;222;p8"/>
              <p:cNvPicPr preferRelativeResize="0"/>
              <p:nvPr/>
            </p:nvPicPr>
            <p:blipFill rotWithShape="1">
              <a:blip r:embed="rId4">
                <a:alphaModFix/>
              </a:blip>
              <a:srcRect/>
              <a:stretch/>
            </p:blipFill>
            <p:spPr>
              <a:xfrm>
                <a:off x="7063723" y="1176339"/>
                <a:ext cx="1884545" cy="197833"/>
              </a:xfrm>
              <a:prstGeom prst="rect">
                <a:avLst/>
              </a:prstGeom>
              <a:noFill/>
              <a:ln>
                <a:noFill/>
              </a:ln>
            </p:spPr>
          </p:pic>
          <p:pic>
            <p:nvPicPr>
              <p:cNvPr id="223" name="Google Shape;223;p8"/>
              <p:cNvPicPr preferRelativeResize="0"/>
              <p:nvPr/>
            </p:nvPicPr>
            <p:blipFill rotWithShape="1">
              <a:blip r:embed="rId4">
                <a:alphaModFix/>
              </a:blip>
              <a:srcRect/>
              <a:stretch/>
            </p:blipFill>
            <p:spPr>
              <a:xfrm>
                <a:off x="7063722" y="1434647"/>
                <a:ext cx="1884545" cy="197833"/>
              </a:xfrm>
              <a:prstGeom prst="rect">
                <a:avLst/>
              </a:prstGeom>
              <a:noFill/>
              <a:ln>
                <a:noFill/>
              </a:ln>
            </p:spPr>
          </p:pic>
          <p:pic>
            <p:nvPicPr>
              <p:cNvPr id="224" name="Google Shape;224;p8"/>
              <p:cNvPicPr preferRelativeResize="0"/>
              <p:nvPr/>
            </p:nvPicPr>
            <p:blipFill rotWithShape="1">
              <a:blip r:embed="rId4">
                <a:alphaModFix/>
              </a:blip>
              <a:srcRect/>
              <a:stretch/>
            </p:blipFill>
            <p:spPr>
              <a:xfrm>
                <a:off x="7063721" y="1690193"/>
                <a:ext cx="1884545" cy="197833"/>
              </a:xfrm>
              <a:prstGeom prst="rect">
                <a:avLst/>
              </a:prstGeom>
              <a:noFill/>
              <a:ln>
                <a:noFill/>
              </a:ln>
            </p:spPr>
          </p:pic>
          <p:pic>
            <p:nvPicPr>
              <p:cNvPr id="225" name="Google Shape;225;p8"/>
              <p:cNvPicPr preferRelativeResize="0"/>
              <p:nvPr/>
            </p:nvPicPr>
            <p:blipFill rotWithShape="1">
              <a:blip r:embed="rId4">
                <a:alphaModFix/>
              </a:blip>
              <a:srcRect/>
              <a:stretch/>
            </p:blipFill>
            <p:spPr>
              <a:xfrm>
                <a:off x="7063720" y="1945739"/>
                <a:ext cx="1884545" cy="197833"/>
              </a:xfrm>
              <a:prstGeom prst="rect">
                <a:avLst/>
              </a:prstGeom>
              <a:noFill/>
              <a:ln>
                <a:noFill/>
              </a:ln>
            </p:spPr>
          </p:pic>
          <p:pic>
            <p:nvPicPr>
              <p:cNvPr id="226" name="Google Shape;226;p8"/>
              <p:cNvPicPr preferRelativeResize="0"/>
              <p:nvPr/>
            </p:nvPicPr>
            <p:blipFill rotWithShape="1">
              <a:blip r:embed="rId4">
                <a:alphaModFix/>
              </a:blip>
              <a:srcRect/>
              <a:stretch/>
            </p:blipFill>
            <p:spPr>
              <a:xfrm>
                <a:off x="7063719" y="2201285"/>
                <a:ext cx="1884545" cy="197833"/>
              </a:xfrm>
              <a:prstGeom prst="rect">
                <a:avLst/>
              </a:prstGeom>
              <a:noFill/>
              <a:ln>
                <a:noFill/>
              </a:ln>
            </p:spPr>
          </p:pic>
          <p:pic>
            <p:nvPicPr>
              <p:cNvPr id="227" name="Google Shape;227;p8"/>
              <p:cNvPicPr preferRelativeResize="0"/>
              <p:nvPr/>
            </p:nvPicPr>
            <p:blipFill rotWithShape="1">
              <a:blip r:embed="rId4">
                <a:alphaModFix/>
              </a:blip>
              <a:srcRect/>
              <a:stretch/>
            </p:blipFill>
            <p:spPr>
              <a:xfrm>
                <a:off x="7063723" y="2457537"/>
                <a:ext cx="1884545" cy="197833"/>
              </a:xfrm>
              <a:prstGeom prst="rect">
                <a:avLst/>
              </a:prstGeom>
              <a:noFill/>
              <a:ln>
                <a:noFill/>
              </a:ln>
            </p:spPr>
          </p:pic>
          <p:pic>
            <p:nvPicPr>
              <p:cNvPr id="228" name="Google Shape;228;p8"/>
              <p:cNvPicPr preferRelativeResize="0"/>
              <p:nvPr/>
            </p:nvPicPr>
            <p:blipFill rotWithShape="1">
              <a:blip r:embed="rId4">
                <a:alphaModFix/>
              </a:blip>
              <a:srcRect/>
              <a:stretch/>
            </p:blipFill>
            <p:spPr>
              <a:xfrm>
                <a:off x="7063722" y="2715845"/>
                <a:ext cx="1884545" cy="197833"/>
              </a:xfrm>
              <a:prstGeom prst="rect">
                <a:avLst/>
              </a:prstGeom>
              <a:noFill/>
              <a:ln>
                <a:noFill/>
              </a:ln>
            </p:spPr>
          </p:pic>
          <p:pic>
            <p:nvPicPr>
              <p:cNvPr id="229" name="Google Shape;229;p8"/>
              <p:cNvPicPr preferRelativeResize="0"/>
              <p:nvPr/>
            </p:nvPicPr>
            <p:blipFill rotWithShape="1">
              <a:blip r:embed="rId4">
                <a:alphaModFix/>
              </a:blip>
              <a:srcRect/>
              <a:stretch/>
            </p:blipFill>
            <p:spPr>
              <a:xfrm>
                <a:off x="7063721" y="2971391"/>
                <a:ext cx="1884545" cy="197833"/>
              </a:xfrm>
              <a:prstGeom prst="rect">
                <a:avLst/>
              </a:prstGeom>
              <a:noFill/>
              <a:ln>
                <a:noFill/>
              </a:ln>
            </p:spPr>
          </p:pic>
          <p:pic>
            <p:nvPicPr>
              <p:cNvPr id="230" name="Google Shape;230;p8"/>
              <p:cNvPicPr preferRelativeResize="0"/>
              <p:nvPr/>
            </p:nvPicPr>
            <p:blipFill rotWithShape="1">
              <a:blip r:embed="rId4">
                <a:alphaModFix/>
              </a:blip>
              <a:srcRect/>
              <a:stretch/>
            </p:blipFill>
            <p:spPr>
              <a:xfrm>
                <a:off x="7063720" y="3226937"/>
                <a:ext cx="1884545" cy="197833"/>
              </a:xfrm>
              <a:prstGeom prst="rect">
                <a:avLst/>
              </a:prstGeom>
              <a:noFill/>
              <a:ln>
                <a:noFill/>
              </a:ln>
            </p:spPr>
          </p:pic>
          <p:pic>
            <p:nvPicPr>
              <p:cNvPr id="231" name="Google Shape;231;p8"/>
              <p:cNvPicPr preferRelativeResize="0"/>
              <p:nvPr/>
            </p:nvPicPr>
            <p:blipFill rotWithShape="1">
              <a:blip r:embed="rId4">
                <a:alphaModFix/>
              </a:blip>
              <a:srcRect/>
              <a:stretch/>
            </p:blipFill>
            <p:spPr>
              <a:xfrm>
                <a:off x="7063719" y="3482483"/>
                <a:ext cx="1884545" cy="197833"/>
              </a:xfrm>
              <a:prstGeom prst="rect">
                <a:avLst/>
              </a:prstGeom>
              <a:noFill/>
              <a:ln>
                <a:noFill/>
              </a:ln>
            </p:spPr>
          </p:pic>
          <p:pic>
            <p:nvPicPr>
              <p:cNvPr id="232" name="Google Shape;232;p8"/>
              <p:cNvPicPr preferRelativeResize="0"/>
              <p:nvPr/>
            </p:nvPicPr>
            <p:blipFill rotWithShape="1">
              <a:blip r:embed="rId4">
                <a:alphaModFix/>
              </a:blip>
              <a:srcRect/>
              <a:stretch/>
            </p:blipFill>
            <p:spPr>
              <a:xfrm>
                <a:off x="9086486" y="1176339"/>
                <a:ext cx="1884545" cy="197833"/>
              </a:xfrm>
              <a:prstGeom prst="rect">
                <a:avLst/>
              </a:prstGeom>
              <a:noFill/>
              <a:ln>
                <a:noFill/>
              </a:ln>
            </p:spPr>
          </p:pic>
          <p:pic>
            <p:nvPicPr>
              <p:cNvPr id="233" name="Google Shape;233;p8"/>
              <p:cNvPicPr preferRelativeResize="0"/>
              <p:nvPr/>
            </p:nvPicPr>
            <p:blipFill rotWithShape="1">
              <a:blip r:embed="rId4">
                <a:alphaModFix/>
              </a:blip>
              <a:srcRect/>
              <a:stretch/>
            </p:blipFill>
            <p:spPr>
              <a:xfrm>
                <a:off x="9086485" y="1434647"/>
                <a:ext cx="1884545" cy="197833"/>
              </a:xfrm>
              <a:prstGeom prst="rect">
                <a:avLst/>
              </a:prstGeom>
              <a:noFill/>
              <a:ln>
                <a:noFill/>
              </a:ln>
            </p:spPr>
          </p:pic>
          <p:pic>
            <p:nvPicPr>
              <p:cNvPr id="234" name="Google Shape;234;p8"/>
              <p:cNvPicPr preferRelativeResize="0"/>
              <p:nvPr/>
            </p:nvPicPr>
            <p:blipFill rotWithShape="1">
              <a:blip r:embed="rId4">
                <a:alphaModFix/>
              </a:blip>
              <a:srcRect/>
              <a:stretch/>
            </p:blipFill>
            <p:spPr>
              <a:xfrm>
                <a:off x="9086484" y="1690193"/>
                <a:ext cx="1884545" cy="197833"/>
              </a:xfrm>
              <a:prstGeom prst="rect">
                <a:avLst/>
              </a:prstGeom>
              <a:noFill/>
              <a:ln>
                <a:noFill/>
              </a:ln>
            </p:spPr>
          </p:pic>
          <p:pic>
            <p:nvPicPr>
              <p:cNvPr id="235" name="Google Shape;235;p8"/>
              <p:cNvPicPr preferRelativeResize="0"/>
              <p:nvPr/>
            </p:nvPicPr>
            <p:blipFill rotWithShape="1">
              <a:blip r:embed="rId4">
                <a:alphaModFix/>
              </a:blip>
              <a:srcRect/>
              <a:stretch/>
            </p:blipFill>
            <p:spPr>
              <a:xfrm>
                <a:off x="9086483" y="1945739"/>
                <a:ext cx="1884545" cy="197833"/>
              </a:xfrm>
              <a:prstGeom prst="rect">
                <a:avLst/>
              </a:prstGeom>
              <a:noFill/>
              <a:ln>
                <a:noFill/>
              </a:ln>
            </p:spPr>
          </p:pic>
          <p:pic>
            <p:nvPicPr>
              <p:cNvPr id="236" name="Google Shape;236;p8"/>
              <p:cNvPicPr preferRelativeResize="0"/>
              <p:nvPr/>
            </p:nvPicPr>
            <p:blipFill rotWithShape="1">
              <a:blip r:embed="rId4">
                <a:alphaModFix/>
              </a:blip>
              <a:srcRect/>
              <a:stretch/>
            </p:blipFill>
            <p:spPr>
              <a:xfrm>
                <a:off x="9086482" y="2201285"/>
                <a:ext cx="1884545" cy="197833"/>
              </a:xfrm>
              <a:prstGeom prst="rect">
                <a:avLst/>
              </a:prstGeom>
              <a:noFill/>
              <a:ln>
                <a:noFill/>
              </a:ln>
            </p:spPr>
          </p:pic>
          <p:pic>
            <p:nvPicPr>
              <p:cNvPr id="237" name="Google Shape;237;p8"/>
              <p:cNvPicPr preferRelativeResize="0"/>
              <p:nvPr/>
            </p:nvPicPr>
            <p:blipFill rotWithShape="1">
              <a:blip r:embed="rId4">
                <a:alphaModFix/>
              </a:blip>
              <a:srcRect/>
              <a:stretch/>
            </p:blipFill>
            <p:spPr>
              <a:xfrm>
                <a:off x="9086486" y="2457537"/>
                <a:ext cx="1884545" cy="197833"/>
              </a:xfrm>
              <a:prstGeom prst="rect">
                <a:avLst/>
              </a:prstGeom>
              <a:noFill/>
              <a:ln>
                <a:noFill/>
              </a:ln>
            </p:spPr>
          </p:pic>
          <p:pic>
            <p:nvPicPr>
              <p:cNvPr id="238" name="Google Shape;238;p8"/>
              <p:cNvPicPr preferRelativeResize="0"/>
              <p:nvPr/>
            </p:nvPicPr>
            <p:blipFill rotWithShape="1">
              <a:blip r:embed="rId4">
                <a:alphaModFix/>
              </a:blip>
              <a:srcRect/>
              <a:stretch/>
            </p:blipFill>
            <p:spPr>
              <a:xfrm>
                <a:off x="9086485" y="2715845"/>
                <a:ext cx="1884545" cy="197833"/>
              </a:xfrm>
              <a:prstGeom prst="rect">
                <a:avLst/>
              </a:prstGeom>
              <a:noFill/>
              <a:ln>
                <a:noFill/>
              </a:ln>
            </p:spPr>
          </p:pic>
          <p:pic>
            <p:nvPicPr>
              <p:cNvPr id="239" name="Google Shape;239;p8"/>
              <p:cNvPicPr preferRelativeResize="0"/>
              <p:nvPr/>
            </p:nvPicPr>
            <p:blipFill rotWithShape="1">
              <a:blip r:embed="rId4">
                <a:alphaModFix/>
              </a:blip>
              <a:srcRect/>
              <a:stretch/>
            </p:blipFill>
            <p:spPr>
              <a:xfrm>
                <a:off x="9086484" y="2971391"/>
                <a:ext cx="1884545" cy="197833"/>
              </a:xfrm>
              <a:prstGeom prst="rect">
                <a:avLst/>
              </a:prstGeom>
              <a:noFill/>
              <a:ln>
                <a:noFill/>
              </a:ln>
            </p:spPr>
          </p:pic>
          <p:pic>
            <p:nvPicPr>
              <p:cNvPr id="240" name="Google Shape;240;p8"/>
              <p:cNvPicPr preferRelativeResize="0"/>
              <p:nvPr/>
            </p:nvPicPr>
            <p:blipFill rotWithShape="1">
              <a:blip r:embed="rId4">
                <a:alphaModFix/>
              </a:blip>
              <a:srcRect/>
              <a:stretch/>
            </p:blipFill>
            <p:spPr>
              <a:xfrm>
                <a:off x="9086483" y="3226937"/>
                <a:ext cx="1884545" cy="197833"/>
              </a:xfrm>
              <a:prstGeom prst="rect">
                <a:avLst/>
              </a:prstGeom>
              <a:noFill/>
              <a:ln>
                <a:noFill/>
              </a:ln>
            </p:spPr>
          </p:pic>
          <p:pic>
            <p:nvPicPr>
              <p:cNvPr id="241" name="Google Shape;241;p8"/>
              <p:cNvPicPr preferRelativeResize="0"/>
              <p:nvPr/>
            </p:nvPicPr>
            <p:blipFill rotWithShape="1">
              <a:blip r:embed="rId4">
                <a:alphaModFix/>
              </a:blip>
              <a:srcRect/>
              <a:stretch/>
            </p:blipFill>
            <p:spPr>
              <a:xfrm>
                <a:off x="9086482" y="3482483"/>
                <a:ext cx="1884545" cy="197833"/>
              </a:xfrm>
              <a:prstGeom prst="rect">
                <a:avLst/>
              </a:prstGeom>
              <a:noFill/>
              <a:ln>
                <a:noFill/>
              </a:ln>
            </p:spPr>
          </p:pic>
        </p:grpSp>
        <p:pic>
          <p:nvPicPr>
            <p:cNvPr id="242" name="Google Shape;242;p8"/>
            <p:cNvPicPr preferRelativeResize="0"/>
            <p:nvPr/>
          </p:nvPicPr>
          <p:blipFill rotWithShape="1">
            <a:blip r:embed="rId5">
              <a:alphaModFix/>
            </a:blip>
            <a:srcRect/>
            <a:stretch/>
          </p:blipFill>
          <p:spPr>
            <a:xfrm>
              <a:off x="401250" y="5142725"/>
              <a:ext cx="1278000" cy="1278000"/>
            </a:xfrm>
            <a:prstGeom prst="rect">
              <a:avLst/>
            </a:prstGeom>
            <a:noFill/>
            <a:ln>
              <a:noFill/>
            </a:ln>
          </p:spPr>
        </p:pic>
      </p:grpSp>
      <p:sp>
        <p:nvSpPr>
          <p:cNvPr id="73" name="TextBox 72">
            <a:extLst>
              <a:ext uri="{FF2B5EF4-FFF2-40B4-BE49-F238E27FC236}">
                <a16:creationId xmlns:a16="http://schemas.microsoft.com/office/drawing/2014/main" id="{90E5EF65-8E88-4A4E-AE62-75172A4AE330}"/>
              </a:ext>
            </a:extLst>
          </p:cNvPr>
          <p:cNvSpPr txBox="1"/>
          <p:nvPr/>
        </p:nvSpPr>
        <p:spPr>
          <a:xfrm>
            <a:off x="263524" y="3207390"/>
            <a:ext cx="5007231" cy="1701620"/>
          </a:xfrm>
          <a:prstGeom prst="rect">
            <a:avLst/>
          </a:prstGeom>
          <a:noFill/>
        </p:spPr>
        <p:txBody>
          <a:bodyPr wrap="square">
            <a:spAutoFit/>
          </a:bodyPr>
          <a:lstStyle/>
          <a:p>
            <a:pPr marL="0" lvl="0" indent="0" algn="l" rtl="0">
              <a:lnSpc>
                <a:spcPct val="150000"/>
              </a:lnSpc>
              <a:spcBef>
                <a:spcPts val="0"/>
              </a:spcBef>
              <a:spcAft>
                <a:spcPts val="0"/>
              </a:spcAft>
              <a:buClr>
                <a:srgbClr val="222222"/>
              </a:buClr>
              <a:buSzPts val="1800"/>
              <a:buFont typeface="Arial"/>
              <a:buNone/>
            </a:pPr>
            <a:r>
              <a:rPr lang="en-GB" sz="1800" dirty="0">
                <a:solidFill>
                  <a:srgbClr val="222222"/>
                </a:solidFill>
                <a:latin typeface="Century Gothic"/>
                <a:ea typeface="Century Gothic"/>
                <a:cs typeface="Century Gothic"/>
                <a:sym typeface="Century Gothic"/>
              </a:rPr>
              <a:t>The number is _____</a:t>
            </a:r>
          </a:p>
          <a:p>
            <a:pPr marL="0" lvl="0" indent="0" algn="l" rtl="0">
              <a:lnSpc>
                <a:spcPct val="150000"/>
              </a:lnSpc>
              <a:spcBef>
                <a:spcPts val="0"/>
              </a:spcBef>
              <a:spcAft>
                <a:spcPts val="0"/>
              </a:spcAft>
              <a:buClr>
                <a:srgbClr val="222222"/>
              </a:buClr>
              <a:buSzPts val="1800"/>
              <a:buFont typeface="Arial"/>
              <a:buNone/>
            </a:pPr>
            <a:r>
              <a:rPr lang="en-GB" sz="1800" dirty="0">
                <a:solidFill>
                  <a:srgbClr val="222222"/>
                </a:solidFill>
                <a:latin typeface="Century Gothic"/>
                <a:ea typeface="Century Gothic"/>
                <a:cs typeface="Century Gothic"/>
                <a:sym typeface="Century Gothic"/>
              </a:rPr>
              <a:t>In words, the number is _________________</a:t>
            </a:r>
          </a:p>
          <a:p>
            <a:pPr marL="0" lvl="0" indent="0" algn="l" rtl="0">
              <a:lnSpc>
                <a:spcPct val="150000"/>
              </a:lnSpc>
              <a:spcBef>
                <a:spcPts val="0"/>
              </a:spcBef>
              <a:spcAft>
                <a:spcPts val="0"/>
              </a:spcAft>
              <a:buClr>
                <a:srgbClr val="222222"/>
              </a:buClr>
              <a:buSzPts val="1800"/>
              <a:buFont typeface="Arial"/>
              <a:buNone/>
            </a:pPr>
            <a:r>
              <a:rPr lang="en-GB" sz="1800" dirty="0">
                <a:solidFill>
                  <a:srgbClr val="222222"/>
                </a:solidFill>
                <a:latin typeface="Century Gothic"/>
                <a:ea typeface="Century Gothic"/>
                <a:cs typeface="Century Gothic"/>
                <a:sym typeface="Century Gothic"/>
              </a:rPr>
              <a:t>There are _____ groups of one hundred. There are _____ hundreds in _____</a:t>
            </a:r>
          </a:p>
        </p:txBody>
      </p:sp>
      <p:grpSp>
        <p:nvGrpSpPr>
          <p:cNvPr id="9" name="Group 8">
            <a:extLst>
              <a:ext uri="{FF2B5EF4-FFF2-40B4-BE49-F238E27FC236}">
                <a16:creationId xmlns:a16="http://schemas.microsoft.com/office/drawing/2014/main" id="{AC0F5261-C15C-A24F-8EA4-F3576E3F2875}"/>
              </a:ext>
            </a:extLst>
          </p:cNvPr>
          <p:cNvGrpSpPr/>
          <p:nvPr/>
        </p:nvGrpSpPr>
        <p:grpSpPr>
          <a:xfrm>
            <a:off x="291101" y="1498004"/>
            <a:ext cx="3550348" cy="1696633"/>
            <a:chOff x="478069" y="1706206"/>
            <a:chExt cx="3550348" cy="1696633"/>
          </a:xfrm>
        </p:grpSpPr>
        <p:pic>
          <p:nvPicPr>
            <p:cNvPr id="7" name="Picture 6" descr="A picture containing chart&#10;&#10;Description automatically generated">
              <a:extLst>
                <a:ext uri="{FF2B5EF4-FFF2-40B4-BE49-F238E27FC236}">
                  <a16:creationId xmlns:a16="http://schemas.microsoft.com/office/drawing/2014/main" id="{DDD015A0-B0BC-D94F-B297-469E501CECDB}"/>
                </a:ext>
              </a:extLst>
            </p:cNvPr>
            <p:cNvPicPr>
              <a:picLocks noChangeAspect="1"/>
            </p:cNvPicPr>
            <p:nvPr/>
          </p:nvPicPr>
          <p:blipFill>
            <a:blip r:embed="rId6"/>
            <a:stretch>
              <a:fillRect/>
            </a:stretch>
          </p:blipFill>
          <p:spPr>
            <a:xfrm>
              <a:off x="478069" y="1707531"/>
              <a:ext cx="894615" cy="1694606"/>
            </a:xfrm>
            <a:prstGeom prst="rect">
              <a:avLst/>
            </a:prstGeom>
          </p:spPr>
        </p:pic>
        <p:pic>
          <p:nvPicPr>
            <p:cNvPr id="75" name="Picture 74" descr="A picture containing chart&#10;&#10;Description automatically generated">
              <a:extLst>
                <a:ext uri="{FF2B5EF4-FFF2-40B4-BE49-F238E27FC236}">
                  <a16:creationId xmlns:a16="http://schemas.microsoft.com/office/drawing/2014/main" id="{3BDCF8D7-B8E6-5B4A-84ED-0C9AB597393C}"/>
                </a:ext>
              </a:extLst>
            </p:cNvPr>
            <p:cNvPicPr>
              <a:picLocks noChangeAspect="1"/>
            </p:cNvPicPr>
            <p:nvPr/>
          </p:nvPicPr>
          <p:blipFill>
            <a:blip r:embed="rId6"/>
            <a:stretch>
              <a:fillRect/>
            </a:stretch>
          </p:blipFill>
          <p:spPr>
            <a:xfrm>
              <a:off x="1358935" y="1708233"/>
              <a:ext cx="894615" cy="1694606"/>
            </a:xfrm>
            <a:prstGeom prst="rect">
              <a:avLst/>
            </a:prstGeom>
          </p:spPr>
        </p:pic>
        <p:pic>
          <p:nvPicPr>
            <p:cNvPr id="76" name="Picture 75" descr="A picture containing chart&#10;&#10;Description automatically generated">
              <a:extLst>
                <a:ext uri="{FF2B5EF4-FFF2-40B4-BE49-F238E27FC236}">
                  <a16:creationId xmlns:a16="http://schemas.microsoft.com/office/drawing/2014/main" id="{9D192749-53A0-9B4D-9300-F3EC515AF10E}"/>
                </a:ext>
              </a:extLst>
            </p:cNvPr>
            <p:cNvPicPr>
              <a:picLocks noChangeAspect="1"/>
            </p:cNvPicPr>
            <p:nvPr/>
          </p:nvPicPr>
          <p:blipFill>
            <a:blip r:embed="rId6"/>
            <a:stretch>
              <a:fillRect/>
            </a:stretch>
          </p:blipFill>
          <p:spPr>
            <a:xfrm>
              <a:off x="2234493" y="1708233"/>
              <a:ext cx="894615" cy="1694606"/>
            </a:xfrm>
            <a:prstGeom prst="rect">
              <a:avLst/>
            </a:prstGeom>
          </p:spPr>
        </p:pic>
        <p:pic>
          <p:nvPicPr>
            <p:cNvPr id="77" name="Picture 76" descr="A picture containing chart&#10;&#10;Description automatically generated">
              <a:extLst>
                <a:ext uri="{FF2B5EF4-FFF2-40B4-BE49-F238E27FC236}">
                  <a16:creationId xmlns:a16="http://schemas.microsoft.com/office/drawing/2014/main" id="{1B2A882F-96FC-0848-B125-EF19B4CC2099}"/>
                </a:ext>
              </a:extLst>
            </p:cNvPr>
            <p:cNvPicPr>
              <a:picLocks noChangeAspect="1"/>
            </p:cNvPicPr>
            <p:nvPr/>
          </p:nvPicPr>
          <p:blipFill>
            <a:blip r:embed="rId6"/>
            <a:stretch>
              <a:fillRect/>
            </a:stretch>
          </p:blipFill>
          <p:spPr>
            <a:xfrm>
              <a:off x="3133802" y="1706206"/>
              <a:ext cx="894615" cy="1694606"/>
            </a:xfrm>
            <a:prstGeom prst="rect">
              <a:avLst/>
            </a:prstGeom>
          </p:spPr>
        </p:pic>
      </p:grpSp>
      <p:sp>
        <p:nvSpPr>
          <p:cNvPr id="79" name="TextBox 78">
            <a:extLst>
              <a:ext uri="{FF2B5EF4-FFF2-40B4-BE49-F238E27FC236}">
                <a16:creationId xmlns:a16="http://schemas.microsoft.com/office/drawing/2014/main" id="{DF6337B4-746B-4145-8832-7EF586C12807}"/>
              </a:ext>
            </a:extLst>
          </p:cNvPr>
          <p:cNvSpPr txBox="1"/>
          <p:nvPr/>
        </p:nvSpPr>
        <p:spPr>
          <a:xfrm>
            <a:off x="5568359" y="4903265"/>
            <a:ext cx="5007231" cy="1701620"/>
          </a:xfrm>
          <a:prstGeom prst="rect">
            <a:avLst/>
          </a:prstGeom>
          <a:noFill/>
        </p:spPr>
        <p:txBody>
          <a:bodyPr wrap="square">
            <a:spAutoFit/>
          </a:bodyPr>
          <a:lstStyle/>
          <a:p>
            <a:pPr marL="0" lvl="0" indent="0" algn="l" rtl="0">
              <a:lnSpc>
                <a:spcPct val="150000"/>
              </a:lnSpc>
              <a:spcBef>
                <a:spcPts val="0"/>
              </a:spcBef>
              <a:spcAft>
                <a:spcPts val="0"/>
              </a:spcAft>
              <a:buClr>
                <a:srgbClr val="222222"/>
              </a:buClr>
              <a:buSzPts val="1800"/>
              <a:buFont typeface="Arial"/>
              <a:buNone/>
            </a:pPr>
            <a:r>
              <a:rPr lang="en-GB" sz="1800" dirty="0">
                <a:solidFill>
                  <a:srgbClr val="222222"/>
                </a:solidFill>
                <a:latin typeface="Century Gothic"/>
                <a:ea typeface="Century Gothic"/>
                <a:cs typeface="Century Gothic"/>
                <a:sym typeface="Century Gothic"/>
              </a:rPr>
              <a:t>The number is _____</a:t>
            </a:r>
          </a:p>
          <a:p>
            <a:pPr marL="0" lvl="0" indent="0" algn="l" rtl="0">
              <a:lnSpc>
                <a:spcPct val="150000"/>
              </a:lnSpc>
              <a:spcBef>
                <a:spcPts val="0"/>
              </a:spcBef>
              <a:spcAft>
                <a:spcPts val="0"/>
              </a:spcAft>
              <a:buClr>
                <a:srgbClr val="222222"/>
              </a:buClr>
              <a:buSzPts val="1800"/>
              <a:buFont typeface="Arial"/>
              <a:buNone/>
            </a:pPr>
            <a:r>
              <a:rPr lang="en-GB" sz="1800" dirty="0">
                <a:solidFill>
                  <a:srgbClr val="222222"/>
                </a:solidFill>
                <a:latin typeface="Century Gothic"/>
                <a:ea typeface="Century Gothic"/>
                <a:cs typeface="Century Gothic"/>
                <a:sym typeface="Century Gothic"/>
              </a:rPr>
              <a:t>In words, the number is _________________</a:t>
            </a:r>
          </a:p>
          <a:p>
            <a:pPr marL="0" lvl="0" indent="0" algn="l" rtl="0">
              <a:lnSpc>
                <a:spcPct val="150000"/>
              </a:lnSpc>
              <a:spcBef>
                <a:spcPts val="0"/>
              </a:spcBef>
              <a:spcAft>
                <a:spcPts val="0"/>
              </a:spcAft>
              <a:buClr>
                <a:srgbClr val="222222"/>
              </a:buClr>
              <a:buSzPts val="1800"/>
              <a:buFont typeface="Arial"/>
              <a:buNone/>
            </a:pPr>
            <a:r>
              <a:rPr lang="en-GB" sz="1800" dirty="0">
                <a:solidFill>
                  <a:srgbClr val="222222"/>
                </a:solidFill>
                <a:latin typeface="Century Gothic"/>
                <a:ea typeface="Century Gothic"/>
                <a:cs typeface="Century Gothic"/>
                <a:sym typeface="Century Gothic"/>
              </a:rPr>
              <a:t>There are _____ groups of one hundred. There are _____ hundreds in _____</a:t>
            </a:r>
          </a:p>
        </p:txBody>
      </p:sp>
      <p:sp>
        <p:nvSpPr>
          <p:cNvPr id="80" name="TextBox 79">
            <a:extLst>
              <a:ext uri="{FF2B5EF4-FFF2-40B4-BE49-F238E27FC236}">
                <a16:creationId xmlns:a16="http://schemas.microsoft.com/office/drawing/2014/main" id="{9A1BB626-64BC-6E40-A85A-1568373BED68}"/>
              </a:ext>
            </a:extLst>
          </p:cNvPr>
          <p:cNvSpPr txBox="1"/>
          <p:nvPr/>
        </p:nvSpPr>
        <p:spPr>
          <a:xfrm>
            <a:off x="6071684" y="2341800"/>
            <a:ext cx="5007231" cy="1701620"/>
          </a:xfrm>
          <a:prstGeom prst="rect">
            <a:avLst/>
          </a:prstGeom>
          <a:noFill/>
        </p:spPr>
        <p:txBody>
          <a:bodyPr wrap="square">
            <a:spAutoFit/>
          </a:bodyPr>
          <a:lstStyle/>
          <a:p>
            <a:pPr marL="0" lvl="0" indent="0" algn="l" rtl="0">
              <a:lnSpc>
                <a:spcPct val="150000"/>
              </a:lnSpc>
              <a:spcBef>
                <a:spcPts val="0"/>
              </a:spcBef>
              <a:spcAft>
                <a:spcPts val="0"/>
              </a:spcAft>
              <a:buClr>
                <a:srgbClr val="222222"/>
              </a:buClr>
              <a:buSzPts val="1800"/>
              <a:buFont typeface="Arial"/>
              <a:buNone/>
            </a:pPr>
            <a:r>
              <a:rPr lang="en-GB" sz="1800" dirty="0">
                <a:solidFill>
                  <a:srgbClr val="222222"/>
                </a:solidFill>
                <a:latin typeface="Century Gothic"/>
                <a:ea typeface="Century Gothic"/>
                <a:cs typeface="Century Gothic"/>
                <a:sym typeface="Century Gothic"/>
              </a:rPr>
              <a:t>The number is _____</a:t>
            </a:r>
          </a:p>
          <a:p>
            <a:pPr marL="0" lvl="0" indent="0" algn="l" rtl="0">
              <a:lnSpc>
                <a:spcPct val="150000"/>
              </a:lnSpc>
              <a:spcBef>
                <a:spcPts val="0"/>
              </a:spcBef>
              <a:spcAft>
                <a:spcPts val="0"/>
              </a:spcAft>
              <a:buClr>
                <a:srgbClr val="222222"/>
              </a:buClr>
              <a:buSzPts val="1800"/>
              <a:buFont typeface="Arial"/>
              <a:buNone/>
            </a:pPr>
            <a:r>
              <a:rPr lang="en-GB" sz="1800" dirty="0">
                <a:solidFill>
                  <a:srgbClr val="222222"/>
                </a:solidFill>
                <a:latin typeface="Century Gothic"/>
                <a:ea typeface="Century Gothic"/>
                <a:cs typeface="Century Gothic"/>
                <a:sym typeface="Century Gothic"/>
              </a:rPr>
              <a:t>In words, the number is _________________</a:t>
            </a:r>
          </a:p>
          <a:p>
            <a:pPr marL="0" lvl="0" indent="0" algn="l" rtl="0">
              <a:lnSpc>
                <a:spcPct val="150000"/>
              </a:lnSpc>
              <a:spcBef>
                <a:spcPts val="0"/>
              </a:spcBef>
              <a:spcAft>
                <a:spcPts val="0"/>
              </a:spcAft>
              <a:buClr>
                <a:srgbClr val="222222"/>
              </a:buClr>
              <a:buSzPts val="1800"/>
              <a:buFont typeface="Arial"/>
              <a:buNone/>
            </a:pPr>
            <a:r>
              <a:rPr lang="en-GB" sz="1800" dirty="0">
                <a:solidFill>
                  <a:srgbClr val="222222"/>
                </a:solidFill>
                <a:latin typeface="Century Gothic"/>
                <a:ea typeface="Century Gothic"/>
                <a:cs typeface="Century Gothic"/>
                <a:sym typeface="Century Gothic"/>
              </a:rPr>
              <a:t>There are _____ groups of one hundred. There are _____ hundreds in _____</a:t>
            </a:r>
          </a:p>
        </p:txBody>
      </p:sp>
      <p:grpSp>
        <p:nvGrpSpPr>
          <p:cNvPr id="11" name="Group 10">
            <a:extLst>
              <a:ext uri="{FF2B5EF4-FFF2-40B4-BE49-F238E27FC236}">
                <a16:creationId xmlns:a16="http://schemas.microsoft.com/office/drawing/2014/main" id="{BAF71D19-6FB8-F548-A06F-9000D53EFFA5}"/>
              </a:ext>
            </a:extLst>
          </p:cNvPr>
          <p:cNvGrpSpPr/>
          <p:nvPr/>
        </p:nvGrpSpPr>
        <p:grpSpPr>
          <a:xfrm>
            <a:off x="1377069" y="3146738"/>
            <a:ext cx="3560690" cy="1718546"/>
            <a:chOff x="1377069" y="3146738"/>
            <a:chExt cx="3560690" cy="1718546"/>
          </a:xfrm>
        </p:grpSpPr>
        <p:sp>
          <p:nvSpPr>
            <p:cNvPr id="82" name="TextBox 81">
              <a:extLst>
                <a:ext uri="{FF2B5EF4-FFF2-40B4-BE49-F238E27FC236}">
                  <a16:creationId xmlns:a16="http://schemas.microsoft.com/office/drawing/2014/main" id="{B7BF75ED-FD2B-3E4B-BD60-C287CFBA499C}"/>
                </a:ext>
              </a:extLst>
            </p:cNvPr>
            <p:cNvSpPr txBox="1"/>
            <p:nvPr/>
          </p:nvSpPr>
          <p:spPr>
            <a:xfrm>
              <a:off x="1880156" y="3146738"/>
              <a:ext cx="670456" cy="455125"/>
            </a:xfrm>
            <a:prstGeom prst="rect">
              <a:avLst/>
            </a:prstGeom>
            <a:noFill/>
          </p:spPr>
          <p:txBody>
            <a:bodyPr wrap="square">
              <a:spAutoFit/>
            </a:bodyPr>
            <a:lstStyle/>
            <a:p>
              <a:pPr marL="0" marR="0" lvl="0" indent="0" algn="ctr"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400</a:t>
              </a:r>
            </a:p>
          </p:txBody>
        </p:sp>
        <p:sp>
          <p:nvSpPr>
            <p:cNvPr id="83" name="TextBox 82">
              <a:extLst>
                <a:ext uri="{FF2B5EF4-FFF2-40B4-BE49-F238E27FC236}">
                  <a16:creationId xmlns:a16="http://schemas.microsoft.com/office/drawing/2014/main" id="{C6A955C3-3C27-4E4D-96EF-E78C602EAD0C}"/>
                </a:ext>
              </a:extLst>
            </p:cNvPr>
            <p:cNvSpPr txBox="1"/>
            <p:nvPr/>
          </p:nvSpPr>
          <p:spPr>
            <a:xfrm>
              <a:off x="1445974" y="3941963"/>
              <a:ext cx="670456" cy="455125"/>
            </a:xfrm>
            <a:prstGeom prst="rect">
              <a:avLst/>
            </a:prstGeom>
            <a:noFill/>
          </p:spPr>
          <p:txBody>
            <a:bodyPr wrap="square">
              <a:spAutoFit/>
            </a:bodyPr>
            <a:lstStyle/>
            <a:p>
              <a:pPr marL="0" marR="0" lvl="0" indent="0" algn="ctr"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4</a:t>
              </a:r>
            </a:p>
          </p:txBody>
        </p:sp>
        <p:sp>
          <p:nvSpPr>
            <p:cNvPr id="84" name="TextBox 83">
              <a:extLst>
                <a:ext uri="{FF2B5EF4-FFF2-40B4-BE49-F238E27FC236}">
                  <a16:creationId xmlns:a16="http://schemas.microsoft.com/office/drawing/2014/main" id="{082C23A4-5F6C-4347-9FF5-C2FB4B010867}"/>
                </a:ext>
              </a:extLst>
            </p:cNvPr>
            <p:cNvSpPr txBox="1"/>
            <p:nvPr/>
          </p:nvSpPr>
          <p:spPr>
            <a:xfrm>
              <a:off x="1377069" y="4410159"/>
              <a:ext cx="670456" cy="455125"/>
            </a:xfrm>
            <a:prstGeom prst="rect">
              <a:avLst/>
            </a:prstGeom>
            <a:noFill/>
          </p:spPr>
          <p:txBody>
            <a:bodyPr wrap="square">
              <a:spAutoFit/>
            </a:bodyPr>
            <a:lstStyle/>
            <a:p>
              <a:pPr marL="0" marR="0" lvl="0" indent="0" algn="ctr"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4</a:t>
              </a:r>
            </a:p>
          </p:txBody>
        </p:sp>
        <p:sp>
          <p:nvSpPr>
            <p:cNvPr id="85" name="TextBox 84">
              <a:extLst>
                <a:ext uri="{FF2B5EF4-FFF2-40B4-BE49-F238E27FC236}">
                  <a16:creationId xmlns:a16="http://schemas.microsoft.com/office/drawing/2014/main" id="{88A61A3F-2115-7440-8EB5-05AF03EE6159}"/>
                </a:ext>
              </a:extLst>
            </p:cNvPr>
            <p:cNvSpPr txBox="1"/>
            <p:nvPr/>
          </p:nvSpPr>
          <p:spPr>
            <a:xfrm>
              <a:off x="3398501" y="4410159"/>
              <a:ext cx="670456" cy="455125"/>
            </a:xfrm>
            <a:prstGeom prst="rect">
              <a:avLst/>
            </a:prstGeom>
            <a:noFill/>
          </p:spPr>
          <p:txBody>
            <a:bodyPr wrap="square">
              <a:spAutoFit/>
            </a:bodyPr>
            <a:lstStyle/>
            <a:p>
              <a:pPr marL="0" marR="0" lvl="0" indent="0" algn="ctr"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400</a:t>
              </a:r>
            </a:p>
          </p:txBody>
        </p:sp>
        <p:sp>
          <p:nvSpPr>
            <p:cNvPr id="86" name="TextBox 85">
              <a:extLst>
                <a:ext uri="{FF2B5EF4-FFF2-40B4-BE49-F238E27FC236}">
                  <a16:creationId xmlns:a16="http://schemas.microsoft.com/office/drawing/2014/main" id="{B2629C84-03AE-1B41-8028-C7C07DB9AFD0}"/>
                </a:ext>
              </a:extLst>
            </p:cNvPr>
            <p:cNvSpPr txBox="1"/>
            <p:nvPr/>
          </p:nvSpPr>
          <p:spPr>
            <a:xfrm>
              <a:off x="2941396" y="3504263"/>
              <a:ext cx="1996363" cy="455125"/>
            </a:xfrm>
            <a:prstGeom prst="rect">
              <a:avLst/>
            </a:prstGeom>
            <a:noFill/>
          </p:spPr>
          <p:txBody>
            <a:bodyPr wrap="square">
              <a:spAutoFit/>
            </a:bodyPr>
            <a:lstStyle/>
            <a:p>
              <a:pPr marL="0" marR="0" lvl="0" indent="0" algn="ctr"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four hundred</a:t>
              </a:r>
            </a:p>
          </p:txBody>
        </p:sp>
      </p:grpSp>
      <p:grpSp>
        <p:nvGrpSpPr>
          <p:cNvPr id="88" name="Group 87">
            <a:extLst>
              <a:ext uri="{FF2B5EF4-FFF2-40B4-BE49-F238E27FC236}">
                <a16:creationId xmlns:a16="http://schemas.microsoft.com/office/drawing/2014/main" id="{A50A8219-6DFA-0146-8116-A7C6D47198EE}"/>
              </a:ext>
            </a:extLst>
          </p:cNvPr>
          <p:cNvGrpSpPr/>
          <p:nvPr/>
        </p:nvGrpSpPr>
        <p:grpSpPr>
          <a:xfrm>
            <a:off x="7155364" y="2287465"/>
            <a:ext cx="3560690" cy="1718546"/>
            <a:chOff x="1377069" y="3146738"/>
            <a:chExt cx="3560690" cy="1718546"/>
          </a:xfrm>
        </p:grpSpPr>
        <p:sp>
          <p:nvSpPr>
            <p:cNvPr id="89" name="TextBox 88">
              <a:extLst>
                <a:ext uri="{FF2B5EF4-FFF2-40B4-BE49-F238E27FC236}">
                  <a16:creationId xmlns:a16="http://schemas.microsoft.com/office/drawing/2014/main" id="{D8748E2B-6F51-D248-A6CA-021E05C73883}"/>
                </a:ext>
              </a:extLst>
            </p:cNvPr>
            <p:cNvSpPr txBox="1"/>
            <p:nvPr/>
          </p:nvSpPr>
          <p:spPr>
            <a:xfrm>
              <a:off x="1880156" y="3146738"/>
              <a:ext cx="670456" cy="455125"/>
            </a:xfrm>
            <a:prstGeom prst="rect">
              <a:avLst/>
            </a:prstGeom>
            <a:noFill/>
          </p:spPr>
          <p:txBody>
            <a:bodyPr wrap="square">
              <a:spAutoFit/>
            </a:bodyPr>
            <a:lstStyle/>
            <a:p>
              <a:pPr marL="0" marR="0" lvl="0" indent="0" algn="ctr"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200</a:t>
              </a:r>
            </a:p>
          </p:txBody>
        </p:sp>
        <p:sp>
          <p:nvSpPr>
            <p:cNvPr id="90" name="TextBox 89">
              <a:extLst>
                <a:ext uri="{FF2B5EF4-FFF2-40B4-BE49-F238E27FC236}">
                  <a16:creationId xmlns:a16="http://schemas.microsoft.com/office/drawing/2014/main" id="{3EB03335-8D47-0041-A294-6E4AEA7EAC40}"/>
                </a:ext>
              </a:extLst>
            </p:cNvPr>
            <p:cNvSpPr txBox="1"/>
            <p:nvPr/>
          </p:nvSpPr>
          <p:spPr>
            <a:xfrm>
              <a:off x="1445974" y="3941963"/>
              <a:ext cx="670456" cy="455125"/>
            </a:xfrm>
            <a:prstGeom prst="rect">
              <a:avLst/>
            </a:prstGeom>
            <a:noFill/>
          </p:spPr>
          <p:txBody>
            <a:bodyPr wrap="square">
              <a:spAutoFit/>
            </a:bodyPr>
            <a:lstStyle/>
            <a:p>
              <a:pPr marL="0" marR="0" lvl="0" indent="0" algn="ctr"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2</a:t>
              </a:r>
            </a:p>
          </p:txBody>
        </p:sp>
        <p:sp>
          <p:nvSpPr>
            <p:cNvPr id="91" name="TextBox 90">
              <a:extLst>
                <a:ext uri="{FF2B5EF4-FFF2-40B4-BE49-F238E27FC236}">
                  <a16:creationId xmlns:a16="http://schemas.microsoft.com/office/drawing/2014/main" id="{9DF520A2-A565-104C-82C7-3BB95CB4C49B}"/>
                </a:ext>
              </a:extLst>
            </p:cNvPr>
            <p:cNvSpPr txBox="1"/>
            <p:nvPr/>
          </p:nvSpPr>
          <p:spPr>
            <a:xfrm>
              <a:off x="1377069" y="4410159"/>
              <a:ext cx="670456" cy="455125"/>
            </a:xfrm>
            <a:prstGeom prst="rect">
              <a:avLst/>
            </a:prstGeom>
            <a:noFill/>
          </p:spPr>
          <p:txBody>
            <a:bodyPr wrap="square">
              <a:spAutoFit/>
            </a:bodyPr>
            <a:lstStyle/>
            <a:p>
              <a:pPr marL="0" marR="0" lvl="0" indent="0" algn="ctr"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2</a:t>
              </a:r>
            </a:p>
          </p:txBody>
        </p:sp>
        <p:sp>
          <p:nvSpPr>
            <p:cNvPr id="92" name="TextBox 91">
              <a:extLst>
                <a:ext uri="{FF2B5EF4-FFF2-40B4-BE49-F238E27FC236}">
                  <a16:creationId xmlns:a16="http://schemas.microsoft.com/office/drawing/2014/main" id="{288551A3-2BB7-4E4A-80FC-423FB6E22388}"/>
                </a:ext>
              </a:extLst>
            </p:cNvPr>
            <p:cNvSpPr txBox="1"/>
            <p:nvPr/>
          </p:nvSpPr>
          <p:spPr>
            <a:xfrm>
              <a:off x="3398501" y="4410159"/>
              <a:ext cx="670456" cy="455125"/>
            </a:xfrm>
            <a:prstGeom prst="rect">
              <a:avLst/>
            </a:prstGeom>
            <a:noFill/>
          </p:spPr>
          <p:txBody>
            <a:bodyPr wrap="square">
              <a:spAutoFit/>
            </a:bodyPr>
            <a:lstStyle/>
            <a:p>
              <a:pPr marL="0" marR="0" lvl="0" indent="0" algn="ctr"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200</a:t>
              </a:r>
            </a:p>
          </p:txBody>
        </p:sp>
        <p:sp>
          <p:nvSpPr>
            <p:cNvPr id="93" name="TextBox 92">
              <a:extLst>
                <a:ext uri="{FF2B5EF4-FFF2-40B4-BE49-F238E27FC236}">
                  <a16:creationId xmlns:a16="http://schemas.microsoft.com/office/drawing/2014/main" id="{83851870-B5C8-4A4E-B7B2-6DE4D30EF16A}"/>
                </a:ext>
              </a:extLst>
            </p:cNvPr>
            <p:cNvSpPr txBox="1"/>
            <p:nvPr/>
          </p:nvSpPr>
          <p:spPr>
            <a:xfrm>
              <a:off x="2941396" y="3504263"/>
              <a:ext cx="1996363" cy="455125"/>
            </a:xfrm>
            <a:prstGeom prst="rect">
              <a:avLst/>
            </a:prstGeom>
            <a:noFill/>
          </p:spPr>
          <p:txBody>
            <a:bodyPr wrap="square">
              <a:spAutoFit/>
            </a:bodyPr>
            <a:lstStyle/>
            <a:p>
              <a:pPr marL="0" marR="0" lvl="0" indent="0" algn="ctr"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two hundred</a:t>
              </a:r>
            </a:p>
          </p:txBody>
        </p:sp>
      </p:grpSp>
      <p:grpSp>
        <p:nvGrpSpPr>
          <p:cNvPr id="94" name="Group 93">
            <a:extLst>
              <a:ext uri="{FF2B5EF4-FFF2-40B4-BE49-F238E27FC236}">
                <a16:creationId xmlns:a16="http://schemas.microsoft.com/office/drawing/2014/main" id="{2836F9B8-D094-2A4A-9A99-E13632C34B62}"/>
              </a:ext>
            </a:extLst>
          </p:cNvPr>
          <p:cNvGrpSpPr/>
          <p:nvPr/>
        </p:nvGrpSpPr>
        <p:grpSpPr>
          <a:xfrm>
            <a:off x="6642934" y="4865284"/>
            <a:ext cx="3560690" cy="1718546"/>
            <a:chOff x="1377069" y="3146738"/>
            <a:chExt cx="3560690" cy="1718546"/>
          </a:xfrm>
        </p:grpSpPr>
        <p:sp>
          <p:nvSpPr>
            <p:cNvPr id="95" name="TextBox 94">
              <a:extLst>
                <a:ext uri="{FF2B5EF4-FFF2-40B4-BE49-F238E27FC236}">
                  <a16:creationId xmlns:a16="http://schemas.microsoft.com/office/drawing/2014/main" id="{7FE1B1D2-2F3A-364F-80C2-CAC4E22A35E6}"/>
                </a:ext>
              </a:extLst>
            </p:cNvPr>
            <p:cNvSpPr txBox="1"/>
            <p:nvPr/>
          </p:nvSpPr>
          <p:spPr>
            <a:xfrm>
              <a:off x="1880156" y="3146738"/>
              <a:ext cx="670456" cy="455125"/>
            </a:xfrm>
            <a:prstGeom prst="rect">
              <a:avLst/>
            </a:prstGeom>
            <a:noFill/>
          </p:spPr>
          <p:txBody>
            <a:bodyPr wrap="square">
              <a:spAutoFit/>
            </a:bodyPr>
            <a:lstStyle/>
            <a:p>
              <a:pPr marL="0" marR="0" lvl="0" indent="0" algn="ctr"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300</a:t>
              </a:r>
            </a:p>
          </p:txBody>
        </p:sp>
        <p:sp>
          <p:nvSpPr>
            <p:cNvPr id="96" name="TextBox 95">
              <a:extLst>
                <a:ext uri="{FF2B5EF4-FFF2-40B4-BE49-F238E27FC236}">
                  <a16:creationId xmlns:a16="http://schemas.microsoft.com/office/drawing/2014/main" id="{6DD88CFF-3D9C-D243-BF39-72C2CED7429A}"/>
                </a:ext>
              </a:extLst>
            </p:cNvPr>
            <p:cNvSpPr txBox="1"/>
            <p:nvPr/>
          </p:nvSpPr>
          <p:spPr>
            <a:xfrm>
              <a:off x="1445974" y="3941963"/>
              <a:ext cx="670456" cy="455125"/>
            </a:xfrm>
            <a:prstGeom prst="rect">
              <a:avLst/>
            </a:prstGeom>
            <a:noFill/>
          </p:spPr>
          <p:txBody>
            <a:bodyPr wrap="square">
              <a:spAutoFit/>
            </a:bodyPr>
            <a:lstStyle/>
            <a:p>
              <a:pPr marL="0" marR="0" lvl="0" indent="0" algn="ctr"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3</a:t>
              </a:r>
            </a:p>
          </p:txBody>
        </p:sp>
        <p:sp>
          <p:nvSpPr>
            <p:cNvPr id="97" name="TextBox 96">
              <a:extLst>
                <a:ext uri="{FF2B5EF4-FFF2-40B4-BE49-F238E27FC236}">
                  <a16:creationId xmlns:a16="http://schemas.microsoft.com/office/drawing/2014/main" id="{BAD9F0C1-E3A0-9A42-84A6-93FA7C5D66B2}"/>
                </a:ext>
              </a:extLst>
            </p:cNvPr>
            <p:cNvSpPr txBox="1"/>
            <p:nvPr/>
          </p:nvSpPr>
          <p:spPr>
            <a:xfrm>
              <a:off x="1377069" y="4410159"/>
              <a:ext cx="670456" cy="455125"/>
            </a:xfrm>
            <a:prstGeom prst="rect">
              <a:avLst/>
            </a:prstGeom>
            <a:noFill/>
          </p:spPr>
          <p:txBody>
            <a:bodyPr wrap="square">
              <a:spAutoFit/>
            </a:bodyPr>
            <a:lstStyle/>
            <a:p>
              <a:pPr marL="0" marR="0" lvl="0" indent="0" algn="ctr"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3</a:t>
              </a:r>
            </a:p>
          </p:txBody>
        </p:sp>
        <p:sp>
          <p:nvSpPr>
            <p:cNvPr id="98" name="TextBox 97">
              <a:extLst>
                <a:ext uri="{FF2B5EF4-FFF2-40B4-BE49-F238E27FC236}">
                  <a16:creationId xmlns:a16="http://schemas.microsoft.com/office/drawing/2014/main" id="{6BCB091B-AFE1-D840-9E87-CE2A58BAB40D}"/>
                </a:ext>
              </a:extLst>
            </p:cNvPr>
            <p:cNvSpPr txBox="1"/>
            <p:nvPr/>
          </p:nvSpPr>
          <p:spPr>
            <a:xfrm>
              <a:off x="3398501" y="4410159"/>
              <a:ext cx="670456" cy="455125"/>
            </a:xfrm>
            <a:prstGeom prst="rect">
              <a:avLst/>
            </a:prstGeom>
            <a:noFill/>
          </p:spPr>
          <p:txBody>
            <a:bodyPr wrap="square">
              <a:spAutoFit/>
            </a:bodyPr>
            <a:lstStyle/>
            <a:p>
              <a:pPr marL="0" marR="0" lvl="0" indent="0" algn="ctr"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300</a:t>
              </a:r>
            </a:p>
          </p:txBody>
        </p:sp>
        <p:sp>
          <p:nvSpPr>
            <p:cNvPr id="99" name="TextBox 98">
              <a:extLst>
                <a:ext uri="{FF2B5EF4-FFF2-40B4-BE49-F238E27FC236}">
                  <a16:creationId xmlns:a16="http://schemas.microsoft.com/office/drawing/2014/main" id="{0F8CEE81-8D13-714E-9B51-6B5D15C936A8}"/>
                </a:ext>
              </a:extLst>
            </p:cNvPr>
            <p:cNvSpPr txBox="1"/>
            <p:nvPr/>
          </p:nvSpPr>
          <p:spPr>
            <a:xfrm>
              <a:off x="2941396" y="3504263"/>
              <a:ext cx="1996363" cy="455125"/>
            </a:xfrm>
            <a:prstGeom prst="rect">
              <a:avLst/>
            </a:prstGeom>
            <a:noFill/>
          </p:spPr>
          <p:txBody>
            <a:bodyPr wrap="square">
              <a:spAutoFit/>
            </a:bodyPr>
            <a:lstStyle/>
            <a:p>
              <a:pPr marL="0" marR="0" lvl="0" indent="0" algn="ctr" rtl="0">
                <a:lnSpc>
                  <a:spcPct val="150000"/>
                </a:lnSpc>
                <a:spcBef>
                  <a:spcPts val="0"/>
                </a:spcBef>
                <a:spcAft>
                  <a:spcPts val="0"/>
                </a:spcAft>
                <a:buNone/>
              </a:pPr>
              <a:r>
                <a:rPr lang="en-GB" sz="1800" dirty="0">
                  <a:solidFill>
                    <a:srgbClr val="43A047"/>
                  </a:solidFill>
                  <a:latin typeface="Century Gothic"/>
                  <a:ea typeface="Century Gothic"/>
                  <a:cs typeface="Century Gothic"/>
                  <a:sym typeface="Century Gothic"/>
                </a:rPr>
                <a:t>three hundred</a:t>
              </a:r>
            </a:p>
          </p:txBody>
        </p:sp>
      </p:grpSp>
      <p:sp>
        <p:nvSpPr>
          <p:cNvPr id="81" name="Google Shape;123;p7">
            <a:extLst>
              <a:ext uri="{FF2B5EF4-FFF2-40B4-BE49-F238E27FC236}">
                <a16:creationId xmlns:a16="http://schemas.microsoft.com/office/drawing/2014/main" id="{A4B216BB-D9E8-EE41-8C31-5C8ECCE11E39}"/>
              </a:ext>
            </a:extLst>
          </p:cNvPr>
          <p:cNvSpPr/>
          <p:nvPr/>
        </p:nvSpPr>
        <p:spPr>
          <a:xfrm>
            <a:off x="10669706" y="6163001"/>
            <a:ext cx="1401206" cy="514598"/>
          </a:xfrm>
          <a:prstGeom prst="roundRect">
            <a:avLst>
              <a:gd name="adj" fmla="val 16667"/>
            </a:avLst>
          </a:prstGeom>
          <a:solidFill>
            <a:srgbClr val="2196F3"/>
          </a:solidFill>
          <a:ln w="12700" cap="flat" cmpd="sng">
            <a:solidFill>
              <a:srgbClr val="CCD4F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chemeClr val="lt1"/>
                </a:solidFill>
                <a:latin typeface="Century Gothic"/>
                <a:ea typeface="Century Gothic"/>
                <a:cs typeface="Century Gothic"/>
                <a:sym typeface="Century Gothic"/>
              </a:rPr>
              <a:t>Answers</a:t>
            </a:r>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nodeType="withEffect">
                                  <p:stCondLst>
                                    <p:cond delay="0"/>
                                  </p:stCondLst>
                                  <p:childTnLst>
                                    <p:set>
                                      <p:cBhvr>
                                        <p:cTn id="12" dur="1" fill="hold">
                                          <p:stCondLst>
                                            <p:cond delay="0"/>
                                          </p:stCondLst>
                                        </p:cTn>
                                        <p:tgtEl>
                                          <p:spTgt spid="94"/>
                                        </p:tgtEl>
                                        <p:attrNameLst>
                                          <p:attrName>style.visibility</p:attrName>
                                        </p:attrNameLst>
                                      </p:cBhvr>
                                      <p:to>
                                        <p:strVal val="visible"/>
                                      </p:to>
                                    </p:set>
                                    <p:animEffect transition="in" filter="fade">
                                      <p:cBhvr>
                                        <p:cTn id="13" dur="500"/>
                                        <p:tgtEl>
                                          <p:spTgt spid="94"/>
                                        </p:tgtEl>
                                      </p:cBhvr>
                                    </p:animEffect>
                                  </p:childTnLst>
                                </p:cTn>
                              </p:par>
                            </p:childTnLst>
                          </p:cTn>
                        </p:par>
                      </p:childTnLst>
                    </p:cTn>
                  </p:par>
                </p:childTnLst>
              </p:cTn>
              <p:nextCondLst>
                <p:cond evt="onClick" delay="0">
                  <p:tgtEl>
                    <p:spTgt spid="8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50" name="Google Shape;250;p9"/>
          <p:cNvSpPr txBox="1">
            <a:spLocks noGrp="1"/>
          </p:cNvSpPr>
          <p:nvPr>
            <p:ph type="body" idx="1"/>
          </p:nvPr>
        </p:nvSpPr>
        <p:spPr>
          <a:xfrm>
            <a:off x="263524" y="488543"/>
            <a:ext cx="2717100" cy="423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277BD"/>
              </a:buClr>
              <a:buSzPts val="1600"/>
              <a:buNone/>
            </a:pPr>
            <a:r>
              <a:rPr lang="en-GB"/>
              <a:t>Your Turn</a:t>
            </a:r>
            <a:endParaRPr/>
          </a:p>
        </p:txBody>
      </p:sp>
      <p:pic>
        <p:nvPicPr>
          <p:cNvPr id="5" name="Picture 4" descr="A picture containing chart&#10;&#10;Description automatically generated">
            <a:extLst>
              <a:ext uri="{FF2B5EF4-FFF2-40B4-BE49-F238E27FC236}">
                <a16:creationId xmlns:a16="http://schemas.microsoft.com/office/drawing/2014/main" id="{386D9E8A-B25D-064A-851A-C74848603981}"/>
              </a:ext>
            </a:extLst>
          </p:cNvPr>
          <p:cNvPicPr>
            <a:picLocks noChangeAspect="1"/>
          </p:cNvPicPr>
          <p:nvPr/>
        </p:nvPicPr>
        <p:blipFill>
          <a:blip r:embed="rId3"/>
          <a:stretch>
            <a:fillRect/>
          </a:stretch>
        </p:blipFill>
        <p:spPr>
          <a:xfrm>
            <a:off x="263524" y="912443"/>
            <a:ext cx="7985760" cy="4907280"/>
          </a:xfrm>
          <a:prstGeom prst="rect">
            <a:avLst/>
          </a:prstGeom>
          <a:effectLst>
            <a:outerShdw blurRad="50800" dist="38100" dir="2700000" algn="tl" rotWithShape="0">
              <a:prstClr val="black">
                <a:alpha val="40000"/>
              </a:prstClr>
            </a:outerShdw>
          </a:effectLst>
        </p:spPr>
      </p:pic>
    </p:spTree>
  </p:cSld>
  <p:clrMapOvr>
    <a:masterClrMapping/>
  </p:clrMapOvr>
</p:sld>
</file>

<file path=ppt/theme/theme1.xml><?xml version="1.0" encoding="utf-8"?>
<a:theme xmlns:a="http://schemas.openxmlformats.org/drawingml/2006/main" name="Titl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2961</Words>
  <Application>Microsoft Macintosh PowerPoint</Application>
  <PresentationFormat>Widescreen</PresentationFormat>
  <Paragraphs>277</Paragraphs>
  <Slides>17</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Calibri</vt:lpstr>
      <vt:lpstr>Arial</vt:lpstr>
      <vt:lpstr>Century Gothic</vt:lpstr>
      <vt:lpstr>Titles</vt:lpstr>
      <vt:lpstr>Office Theme</vt:lpstr>
      <vt:lpstr>PowerPoint Presentation</vt:lpstr>
      <vt:lpstr>PowerPoint Presentation</vt:lpstr>
      <vt:lpstr>PowerPoint Presentation</vt:lpstr>
      <vt:lpstr>PowerPoint Presentation</vt:lpstr>
      <vt:lpstr>To count in hundreds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Recognise tens and ones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2</cp:revision>
  <dcterms:created xsi:type="dcterms:W3CDTF">2022-06-30T10:03:35Z</dcterms:created>
  <dcterms:modified xsi:type="dcterms:W3CDTF">2022-08-24T16:53:59Z</dcterms:modified>
</cp:coreProperties>
</file>