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yj5vMXm2YFlWNr/84/7viW5q4s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6747F6-E5A0-4125-B127-788DB111A50F}">
  <a:tblStyle styleId="{FF6747F6-E5A0-4125-B127-788DB111A50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061"/>
  </p:normalViewPr>
  <p:slideViewPr>
    <p:cSldViewPr snapToGrid="0" snapToObjects="1">
      <p:cViewPr varScale="1">
        <p:scale>
          <a:sx n="87" d="100"/>
          <a:sy n="87" d="100"/>
        </p:scale>
        <p:origin x="19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such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have the numbers </a:t>
            </a:r>
            <a:r>
              <a:rPr lang="en-GB" dirty="0"/>
              <a:t>been partitioned? How many hundreds in the first part? Where would you find the whole in the part-whole model? Where are the parts? How will you check if the part-whole model matches?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Without the support of concrete resources, </a:t>
            </a:r>
            <a:r>
              <a:rPr lang="en-GB" dirty="0"/>
              <a:t>pupils</a:t>
            </a:r>
            <a:r>
              <a:rPr lang="en-GB" sz="1200" b="0" i="0" u="none" strike="noStrike" dirty="0">
                <a:solidFill>
                  <a:schemeClr val="dk1"/>
                </a:solidFill>
                <a:latin typeface="Calibri"/>
                <a:ea typeface="Calibri"/>
                <a:cs typeface="Calibri"/>
                <a:sym typeface="Calibri"/>
              </a:rPr>
              <a:t> can find this concept difficult. Ensure children have access to concrete resources for support in working out and checking answers.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Use your equipment to find two more ways to partition the number 278. Draw a part whole model for each of your partitions.</a:t>
            </a:r>
            <a:endParaRPr dirty="0"/>
          </a:p>
        </p:txBody>
      </p:sp>
      <p:sp>
        <p:nvSpPr>
          <p:cNvPr id="367" name="Google Shape;3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None/>
            </a:pPr>
            <a:r>
              <a:rPr lang="en-GB" dirty="0"/>
              <a:t>Top base 10 matched to bottom part-whole model</a:t>
            </a:r>
            <a:endParaRPr dirty="0"/>
          </a:p>
          <a:p>
            <a:pPr marL="139700" lvl="0" indent="0" algn="l" rtl="0">
              <a:lnSpc>
                <a:spcPct val="100000"/>
              </a:lnSpc>
              <a:spcBef>
                <a:spcPts val="0"/>
              </a:spcBef>
              <a:spcAft>
                <a:spcPts val="0"/>
              </a:spcAft>
              <a:buSzPts val="1400"/>
              <a:buNone/>
            </a:pPr>
            <a:r>
              <a:rPr lang="en-GB" dirty="0"/>
              <a:t>Middle base 10 matched to top part-whole model</a:t>
            </a:r>
            <a:endParaRPr dirty="0"/>
          </a:p>
          <a:p>
            <a:pPr marL="139700" lvl="0" indent="0" algn="l" rtl="0">
              <a:lnSpc>
                <a:spcPct val="100000"/>
              </a:lnSpc>
              <a:spcBef>
                <a:spcPts val="0"/>
              </a:spcBef>
              <a:spcAft>
                <a:spcPts val="0"/>
              </a:spcAft>
              <a:buSzPts val="1400"/>
              <a:buNone/>
            </a:pPr>
            <a:r>
              <a:rPr lang="en-GB" dirty="0"/>
              <a:t>Bottom base 10 matched to middle part-whole model</a:t>
            </a:r>
            <a:endParaRPr dirty="0"/>
          </a:p>
          <a:p>
            <a:pPr marL="457200" lvl="0" indent="0" algn="l" rtl="0">
              <a:lnSpc>
                <a:spcPct val="100000"/>
              </a:lnSpc>
              <a:spcBef>
                <a:spcPts val="0"/>
              </a:spcBef>
              <a:spcAft>
                <a:spcPts val="0"/>
              </a:spcAft>
              <a:buSzPts val="1400"/>
              <a:buNone/>
            </a:pPr>
            <a:endParaRPr dirty="0"/>
          </a:p>
          <a:p>
            <a:pPr marL="457200" lvl="0" indent="0" algn="l" rtl="0">
              <a:lnSpc>
                <a:spcPct val="100000"/>
              </a:lnSpc>
              <a:spcBef>
                <a:spcPts val="0"/>
              </a:spcBef>
              <a:spcAft>
                <a:spcPts val="0"/>
              </a:spcAft>
              <a:buSzPts val="1400"/>
              <a:buNone/>
            </a:pPr>
            <a:endParaRPr dirty="0"/>
          </a:p>
        </p:txBody>
      </p:sp>
      <p:sp>
        <p:nvSpPr>
          <p:cNvPr id="478" name="Google Shape;4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200" i="1" dirty="0">
                <a:solidFill>
                  <a:srgbClr val="43A047"/>
                </a:solidFill>
                <a:latin typeface="Century Gothic"/>
                <a:ea typeface="Century Gothic"/>
                <a:cs typeface="Century Gothic"/>
                <a:sym typeface="Century Gothic"/>
              </a:rPr>
              <a:t>For the final question, there are lots of possible answers. Example answer: 563 = 200 + 340 + 20 + 3</a:t>
            </a:r>
            <a:r>
              <a:rPr lang="en-GB" sz="1200" dirty="0">
                <a:solidFill>
                  <a:srgbClr val="43A047"/>
                </a:solidFill>
                <a:latin typeface="Century Gothic"/>
                <a:ea typeface="Century Gothic"/>
                <a:cs typeface="Century Gothic"/>
                <a:sym typeface="Century Gothic"/>
              </a:rPr>
              <a:t> </a:t>
            </a:r>
            <a:endParaRPr dirty="0"/>
          </a:p>
          <a:p>
            <a:pPr marL="0" marR="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such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En</a:t>
            </a:r>
            <a:r>
              <a:rPr lang="en-GB" dirty="0"/>
              <a:t>courage pupils to build numbers with their base 10 to support their answers.  </a:t>
            </a:r>
            <a:r>
              <a:rPr lang="en-GB" sz="1200" b="0" i="0" u="none" strike="noStrike" dirty="0">
                <a:solidFill>
                  <a:schemeClr val="dk1"/>
                </a:solidFill>
                <a:latin typeface="Calibri"/>
                <a:ea typeface="Calibri"/>
                <a:cs typeface="Calibri"/>
                <a:sym typeface="Calibri"/>
              </a:rPr>
              <a:t>How many hundreds are there altogether in the part-whole model? How many tens? How many ones? How do we write this as a 3-digit number? What is the value of each digit?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Without the support of concrete resources, pupils can find this concept difficult. Ensure children have access to concrete resources for support in working out and checking answers.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Can you find 3 more solutions to Mathling’s mystery number?</a:t>
            </a:r>
            <a:endParaRPr dirty="0"/>
          </a:p>
        </p:txBody>
      </p:sp>
      <p:sp>
        <p:nvSpPr>
          <p:cNvPr id="485" name="Google Shape;4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lnSpc>
                <a:spcPct val="100000"/>
              </a:lnSpc>
              <a:spcBef>
                <a:spcPts val="0"/>
              </a:spcBef>
              <a:spcAft>
                <a:spcPts val="0"/>
              </a:spcAft>
              <a:buSzPts val="1400"/>
              <a:buAutoNum type="alphaLcParenR"/>
            </a:pPr>
            <a:r>
              <a:rPr lang="en-GB" dirty="0"/>
              <a:t>The whole is 587. 400 + 100 + 30 + 57 = 587</a:t>
            </a:r>
            <a:endParaRPr dirty="0"/>
          </a:p>
          <a:p>
            <a:pPr marL="368300" lvl="0" indent="-228600" algn="l" rtl="0">
              <a:lnSpc>
                <a:spcPct val="100000"/>
              </a:lnSpc>
              <a:spcBef>
                <a:spcPts val="0"/>
              </a:spcBef>
              <a:spcAft>
                <a:spcPts val="0"/>
              </a:spcAft>
              <a:buSzPts val="1400"/>
              <a:buAutoNum type="alphaLcParenR"/>
            </a:pPr>
            <a:r>
              <a:rPr lang="en-GB" dirty="0"/>
              <a:t>The whole is 415. 200 + 100 + 90 + 22 </a:t>
            </a:r>
            <a:r>
              <a:rPr lang="en-GB"/>
              <a:t>+ 5</a:t>
            </a:r>
            <a:endParaRPr dirty="0"/>
          </a:p>
          <a:p>
            <a:pPr marL="368300" lvl="0" indent="-228600" algn="l" rtl="0">
              <a:lnSpc>
                <a:spcPct val="100000"/>
              </a:lnSpc>
              <a:spcBef>
                <a:spcPts val="0"/>
              </a:spcBef>
              <a:spcAft>
                <a:spcPts val="0"/>
              </a:spcAft>
              <a:buSzPts val="1400"/>
              <a:buAutoNum type="alphaLcParenR"/>
            </a:pPr>
            <a:r>
              <a:rPr lang="en-GB" dirty="0"/>
              <a:t>Mathling’s number is 339. Various different partitions are possible, for example: 339 = 100 + 200 + 30 + 9</a:t>
            </a:r>
            <a:endParaRPr dirty="0"/>
          </a:p>
        </p:txBody>
      </p:sp>
      <p:sp>
        <p:nvSpPr>
          <p:cNvPr id="511" name="Google Shape;5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such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hundreds in 847? Ho</a:t>
            </a:r>
            <a:r>
              <a:rPr lang="en-GB" dirty="0"/>
              <a:t>w many tens ? How many ones? What is the value of the digit 8/4/7? Which of the representations or number sentences show 8 hundreds? How do you know? Which of the representations or number sentences show 4 tens? How do you know? Which of the representations or number sentences show 7 ones? How do you know?</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Without the support of concrete resources, pupils can find this concept difficult. Ensure children have access to concrete resources for support in working out and checking answers.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Can you write a new number sentence which would be true for 847? Can you use your equipment to </a:t>
            </a:r>
            <a:r>
              <a:rPr lang="en-GB" dirty="0"/>
              <a:t>build 847 in a way that uses an exchange?</a:t>
            </a:r>
            <a:endParaRPr dirty="0"/>
          </a:p>
        </p:txBody>
      </p:sp>
      <p:sp>
        <p:nvSpPr>
          <p:cNvPr id="518" name="Google Shape;51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b="1" dirty="0"/>
              <a:t>How and when to use these slides </a:t>
            </a:r>
            <a:r>
              <a:rPr lang="en-GB" dirty="0"/>
              <a:t>– These slides are based on the Y2 objective </a:t>
            </a:r>
            <a:r>
              <a:rPr lang="en-GB" i="1" dirty="0"/>
              <a:t>Flexibly partition numbers to 100</a:t>
            </a:r>
            <a:r>
              <a:rPr lang="en-GB" dirty="0"/>
              <a:t>. They introduce flexible partitioning through ‘unbundling’ tens rather than more unusual partitions. These skills will be required later when pupils begin to work on calculations that cross the tens boundary.</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rPr>
              <a:t>Concrete resources </a:t>
            </a:r>
            <a:r>
              <a:rPr lang="en-GB" sz="1200" i="0" u="none" strike="noStrike" dirty="0">
                <a:solidFill>
                  <a:schemeClr val="dk1"/>
                </a:solidFill>
              </a:rPr>
              <a:t>– </a:t>
            </a:r>
            <a:r>
              <a:rPr lang="en-GB" dirty="0"/>
              <a:t>A range of manipulatives, such as straws, a bead string and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i="0" u="none" strike="noStrike" dirty="0">
                <a:solidFill>
                  <a:schemeClr val="dk1"/>
                </a:solidFill>
              </a:rPr>
              <a:t>The use of straws or other familiar representations can support </a:t>
            </a:r>
            <a:r>
              <a:rPr lang="en-GB" dirty="0"/>
              <a:t>pupils to ‘unbundle’ tens</a:t>
            </a:r>
            <a:r>
              <a:rPr lang="en-GB" sz="1200" i="0" u="none" strike="noStrike" dirty="0">
                <a:solidFill>
                  <a:schemeClr val="dk1"/>
                </a:solidFill>
              </a:rPr>
              <a:t>. If </a:t>
            </a:r>
            <a:r>
              <a:rPr lang="en-GB" dirty="0"/>
              <a:t>pupils</a:t>
            </a:r>
            <a:r>
              <a:rPr lang="en-GB" sz="1200" i="0" u="none" strike="noStrike" dirty="0">
                <a:solidFill>
                  <a:schemeClr val="dk1"/>
                </a:solidFill>
              </a:rPr>
              <a:t> know that 27 is made up of 2 bundles of 10 straws and 7 more straws, then by physically unbundling 1 group of 10 straws they see that 27 could also be made up of 1 bundle of 10 straws and 17 more straws. Base 10 equipment is also useful here as 10 ones cubes can be matched to </a:t>
            </a:r>
            <a:r>
              <a:rPr lang="en-GB" dirty="0"/>
              <a:t>1 tens block in a similar way.</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rPr>
              <a:t>Key Questions </a:t>
            </a:r>
            <a:r>
              <a:rPr lang="en-GB" sz="1200" i="0" u="none" strike="noStrike" dirty="0">
                <a:solidFill>
                  <a:schemeClr val="dk1"/>
                </a:solidFill>
              </a:rPr>
              <a:t>– How many tens are there? How many ones are there? How many ones are there in each ten? How else can you partition the number?  </a:t>
            </a:r>
            <a:r>
              <a:rPr lang="en-GB" dirty="0"/>
              <a:t>Complete the sentence stems:  There are _____ tens and _____ ones.  The number is _____.  _____ can be partitioned into _____ and _____.</a:t>
            </a:r>
            <a:endParaRPr sz="1200" i="0" u="none" strike="noStrike" dirty="0">
              <a:solidFill>
                <a:schemeClr val="dk1"/>
              </a:solidFill>
            </a:endParaRPr>
          </a:p>
          <a:p>
            <a:pPr marL="0" lvl="0" indent="0" algn="l" rtl="0">
              <a:lnSpc>
                <a:spcPct val="100000"/>
              </a:lnSpc>
              <a:spcBef>
                <a:spcPts val="0"/>
              </a:spcBef>
              <a:spcAft>
                <a:spcPts val="0"/>
              </a:spcAft>
              <a:buSzPts val="1400"/>
              <a:buNone/>
            </a:pPr>
            <a:r>
              <a:rPr lang="en-GB" sz="1200" b="1" i="0" u="none" strike="noStrike" dirty="0">
                <a:solidFill>
                  <a:schemeClr val="dk1"/>
                </a:solidFill>
              </a:rPr>
              <a:t>Misconceptions/ Common Errors </a:t>
            </a:r>
            <a:r>
              <a:rPr lang="en-GB" sz="1200" i="0" u="none" strike="noStrike" dirty="0">
                <a:solidFill>
                  <a:schemeClr val="dk1"/>
                </a:solidFill>
              </a:rPr>
              <a:t>– If </a:t>
            </a:r>
            <a:r>
              <a:rPr lang="en-GB" dirty="0"/>
              <a:t>pupils</a:t>
            </a:r>
            <a:r>
              <a:rPr lang="en-GB" sz="1200" i="0" u="none" strike="noStrike" dirty="0">
                <a:solidFill>
                  <a:schemeClr val="dk1"/>
                </a:solidFill>
              </a:rPr>
              <a:t> partition a number flexibly into, for example,</a:t>
            </a:r>
            <a:r>
              <a:rPr lang="en-GB" dirty="0"/>
              <a:t> 3</a:t>
            </a:r>
            <a:r>
              <a:rPr lang="en-GB" sz="1200" i="0" u="none" strike="noStrike" dirty="0">
                <a:solidFill>
                  <a:schemeClr val="dk1"/>
                </a:solidFill>
              </a:rPr>
              <a:t> tens and 1</a:t>
            </a:r>
            <a:r>
              <a:rPr lang="en-GB" dirty="0"/>
              <a:t>3</a:t>
            </a:r>
            <a:r>
              <a:rPr lang="en-GB" sz="1200" i="0" u="none" strike="noStrike" dirty="0">
                <a:solidFill>
                  <a:schemeClr val="dk1"/>
                </a:solidFill>
              </a:rPr>
              <a:t> ones for </a:t>
            </a:r>
            <a:r>
              <a:rPr lang="en-GB" dirty="0"/>
              <a:t>43</a:t>
            </a:r>
            <a:r>
              <a:rPr lang="en-GB" sz="1200" i="0" u="none" strike="noStrike" dirty="0">
                <a:solidFill>
                  <a:schemeClr val="dk1"/>
                </a:solidFill>
              </a:rPr>
              <a:t>, they may also think that </a:t>
            </a:r>
            <a:r>
              <a:rPr lang="en-GB" dirty="0"/>
              <a:t>43</a:t>
            </a:r>
            <a:r>
              <a:rPr lang="en-GB" sz="1200" i="0" u="none" strike="noStrike" dirty="0">
                <a:solidFill>
                  <a:schemeClr val="dk1"/>
                </a:solidFill>
              </a:rPr>
              <a:t> can</a:t>
            </a:r>
            <a:r>
              <a:rPr lang="en-GB" dirty="0"/>
              <a:t> </a:t>
            </a:r>
            <a:r>
              <a:rPr lang="en-GB" sz="1200" i="0" u="none" strike="noStrike" dirty="0">
                <a:solidFill>
                  <a:schemeClr val="dk1"/>
                </a:solidFill>
              </a:rPr>
              <a:t>be written as </a:t>
            </a:r>
            <a:r>
              <a:rPr lang="en-GB" dirty="0"/>
              <a:t>313 or 3013.</a:t>
            </a:r>
            <a:endParaRPr sz="1200" i="0" u="none" strike="noStrike" dirty="0">
              <a:solidFill>
                <a:schemeClr val="dk1"/>
              </a:solidFill>
            </a:endParaRPr>
          </a:p>
          <a:p>
            <a:pPr marL="0" lvl="0" indent="0" algn="l" rtl="0">
              <a:lnSpc>
                <a:spcPct val="100000"/>
              </a:lnSpc>
              <a:spcBef>
                <a:spcPts val="0"/>
              </a:spcBef>
              <a:spcAft>
                <a:spcPts val="0"/>
              </a:spcAft>
              <a:buSzPts val="1400"/>
              <a:buNone/>
            </a:pPr>
            <a:endParaRPr dirty="0"/>
          </a:p>
        </p:txBody>
      </p:sp>
      <p:sp>
        <p:nvSpPr>
          <p:cNvPr id="586" name="Google Shape;5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A range of manipulatives, such as straws, a bead string and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Clr>
                <a:schemeClr val="dk1"/>
              </a:buClr>
              <a:buSzPts val="1400"/>
              <a:buFont typeface="Arial"/>
              <a:buNone/>
            </a:pPr>
            <a:r>
              <a:rPr lang="en-GB" dirty="0"/>
              <a:t>The use of straws or other familiar representations can support pupils to ‘unbundle’ tens. If pupils know that 27 is made up of 2 bundles of 10 straws and 7 more straws, then by physically unbundling 1 group of 10 straws they see that 27 could also be made up of 1 bundle of 10 straws and 17 more straws. Base 10 equipment is also useful here as 10 ones cubes can be matched to 1 tens block in a similar way.</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How many tens are there? How many ones are there? How many ones are there in each ten? How else can you partition the number?  Complete the sentence stems:  There are _____ tens and _____ ones.  The number is _____.  _____ can be partitioned into _____ and _____.</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 If pupils partition a number flexibly into, for example, 3 tens and 39 ones for 69, they may also think that 69 can be written as 339 or 3039</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Pup</a:t>
            </a:r>
            <a:r>
              <a:rPr lang="en-GB" dirty="0"/>
              <a:t>ils could continue to partition 94 down to 10 + 84 to prove their pattern. They could also investigate the pattern from other starting numbers.</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Pupils could explore what happens when they move ones rather than just moving tens</a:t>
            </a:r>
            <a:r>
              <a:rPr lang="en-GB" dirty="0"/>
              <a:t>.</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656" name="Google Shape;6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lnSpc>
                <a:spcPct val="100000"/>
              </a:lnSpc>
              <a:spcBef>
                <a:spcPts val="0"/>
              </a:spcBef>
              <a:spcAft>
                <a:spcPts val="0"/>
              </a:spcAft>
              <a:buSzPts val="1400"/>
              <a:buNone/>
            </a:pPr>
            <a:br>
              <a:rPr lang="en-GB" b="0" dirty="0"/>
            </a:br>
            <a:r>
              <a:rPr lang="en-GB" sz="1200" b="0" i="0" u="none" strike="noStrike" dirty="0">
                <a:solidFill>
                  <a:schemeClr val="dk1"/>
                </a:solidFill>
                <a:latin typeface="Calibri"/>
                <a:ea typeface="Calibri"/>
                <a:cs typeface="Calibri"/>
                <a:sym typeface="Calibri"/>
              </a:rPr>
              <a:t>A – Pupil has correctly recombined the hundreds, tens and ones but has written t</a:t>
            </a:r>
            <a:r>
              <a:rPr lang="en-GB" dirty="0"/>
              <a:t>hem as a continuous number, not recognising the place value of the parts (500 and 50 and 3).</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B – Pupil has correctly recombined the hundreds but has not grouped the tens correct</a:t>
            </a:r>
            <a:r>
              <a:rPr lang="en-GB" dirty="0"/>
              <a:t>ly.</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C – </a:t>
            </a:r>
            <a:r>
              <a:rPr lang="en-GB" dirty="0"/>
              <a:t>Pupil has listed the parts in order as one continuous number and has not recognised the place value of the parts.</a:t>
            </a:r>
            <a:endParaRPr dirty="0"/>
          </a:p>
          <a:p>
            <a:pPr marL="0" lvl="0" indent="0" algn="l" rtl="0">
              <a:lnSpc>
                <a:spcPct val="100000"/>
              </a:lnSpc>
              <a:spcBef>
                <a:spcPts val="0"/>
              </a:spcBef>
              <a:spcAft>
                <a:spcPts val="0"/>
              </a:spcAft>
              <a:buSzPts val="1400"/>
              <a:buNone/>
            </a:pPr>
            <a:r>
              <a:rPr lang="en-GB" sz="1200" b="0" i="0" u="none" strike="noStrike" dirty="0">
                <a:solidFill>
                  <a:schemeClr val="dk1"/>
                </a:solidFill>
                <a:latin typeface="Calibri"/>
                <a:ea typeface="Calibri"/>
                <a:cs typeface="Calibri"/>
                <a:sym typeface="Calibri"/>
              </a:rPr>
              <a:t>D – Correct answer</a:t>
            </a:r>
            <a:endParaRPr dirty="0"/>
          </a:p>
          <a:p>
            <a:pPr marL="0" lvl="0" indent="0" algn="l" rtl="0">
              <a:lnSpc>
                <a:spcPct val="100000"/>
              </a:lnSpc>
              <a:spcBef>
                <a:spcPts val="0"/>
              </a:spcBef>
              <a:spcAft>
                <a:spcPts val="0"/>
              </a:spcAft>
              <a:buSzPts val="1400"/>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 A range of manipulatives, such as straws, a bead string and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How many ones are </a:t>
            </a:r>
            <a:r>
              <a:rPr lang="en-GB" dirty="0"/>
              <a:t>equivalent to 1 ten? How many tens are equivalent to 1 hundred? How many tens are there? How many ones? How many hundreds? Could we group the ones/tens to make another ten/hundred? How would grouping make these representations easier to count?</a:t>
            </a:r>
            <a:endParaRPr b="0"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not recognise the need for an exchange and count the representations as 30 + 14 or 400 + 14 + 19 and then be unable to find the number.</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Create a number using your equipment for a partner to count. Make sure your partner will need to make an exchange to count your number quickly and accurately.</a:t>
            </a:r>
            <a:endParaRPr dirty="0"/>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such as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Can you partition the number in more than one way?  Explain why </a:t>
            </a:r>
            <a:r>
              <a:rPr lang="en-GB" dirty="0"/>
              <a:t>5</a:t>
            </a:r>
            <a:r>
              <a:rPr lang="en-GB" sz="1200" b="0" i="0" u="none" strike="noStrike" dirty="0">
                <a:solidFill>
                  <a:schemeClr val="dk1"/>
                </a:solidFill>
                <a:latin typeface="Calibri"/>
                <a:ea typeface="Calibri"/>
                <a:cs typeface="Calibri"/>
                <a:sym typeface="Calibri"/>
              </a:rPr>
              <a:t>00 = </a:t>
            </a:r>
            <a:r>
              <a:rPr lang="en-GB" dirty="0"/>
              <a:t>3</a:t>
            </a:r>
            <a:r>
              <a:rPr lang="en-GB" sz="1200" b="0" i="0" u="none" strike="noStrike" dirty="0">
                <a:solidFill>
                  <a:schemeClr val="dk1"/>
                </a:solidFill>
                <a:latin typeface="Calibri"/>
                <a:ea typeface="Calibri"/>
                <a:cs typeface="Calibri"/>
                <a:sym typeface="Calibri"/>
              </a:rPr>
              <a:t>00 + </a:t>
            </a:r>
            <a:r>
              <a:rPr lang="en-GB" dirty="0"/>
              <a:t>2</a:t>
            </a:r>
            <a:r>
              <a:rPr lang="en-GB" sz="1200" b="0" i="0" u="none" strike="noStrike" dirty="0">
                <a:solidFill>
                  <a:schemeClr val="dk1"/>
                </a:solidFill>
                <a:latin typeface="Calibri"/>
                <a:ea typeface="Calibri"/>
                <a:cs typeface="Calibri"/>
                <a:sym typeface="Calibri"/>
              </a:rPr>
              <a:t>00. </a:t>
            </a:r>
            <a:r>
              <a:rPr lang="en-GB" dirty="0"/>
              <a:t>D</a:t>
            </a:r>
            <a:r>
              <a:rPr lang="en-GB" sz="1200" b="0" i="0" u="none" strike="noStrike" dirty="0">
                <a:solidFill>
                  <a:schemeClr val="dk1"/>
                </a:solidFill>
                <a:latin typeface="Calibri"/>
                <a:ea typeface="Calibri"/>
                <a:cs typeface="Calibri"/>
                <a:sym typeface="Calibri"/>
              </a:rPr>
              <a:t>o </a:t>
            </a:r>
            <a:r>
              <a:rPr lang="en-GB" dirty="0"/>
              <a:t>we always have to partition a number into the same number of parts? Do we have to keep the hundreds/tens/ones together when we partition? Can you use your base 10 equipment to partition 538 in another way?</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a:t>
            </a:r>
            <a:r>
              <a:rPr lang="en-GB" sz="1200" b="0" i="0" u="none" strike="noStrike" dirty="0">
                <a:solidFill>
                  <a:schemeClr val="dk1"/>
                </a:solidFill>
                <a:latin typeface="Calibri"/>
                <a:ea typeface="Calibri"/>
                <a:cs typeface="Calibri"/>
                <a:sym typeface="Calibri"/>
              </a:rPr>
              <a:t>may be confident experimenting with different amounts of full hundreds, tens and ones such as </a:t>
            </a:r>
            <a:r>
              <a:rPr lang="en-GB" dirty="0"/>
              <a:t>538</a:t>
            </a:r>
            <a:r>
              <a:rPr lang="en-GB" sz="1200" b="0" i="0" u="none" strike="noStrike" dirty="0">
                <a:solidFill>
                  <a:schemeClr val="dk1"/>
                </a:solidFill>
                <a:latin typeface="Calibri"/>
                <a:ea typeface="Calibri"/>
                <a:cs typeface="Calibri"/>
                <a:sym typeface="Calibri"/>
              </a:rPr>
              <a:t> = 300 + </a:t>
            </a:r>
            <a:r>
              <a:rPr lang="en-GB" dirty="0"/>
              <a:t>2</a:t>
            </a:r>
            <a:r>
              <a:rPr lang="en-GB" sz="1200" b="0" i="0" u="none" strike="noStrike" dirty="0">
                <a:solidFill>
                  <a:schemeClr val="dk1"/>
                </a:solidFill>
                <a:latin typeface="Calibri"/>
                <a:ea typeface="Calibri"/>
                <a:cs typeface="Calibri"/>
                <a:sym typeface="Calibri"/>
              </a:rPr>
              <a:t>00 + 40 + </a:t>
            </a:r>
            <a:r>
              <a:rPr lang="en-GB" dirty="0"/>
              <a:t>3</a:t>
            </a:r>
            <a:r>
              <a:rPr lang="en-GB" sz="1200" b="0" i="0" u="none" strike="noStrike" dirty="0">
                <a:solidFill>
                  <a:schemeClr val="dk1"/>
                </a:solidFill>
                <a:latin typeface="Calibri"/>
                <a:ea typeface="Calibri"/>
                <a:cs typeface="Calibri"/>
                <a:sym typeface="Calibri"/>
              </a:rPr>
              <a:t>0 + </a:t>
            </a:r>
            <a:r>
              <a:rPr lang="en-GB" dirty="0"/>
              <a:t>8</a:t>
            </a:r>
            <a:r>
              <a:rPr lang="en-GB" sz="1200" b="0" i="0" u="none" strike="noStrike" dirty="0">
                <a:solidFill>
                  <a:schemeClr val="dk1"/>
                </a:solidFill>
                <a:latin typeface="Calibri"/>
                <a:ea typeface="Calibri"/>
                <a:cs typeface="Calibri"/>
                <a:sym typeface="Calibri"/>
              </a:rPr>
              <a:t>, but struggle when</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GB" sz="1200" b="0" i="0" u="none" strike="noStrike" dirty="0">
                <a:solidFill>
                  <a:schemeClr val="dk1"/>
                </a:solidFill>
                <a:latin typeface="Calibri"/>
                <a:ea typeface="Calibri"/>
                <a:cs typeface="Calibri"/>
                <a:sym typeface="Calibri"/>
              </a:rPr>
              <a:t>partitioning numbers further such as </a:t>
            </a:r>
            <a:r>
              <a:rPr lang="en-GB" dirty="0"/>
              <a:t>538</a:t>
            </a:r>
            <a:r>
              <a:rPr lang="en-GB" sz="1200" b="0" i="0" u="none" strike="noStrike" dirty="0">
                <a:solidFill>
                  <a:schemeClr val="dk1"/>
                </a:solidFill>
                <a:latin typeface="Calibri"/>
                <a:ea typeface="Calibri"/>
                <a:cs typeface="Calibri"/>
                <a:sym typeface="Calibri"/>
              </a:rPr>
              <a:t> = 3</a:t>
            </a:r>
            <a:r>
              <a:rPr lang="en-GB" dirty="0"/>
              <a:t>2</a:t>
            </a:r>
            <a:r>
              <a:rPr lang="en-GB" sz="1200" b="0" i="0" u="none" strike="noStrike" dirty="0">
                <a:solidFill>
                  <a:schemeClr val="dk1"/>
                </a:solidFill>
                <a:latin typeface="Calibri"/>
                <a:ea typeface="Calibri"/>
                <a:cs typeface="Calibri"/>
                <a:sym typeface="Calibri"/>
              </a:rPr>
              <a:t>0 + </a:t>
            </a:r>
            <a:r>
              <a:rPr lang="en-GB" dirty="0"/>
              <a:t>2</a:t>
            </a:r>
            <a:r>
              <a:rPr lang="en-GB" sz="1200" b="0" i="0" u="none" strike="noStrike" dirty="0">
                <a:solidFill>
                  <a:schemeClr val="dk1"/>
                </a:solidFill>
                <a:latin typeface="Calibri"/>
                <a:ea typeface="Calibri"/>
                <a:cs typeface="Calibri"/>
                <a:sym typeface="Calibri"/>
              </a:rPr>
              <a:t>10 + </a:t>
            </a:r>
            <a:r>
              <a:rPr lang="en-GB" dirty="0"/>
              <a:t>8</a:t>
            </a: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a:t>
            </a:r>
            <a:r>
              <a:rPr lang="en-GB" dirty="0"/>
              <a:t>Can you </a:t>
            </a:r>
            <a:r>
              <a:rPr lang="en-GB" sz="1200" b="0" i="0" u="none" strike="noStrike" dirty="0">
                <a:solidFill>
                  <a:schemeClr val="dk1"/>
                </a:solidFill>
                <a:latin typeface="Calibri"/>
                <a:ea typeface="Calibri"/>
                <a:cs typeface="Calibri"/>
                <a:sym typeface="Calibri"/>
              </a:rPr>
              <a:t>partition the same number (538) into two, three, four and five parts</a:t>
            </a:r>
            <a:r>
              <a:rPr lang="en-GB" dirty="0"/>
              <a:t>?</a:t>
            </a:r>
            <a:endParaRPr dirty="0"/>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manipulatives, such base 10, alongside drawings and jottings.  Place value counters are not used in this particular small step, as they do not show the relative sizes of numbers.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Can you partition numbers in more than one way?  Explain why 300 = 100 + 200. Do we always have to partition a number into the same number of parts? Do we have to keep the hundreds/tens/ones together when we partition? Can you use your base 10 equipment to partition 335 in another way? How could you circle 200 in the base 10 representation of 299? How could you circle 56? How many tens will you need to include? How many ones? Can you find a way to partition 299 into 5 parts?</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 may be confident experimenting with different amounts of full hundreds, tens and ones such as 538 = 300 + 200 + 40 + 30 + 8, but struggle when</a:t>
            </a:r>
            <a:endParaRPr dirty="0"/>
          </a:p>
          <a:p>
            <a:pPr marL="0" lvl="0" indent="0" algn="l" rtl="0">
              <a:lnSpc>
                <a:spcPct val="100000"/>
              </a:lnSpc>
              <a:spcBef>
                <a:spcPts val="0"/>
              </a:spcBef>
              <a:spcAft>
                <a:spcPts val="0"/>
              </a:spcAft>
              <a:buSzPts val="1100"/>
              <a:buNone/>
            </a:pPr>
            <a:r>
              <a:rPr lang="en-GB" dirty="0"/>
              <a:t>partitioning numbers further such as 538 = 320 + 210 + 8</a:t>
            </a:r>
            <a:endParaRPr dirty="0"/>
          </a:p>
          <a:p>
            <a:pPr marL="0" lvl="0" indent="0" algn="l" rtl="0">
              <a:lnSpc>
                <a:spcPct val="100000"/>
              </a:lnSpc>
              <a:spcBef>
                <a:spcPts val="0"/>
              </a:spcBef>
              <a:spcAft>
                <a:spcPts val="0"/>
              </a:spcAft>
              <a:buSzPts val="1400"/>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The whole is 62</a:t>
            </a:r>
            <a:r>
              <a:rPr lang="en-GB" dirty="0"/>
              <a:t>8.  Write a number sentence to partition 628 into 4 parts. Build your representation using base 10 to check. Do you have 628?</a:t>
            </a:r>
            <a:endParaRPr dirty="0"/>
          </a:p>
        </p:txBody>
      </p:sp>
      <p:sp>
        <p:nvSpPr>
          <p:cNvPr id="248" name="Google Shape;24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Arial"/>
              <a:buAutoNum type="alphaLcParenR"/>
            </a:pPr>
            <a:r>
              <a:rPr lang="en-GB" dirty="0"/>
              <a:t>186 = 120 + 50 + 16</a:t>
            </a:r>
            <a:endParaRPr dirty="0"/>
          </a:p>
          <a:p>
            <a:pPr marL="457200" lvl="0" indent="-317500" algn="l" rtl="0">
              <a:lnSpc>
                <a:spcPct val="100000"/>
              </a:lnSpc>
              <a:spcBef>
                <a:spcPts val="0"/>
              </a:spcBef>
              <a:spcAft>
                <a:spcPts val="0"/>
              </a:spcAft>
              <a:buSzPts val="1400"/>
              <a:buFont typeface="Arial"/>
              <a:buAutoNum type="alphaLcParenR"/>
            </a:pPr>
            <a:r>
              <a:rPr lang="en-GB" dirty="0"/>
              <a:t>186 = 140 + 20 </a:t>
            </a:r>
            <a:r>
              <a:rPr lang="en-GB"/>
              <a:t>+ 26</a:t>
            </a:r>
            <a:endParaRPr dirty="0"/>
          </a:p>
          <a:p>
            <a:pPr marL="457200" lvl="0" indent="-317500" algn="l" rtl="0">
              <a:lnSpc>
                <a:spcPct val="100000"/>
              </a:lnSpc>
              <a:spcBef>
                <a:spcPts val="0"/>
              </a:spcBef>
              <a:spcAft>
                <a:spcPts val="0"/>
              </a:spcAft>
              <a:buSzPts val="1400"/>
              <a:buFont typeface="Arial"/>
              <a:buAutoNum type="alphaLcParenR"/>
            </a:pPr>
            <a:r>
              <a:rPr lang="en-GB" dirty="0"/>
              <a:t>3 groups as follows: 1 hundred + 2 hundreds and 1 ten + 3 tens and 4 ones</a:t>
            </a:r>
            <a:endParaRPr dirty="0"/>
          </a:p>
          <a:p>
            <a:pPr marL="457200" lvl="0" indent="-317500" algn="l" rtl="0">
              <a:lnSpc>
                <a:spcPct val="100000"/>
              </a:lnSpc>
              <a:spcBef>
                <a:spcPts val="0"/>
              </a:spcBef>
              <a:spcAft>
                <a:spcPts val="0"/>
              </a:spcAft>
              <a:buSzPts val="1400"/>
              <a:buFont typeface="Arial"/>
              <a:buAutoNum type="alphaLcParenR"/>
            </a:pPr>
            <a:r>
              <a:rPr lang="en-GB" dirty="0"/>
              <a:t>5 groups as follows: 1 hundred + 2 hundreds + 3 tens + 1 ten and 2 ones + 2 ones</a:t>
            </a:r>
            <a:endParaRPr dirty="0"/>
          </a:p>
        </p:txBody>
      </p:sp>
      <p:sp>
        <p:nvSpPr>
          <p:cNvPr id="360" name="Google Shape;3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0" i="0" u="none" strike="noStrike" cap="none">
                <a:solidFill>
                  <a:schemeClr val="dk1"/>
                </a:solidFill>
                <a:latin typeface="Century Gothic"/>
                <a:ea typeface="Century Gothic"/>
                <a:cs typeface="Century Gothic"/>
                <a:sym typeface="Century Gothic"/>
              </a:rPr>
              <a:t>Ready-to-go Lesson Slides</a:t>
            </a:r>
            <a:endParaRPr sz="1400" b="0" i="0" u="none" strike="noStrike" cap="none">
              <a:solidFill>
                <a:srgbClr val="000000"/>
              </a:solidFill>
              <a:latin typeface="Arial"/>
              <a:ea typeface="Arial"/>
              <a:cs typeface="Arial"/>
              <a:sym typeface="Arial"/>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b="0" i="0" u="none" strike="noStrike" cap="none">
                <a:solidFill>
                  <a:srgbClr val="0277BD"/>
                </a:solidFill>
                <a:latin typeface="Calibri"/>
                <a:ea typeface="Calibri"/>
                <a:cs typeface="Calibri"/>
                <a:sym typeface="Calibri"/>
              </a:rPr>
              <a:t>Today we are learning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b="0" i="0" u="none" strike="noStrike" cap="none">
                <a:solidFill>
                  <a:srgbClr val="0277BD"/>
                </a:solidFill>
                <a:latin typeface="Calibri"/>
                <a:ea typeface="Calibri"/>
                <a:cs typeface="Calibri"/>
                <a:sym typeface="Calibri"/>
              </a:rPr>
              <a:t>Support Slides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277BD"/>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know how to partition numbers to 1,000 in different ways</a:t>
            </a:r>
            <a:endParaRPr sz="1400" b="0" i="0" u="none" strike="noStrike" cap="none">
              <a:solidFill>
                <a:srgbClr val="000000"/>
              </a:solidFill>
              <a:latin typeface="Arial"/>
              <a:ea typeface="Arial"/>
              <a:cs typeface="Arial"/>
              <a:sym typeface="Arial"/>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a:t>To know how to partition numbers to 1,000 in different ways</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70" name="Google Shape;370;p10"/>
          <p:cNvSpPr txBox="1">
            <a:spLocks noGrp="1"/>
          </p:cNvSpPr>
          <p:nvPr>
            <p:ph type="body" idx="2"/>
          </p:nvPr>
        </p:nvSpPr>
        <p:spPr>
          <a:xfrm>
            <a:off x="263046" y="1077158"/>
            <a:ext cx="11736887" cy="64535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Match the part-whole model to the base 10 equipment.</a:t>
            </a:r>
            <a:endParaRPr b="1"/>
          </a:p>
        </p:txBody>
      </p:sp>
      <p:sp>
        <p:nvSpPr>
          <p:cNvPr id="371" name="Google Shape;37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372" name="Google Shape;372;p10"/>
          <p:cNvGrpSpPr/>
          <p:nvPr/>
        </p:nvGrpSpPr>
        <p:grpSpPr>
          <a:xfrm>
            <a:off x="811648" y="1850929"/>
            <a:ext cx="4263929" cy="3899114"/>
            <a:chOff x="611898" y="1741504"/>
            <a:chExt cx="4263929" cy="3899114"/>
          </a:xfrm>
        </p:grpSpPr>
        <p:grpSp>
          <p:nvGrpSpPr>
            <p:cNvPr id="373" name="Google Shape;373;p10"/>
            <p:cNvGrpSpPr/>
            <p:nvPr/>
          </p:nvGrpSpPr>
          <p:grpSpPr>
            <a:xfrm>
              <a:off x="611898" y="1741504"/>
              <a:ext cx="4263929" cy="1066427"/>
              <a:chOff x="611898" y="1741504"/>
              <a:chExt cx="4263929" cy="1066427"/>
            </a:xfrm>
          </p:grpSpPr>
          <p:grpSp>
            <p:nvGrpSpPr>
              <p:cNvPr id="374" name="Google Shape;374;p10"/>
              <p:cNvGrpSpPr/>
              <p:nvPr/>
            </p:nvGrpSpPr>
            <p:grpSpPr>
              <a:xfrm>
                <a:off x="4581030" y="2530207"/>
                <a:ext cx="294797" cy="277682"/>
                <a:chOff x="10132467" y="4198850"/>
                <a:chExt cx="338225" cy="319175"/>
              </a:xfrm>
            </p:grpSpPr>
            <p:pic>
              <p:nvPicPr>
                <p:cNvPr id="375" name="Google Shape;375;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376" name="Google Shape;376;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377" name="Google Shape;377;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378" name="Google Shape;378;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nvGrpSpPr>
              <p:cNvPr id="379" name="Google Shape;379;p10"/>
              <p:cNvGrpSpPr/>
              <p:nvPr/>
            </p:nvGrpSpPr>
            <p:grpSpPr>
              <a:xfrm>
                <a:off x="3654915" y="1741504"/>
                <a:ext cx="578851" cy="1066403"/>
                <a:chOff x="8642479" y="3332842"/>
                <a:chExt cx="664125" cy="1225750"/>
              </a:xfrm>
            </p:grpSpPr>
            <p:pic>
              <p:nvPicPr>
                <p:cNvPr id="380" name="Google Shape;380;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381" name="Google Shape;381;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382" name="Google Shape;382;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pic>
            <p:nvPicPr>
              <p:cNvPr id="383" name="Google Shape;383;p10"/>
              <p:cNvPicPr preferRelativeResize="0"/>
              <p:nvPr/>
            </p:nvPicPr>
            <p:blipFill rotWithShape="1">
              <a:blip r:embed="rId5">
                <a:alphaModFix/>
              </a:blip>
              <a:srcRect/>
              <a:stretch/>
            </p:blipFill>
            <p:spPr>
              <a:xfrm>
                <a:off x="611898" y="1741511"/>
                <a:ext cx="1068363" cy="1066402"/>
              </a:xfrm>
              <a:prstGeom prst="rect">
                <a:avLst/>
              </a:prstGeom>
              <a:noFill/>
              <a:ln>
                <a:noFill/>
              </a:ln>
            </p:spPr>
          </p:pic>
          <p:pic>
            <p:nvPicPr>
              <p:cNvPr id="384" name="Google Shape;384;p10"/>
              <p:cNvPicPr preferRelativeResize="0"/>
              <p:nvPr/>
            </p:nvPicPr>
            <p:blipFill rotWithShape="1">
              <a:blip r:embed="rId5">
                <a:alphaModFix/>
              </a:blip>
              <a:srcRect/>
              <a:stretch/>
            </p:blipFill>
            <p:spPr>
              <a:xfrm>
                <a:off x="1785223" y="1741511"/>
                <a:ext cx="1068363" cy="1066402"/>
              </a:xfrm>
              <a:prstGeom prst="rect">
                <a:avLst/>
              </a:prstGeom>
              <a:noFill/>
              <a:ln>
                <a:noFill/>
              </a:ln>
            </p:spPr>
          </p:pic>
          <p:pic>
            <p:nvPicPr>
              <p:cNvPr id="385" name="Google Shape;385;p10"/>
              <p:cNvPicPr preferRelativeResize="0"/>
              <p:nvPr/>
            </p:nvPicPr>
            <p:blipFill rotWithShape="1">
              <a:blip r:embed="rId4">
                <a:alphaModFix/>
              </a:blip>
              <a:srcRect/>
              <a:stretch/>
            </p:blipFill>
            <p:spPr>
              <a:xfrm rot="-5400000">
                <a:off x="3874203" y="2218654"/>
                <a:ext cx="1066402" cy="112153"/>
              </a:xfrm>
              <a:prstGeom prst="rect">
                <a:avLst/>
              </a:prstGeom>
              <a:noFill/>
              <a:ln>
                <a:noFill/>
              </a:ln>
            </p:spPr>
          </p:pic>
          <p:grpSp>
            <p:nvGrpSpPr>
              <p:cNvPr id="386" name="Google Shape;386;p10"/>
              <p:cNvGrpSpPr/>
              <p:nvPr/>
            </p:nvGrpSpPr>
            <p:grpSpPr>
              <a:xfrm>
                <a:off x="2958527" y="1741516"/>
                <a:ext cx="578851" cy="1066403"/>
                <a:chOff x="8642479" y="3332842"/>
                <a:chExt cx="664125" cy="1225750"/>
              </a:xfrm>
            </p:grpSpPr>
            <p:pic>
              <p:nvPicPr>
                <p:cNvPr id="387" name="Google Shape;387;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388" name="Google Shape;388;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389" name="Google Shape;389;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390" name="Google Shape;390;p10"/>
              <p:cNvGrpSpPr/>
              <p:nvPr/>
            </p:nvGrpSpPr>
            <p:grpSpPr>
              <a:xfrm>
                <a:off x="4581030" y="2194332"/>
                <a:ext cx="294797" cy="277682"/>
                <a:chOff x="10132467" y="4198850"/>
                <a:chExt cx="338225" cy="319175"/>
              </a:xfrm>
            </p:grpSpPr>
            <p:pic>
              <p:nvPicPr>
                <p:cNvPr id="391" name="Google Shape;391;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392" name="Google Shape;392;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393" name="Google Shape;393;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394" name="Google Shape;394;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grpSp>
          <p:nvGrpSpPr>
            <p:cNvPr id="395" name="Google Shape;395;p10"/>
            <p:cNvGrpSpPr/>
            <p:nvPr/>
          </p:nvGrpSpPr>
          <p:grpSpPr>
            <a:xfrm>
              <a:off x="611898" y="3157854"/>
              <a:ext cx="4263929" cy="1066427"/>
              <a:chOff x="611898" y="1741504"/>
              <a:chExt cx="4263929" cy="1066427"/>
            </a:xfrm>
          </p:grpSpPr>
          <p:grpSp>
            <p:nvGrpSpPr>
              <p:cNvPr id="396" name="Google Shape;396;p10"/>
              <p:cNvGrpSpPr/>
              <p:nvPr/>
            </p:nvGrpSpPr>
            <p:grpSpPr>
              <a:xfrm>
                <a:off x="4581030" y="2530207"/>
                <a:ext cx="294797" cy="277682"/>
                <a:chOff x="10132467" y="4198850"/>
                <a:chExt cx="338225" cy="319175"/>
              </a:xfrm>
            </p:grpSpPr>
            <p:pic>
              <p:nvPicPr>
                <p:cNvPr id="397" name="Google Shape;397;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398" name="Google Shape;398;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399" name="Google Shape;399;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400" name="Google Shape;400;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nvGrpSpPr>
              <p:cNvPr id="401" name="Google Shape;401;p10"/>
              <p:cNvGrpSpPr/>
              <p:nvPr/>
            </p:nvGrpSpPr>
            <p:grpSpPr>
              <a:xfrm>
                <a:off x="3654915" y="1741504"/>
                <a:ext cx="578851" cy="1066403"/>
                <a:chOff x="8642479" y="3332842"/>
                <a:chExt cx="664125" cy="1225750"/>
              </a:xfrm>
            </p:grpSpPr>
            <p:pic>
              <p:nvPicPr>
                <p:cNvPr id="402" name="Google Shape;402;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403" name="Google Shape;403;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404" name="Google Shape;404;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pic>
            <p:nvPicPr>
              <p:cNvPr id="405" name="Google Shape;405;p10"/>
              <p:cNvPicPr preferRelativeResize="0"/>
              <p:nvPr/>
            </p:nvPicPr>
            <p:blipFill rotWithShape="1">
              <a:blip r:embed="rId5">
                <a:alphaModFix/>
              </a:blip>
              <a:srcRect/>
              <a:stretch/>
            </p:blipFill>
            <p:spPr>
              <a:xfrm>
                <a:off x="611898" y="1741511"/>
                <a:ext cx="1068363" cy="1066402"/>
              </a:xfrm>
              <a:prstGeom prst="rect">
                <a:avLst/>
              </a:prstGeom>
              <a:noFill/>
              <a:ln>
                <a:noFill/>
              </a:ln>
            </p:spPr>
          </p:pic>
          <p:pic>
            <p:nvPicPr>
              <p:cNvPr id="406" name="Google Shape;406;p10"/>
              <p:cNvPicPr preferRelativeResize="0"/>
              <p:nvPr/>
            </p:nvPicPr>
            <p:blipFill rotWithShape="1">
              <a:blip r:embed="rId5">
                <a:alphaModFix/>
              </a:blip>
              <a:srcRect/>
              <a:stretch/>
            </p:blipFill>
            <p:spPr>
              <a:xfrm>
                <a:off x="1785223" y="1741511"/>
                <a:ext cx="1068363" cy="1066402"/>
              </a:xfrm>
              <a:prstGeom prst="rect">
                <a:avLst/>
              </a:prstGeom>
              <a:noFill/>
              <a:ln>
                <a:noFill/>
              </a:ln>
            </p:spPr>
          </p:pic>
          <p:pic>
            <p:nvPicPr>
              <p:cNvPr id="407" name="Google Shape;407;p10"/>
              <p:cNvPicPr preferRelativeResize="0"/>
              <p:nvPr/>
            </p:nvPicPr>
            <p:blipFill rotWithShape="1">
              <a:blip r:embed="rId4">
                <a:alphaModFix/>
              </a:blip>
              <a:srcRect/>
              <a:stretch/>
            </p:blipFill>
            <p:spPr>
              <a:xfrm rot="-5400000">
                <a:off x="3874203" y="2218654"/>
                <a:ext cx="1066402" cy="112153"/>
              </a:xfrm>
              <a:prstGeom prst="rect">
                <a:avLst/>
              </a:prstGeom>
              <a:noFill/>
              <a:ln>
                <a:noFill/>
              </a:ln>
            </p:spPr>
          </p:pic>
          <p:grpSp>
            <p:nvGrpSpPr>
              <p:cNvPr id="408" name="Google Shape;408;p10"/>
              <p:cNvGrpSpPr/>
              <p:nvPr/>
            </p:nvGrpSpPr>
            <p:grpSpPr>
              <a:xfrm>
                <a:off x="2958527" y="1741516"/>
                <a:ext cx="578851" cy="1066403"/>
                <a:chOff x="8642479" y="3332842"/>
                <a:chExt cx="664125" cy="1225750"/>
              </a:xfrm>
            </p:grpSpPr>
            <p:pic>
              <p:nvPicPr>
                <p:cNvPr id="409" name="Google Shape;409;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410" name="Google Shape;410;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411" name="Google Shape;411;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412" name="Google Shape;412;p10"/>
              <p:cNvGrpSpPr/>
              <p:nvPr/>
            </p:nvGrpSpPr>
            <p:grpSpPr>
              <a:xfrm>
                <a:off x="4581030" y="2194332"/>
                <a:ext cx="294797" cy="277682"/>
                <a:chOff x="10132467" y="4198850"/>
                <a:chExt cx="338225" cy="319175"/>
              </a:xfrm>
            </p:grpSpPr>
            <p:pic>
              <p:nvPicPr>
                <p:cNvPr id="413" name="Google Shape;413;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414" name="Google Shape;414;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415" name="Google Shape;415;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416" name="Google Shape;416;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grpSp>
          <p:nvGrpSpPr>
            <p:cNvPr id="417" name="Google Shape;417;p10"/>
            <p:cNvGrpSpPr/>
            <p:nvPr/>
          </p:nvGrpSpPr>
          <p:grpSpPr>
            <a:xfrm>
              <a:off x="611898" y="4574191"/>
              <a:ext cx="4263929" cy="1066427"/>
              <a:chOff x="611898" y="1741504"/>
              <a:chExt cx="4263929" cy="1066427"/>
            </a:xfrm>
          </p:grpSpPr>
          <p:grpSp>
            <p:nvGrpSpPr>
              <p:cNvPr id="418" name="Google Shape;418;p10"/>
              <p:cNvGrpSpPr/>
              <p:nvPr/>
            </p:nvGrpSpPr>
            <p:grpSpPr>
              <a:xfrm>
                <a:off x="4581030" y="2530207"/>
                <a:ext cx="294797" cy="277682"/>
                <a:chOff x="10132467" y="4198850"/>
                <a:chExt cx="338225" cy="319175"/>
              </a:xfrm>
            </p:grpSpPr>
            <p:pic>
              <p:nvPicPr>
                <p:cNvPr id="419" name="Google Shape;419;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420" name="Google Shape;420;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421" name="Google Shape;421;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422" name="Google Shape;422;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nvGrpSpPr>
              <p:cNvPr id="423" name="Google Shape;423;p10"/>
              <p:cNvGrpSpPr/>
              <p:nvPr/>
            </p:nvGrpSpPr>
            <p:grpSpPr>
              <a:xfrm>
                <a:off x="3654915" y="1741504"/>
                <a:ext cx="578851" cy="1066403"/>
                <a:chOff x="8642479" y="3332842"/>
                <a:chExt cx="664125" cy="1225750"/>
              </a:xfrm>
            </p:grpSpPr>
            <p:pic>
              <p:nvPicPr>
                <p:cNvPr id="424" name="Google Shape;424;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425" name="Google Shape;425;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426" name="Google Shape;426;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pic>
            <p:nvPicPr>
              <p:cNvPr id="427" name="Google Shape;427;p10"/>
              <p:cNvPicPr preferRelativeResize="0"/>
              <p:nvPr/>
            </p:nvPicPr>
            <p:blipFill rotWithShape="1">
              <a:blip r:embed="rId5">
                <a:alphaModFix/>
              </a:blip>
              <a:srcRect/>
              <a:stretch/>
            </p:blipFill>
            <p:spPr>
              <a:xfrm>
                <a:off x="611898" y="1741511"/>
                <a:ext cx="1068363" cy="1066402"/>
              </a:xfrm>
              <a:prstGeom prst="rect">
                <a:avLst/>
              </a:prstGeom>
              <a:noFill/>
              <a:ln>
                <a:noFill/>
              </a:ln>
            </p:spPr>
          </p:pic>
          <p:pic>
            <p:nvPicPr>
              <p:cNvPr id="428" name="Google Shape;428;p10"/>
              <p:cNvPicPr preferRelativeResize="0"/>
              <p:nvPr/>
            </p:nvPicPr>
            <p:blipFill rotWithShape="1">
              <a:blip r:embed="rId5">
                <a:alphaModFix/>
              </a:blip>
              <a:srcRect/>
              <a:stretch/>
            </p:blipFill>
            <p:spPr>
              <a:xfrm>
                <a:off x="1785223" y="1741511"/>
                <a:ext cx="1068363" cy="1066402"/>
              </a:xfrm>
              <a:prstGeom prst="rect">
                <a:avLst/>
              </a:prstGeom>
              <a:noFill/>
              <a:ln>
                <a:noFill/>
              </a:ln>
            </p:spPr>
          </p:pic>
          <p:pic>
            <p:nvPicPr>
              <p:cNvPr id="429" name="Google Shape;429;p10"/>
              <p:cNvPicPr preferRelativeResize="0"/>
              <p:nvPr/>
            </p:nvPicPr>
            <p:blipFill rotWithShape="1">
              <a:blip r:embed="rId4">
                <a:alphaModFix/>
              </a:blip>
              <a:srcRect/>
              <a:stretch/>
            </p:blipFill>
            <p:spPr>
              <a:xfrm rot="-5400000">
                <a:off x="3874203" y="2218654"/>
                <a:ext cx="1066402" cy="112153"/>
              </a:xfrm>
              <a:prstGeom prst="rect">
                <a:avLst/>
              </a:prstGeom>
              <a:noFill/>
              <a:ln>
                <a:noFill/>
              </a:ln>
            </p:spPr>
          </p:pic>
          <p:grpSp>
            <p:nvGrpSpPr>
              <p:cNvPr id="430" name="Google Shape;430;p10"/>
              <p:cNvGrpSpPr/>
              <p:nvPr/>
            </p:nvGrpSpPr>
            <p:grpSpPr>
              <a:xfrm>
                <a:off x="2958527" y="1741516"/>
                <a:ext cx="578851" cy="1066403"/>
                <a:chOff x="8642479" y="3332842"/>
                <a:chExt cx="664125" cy="1225750"/>
              </a:xfrm>
            </p:grpSpPr>
            <p:pic>
              <p:nvPicPr>
                <p:cNvPr id="431" name="Google Shape;431;p10"/>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432" name="Google Shape;432;p10"/>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433" name="Google Shape;433;p10"/>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434" name="Google Shape;434;p10"/>
              <p:cNvGrpSpPr/>
              <p:nvPr/>
            </p:nvGrpSpPr>
            <p:grpSpPr>
              <a:xfrm>
                <a:off x="4581030" y="2194332"/>
                <a:ext cx="294797" cy="277682"/>
                <a:chOff x="10132467" y="4198850"/>
                <a:chExt cx="338225" cy="319175"/>
              </a:xfrm>
            </p:grpSpPr>
            <p:pic>
              <p:nvPicPr>
                <p:cNvPr id="435" name="Google Shape;435;p10"/>
                <p:cNvPicPr preferRelativeResize="0"/>
                <p:nvPr/>
              </p:nvPicPr>
              <p:blipFill rotWithShape="1">
                <a:blip r:embed="rId3">
                  <a:alphaModFix/>
                </a:blip>
                <a:srcRect/>
                <a:stretch/>
              </p:blipFill>
              <p:spPr>
                <a:xfrm>
                  <a:off x="10132467" y="4389350"/>
                  <a:ext cx="128675" cy="128675"/>
                </a:xfrm>
                <a:prstGeom prst="rect">
                  <a:avLst/>
                </a:prstGeom>
                <a:noFill/>
                <a:ln>
                  <a:noFill/>
                </a:ln>
              </p:spPr>
            </p:pic>
            <p:pic>
              <p:nvPicPr>
                <p:cNvPr id="436" name="Google Shape;436;p10"/>
                <p:cNvPicPr preferRelativeResize="0"/>
                <p:nvPr/>
              </p:nvPicPr>
              <p:blipFill rotWithShape="1">
                <a:blip r:embed="rId3">
                  <a:alphaModFix/>
                </a:blip>
                <a:srcRect/>
                <a:stretch/>
              </p:blipFill>
              <p:spPr>
                <a:xfrm>
                  <a:off x="10132467" y="4198850"/>
                  <a:ext cx="128675" cy="128675"/>
                </a:xfrm>
                <a:prstGeom prst="rect">
                  <a:avLst/>
                </a:prstGeom>
                <a:noFill/>
                <a:ln>
                  <a:noFill/>
                </a:ln>
              </p:spPr>
            </p:pic>
            <p:pic>
              <p:nvPicPr>
                <p:cNvPr id="437" name="Google Shape;437;p10"/>
                <p:cNvPicPr preferRelativeResize="0"/>
                <p:nvPr/>
              </p:nvPicPr>
              <p:blipFill rotWithShape="1">
                <a:blip r:embed="rId3">
                  <a:alphaModFix/>
                </a:blip>
                <a:srcRect/>
                <a:stretch/>
              </p:blipFill>
              <p:spPr>
                <a:xfrm>
                  <a:off x="10342017" y="4389350"/>
                  <a:ext cx="128675" cy="128675"/>
                </a:xfrm>
                <a:prstGeom prst="rect">
                  <a:avLst/>
                </a:prstGeom>
                <a:noFill/>
                <a:ln>
                  <a:noFill/>
                </a:ln>
              </p:spPr>
            </p:pic>
            <p:pic>
              <p:nvPicPr>
                <p:cNvPr id="438" name="Google Shape;438;p10"/>
                <p:cNvPicPr preferRelativeResize="0"/>
                <p:nvPr/>
              </p:nvPicPr>
              <p:blipFill rotWithShape="1">
                <a:blip r:embed="rId3">
                  <a:alphaModFix/>
                </a:blip>
                <a:srcRect/>
                <a:stretch/>
              </p:blipFill>
              <p:spPr>
                <a:xfrm>
                  <a:off x="10342017" y="4198850"/>
                  <a:ext cx="128675" cy="128675"/>
                </a:xfrm>
                <a:prstGeom prst="rect">
                  <a:avLst/>
                </a:prstGeom>
                <a:noFill/>
                <a:ln>
                  <a:noFill/>
                </a:ln>
              </p:spPr>
            </p:pic>
          </p:grpSp>
        </p:grpSp>
      </p:grpSp>
      <p:grpSp>
        <p:nvGrpSpPr>
          <p:cNvPr id="439" name="Google Shape;439;p10"/>
          <p:cNvGrpSpPr/>
          <p:nvPr/>
        </p:nvGrpSpPr>
        <p:grpSpPr>
          <a:xfrm>
            <a:off x="762000" y="3217025"/>
            <a:ext cx="4371900" cy="1181100"/>
            <a:chOff x="762000" y="3217025"/>
            <a:chExt cx="4371900" cy="1181100"/>
          </a:xfrm>
        </p:grpSpPr>
        <p:sp>
          <p:nvSpPr>
            <p:cNvPr id="440" name="Google Shape;440;p10"/>
            <p:cNvSpPr/>
            <p:nvPr/>
          </p:nvSpPr>
          <p:spPr>
            <a:xfrm>
              <a:off x="762000" y="3217025"/>
              <a:ext cx="2345400" cy="11811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0"/>
            <p:cNvSpPr/>
            <p:nvPr/>
          </p:nvSpPr>
          <p:spPr>
            <a:xfrm>
              <a:off x="3107400" y="3217025"/>
              <a:ext cx="1817100" cy="11811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0"/>
            <p:cNvSpPr/>
            <p:nvPr/>
          </p:nvSpPr>
          <p:spPr>
            <a:xfrm>
              <a:off x="4924500" y="3217025"/>
              <a:ext cx="209400" cy="1181100"/>
            </a:xfrm>
            <a:prstGeom prst="rect">
              <a:avLst/>
            </a:prstGeom>
            <a:noFill/>
            <a:ln w="19050"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3" name="Google Shape;443;p10"/>
          <p:cNvGrpSpPr/>
          <p:nvPr/>
        </p:nvGrpSpPr>
        <p:grpSpPr>
          <a:xfrm>
            <a:off x="761925" y="4647050"/>
            <a:ext cx="4372050" cy="1181100"/>
            <a:chOff x="761925" y="4647050"/>
            <a:chExt cx="4372050" cy="1181100"/>
          </a:xfrm>
        </p:grpSpPr>
        <p:sp>
          <p:nvSpPr>
            <p:cNvPr id="444" name="Google Shape;444;p10"/>
            <p:cNvSpPr/>
            <p:nvPr/>
          </p:nvSpPr>
          <p:spPr>
            <a:xfrm>
              <a:off x="761925" y="4647050"/>
              <a:ext cx="11691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0"/>
            <p:cNvSpPr/>
            <p:nvPr/>
          </p:nvSpPr>
          <p:spPr>
            <a:xfrm>
              <a:off x="1931100" y="4647050"/>
              <a:ext cx="23454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0"/>
            <p:cNvSpPr/>
            <p:nvPr/>
          </p:nvSpPr>
          <p:spPr>
            <a:xfrm>
              <a:off x="4276575" y="4647050"/>
              <a:ext cx="8574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7" name="Google Shape;447;p10"/>
          <p:cNvGrpSpPr/>
          <p:nvPr/>
        </p:nvGrpSpPr>
        <p:grpSpPr>
          <a:xfrm>
            <a:off x="762000" y="1786975"/>
            <a:ext cx="4371950" cy="1181125"/>
            <a:chOff x="762000" y="1786975"/>
            <a:chExt cx="4371950" cy="1181125"/>
          </a:xfrm>
        </p:grpSpPr>
        <p:sp>
          <p:nvSpPr>
            <p:cNvPr id="448" name="Google Shape;448;p10"/>
            <p:cNvSpPr/>
            <p:nvPr/>
          </p:nvSpPr>
          <p:spPr>
            <a:xfrm>
              <a:off x="762000" y="1786975"/>
              <a:ext cx="11691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0"/>
            <p:cNvSpPr/>
            <p:nvPr/>
          </p:nvSpPr>
          <p:spPr>
            <a:xfrm>
              <a:off x="1920350" y="1787000"/>
              <a:ext cx="20898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0"/>
            <p:cNvSpPr/>
            <p:nvPr/>
          </p:nvSpPr>
          <p:spPr>
            <a:xfrm>
              <a:off x="4010150" y="1787000"/>
              <a:ext cx="11238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51" name="Google Shape;451;p10"/>
          <p:cNvGrpSpPr/>
          <p:nvPr/>
        </p:nvGrpSpPr>
        <p:grpSpPr>
          <a:xfrm>
            <a:off x="7358417" y="766462"/>
            <a:ext cx="2790768" cy="5396528"/>
            <a:chOff x="7358417" y="766463"/>
            <a:chExt cx="2790768" cy="5396528"/>
          </a:xfrm>
        </p:grpSpPr>
        <p:grpSp>
          <p:nvGrpSpPr>
            <p:cNvPr id="452" name="Google Shape;452;p10"/>
            <p:cNvGrpSpPr/>
            <p:nvPr/>
          </p:nvGrpSpPr>
          <p:grpSpPr>
            <a:xfrm>
              <a:off x="7358417" y="766463"/>
              <a:ext cx="2790768" cy="5396528"/>
              <a:chOff x="7358417" y="766464"/>
              <a:chExt cx="2790768" cy="5396528"/>
            </a:xfrm>
          </p:grpSpPr>
          <p:grpSp>
            <p:nvGrpSpPr>
              <p:cNvPr id="453" name="Google Shape;453;p10"/>
              <p:cNvGrpSpPr/>
              <p:nvPr/>
            </p:nvGrpSpPr>
            <p:grpSpPr>
              <a:xfrm>
                <a:off x="7358417" y="2650639"/>
                <a:ext cx="2790768" cy="1628203"/>
                <a:chOff x="5139300" y="630275"/>
                <a:chExt cx="3638550" cy="2114550"/>
              </a:xfrm>
            </p:grpSpPr>
            <p:pic>
              <p:nvPicPr>
                <p:cNvPr id="454" name="Google Shape;454;p10"/>
                <p:cNvPicPr preferRelativeResize="0"/>
                <p:nvPr/>
              </p:nvPicPr>
              <p:blipFill rotWithShape="1">
                <a:blip r:embed="rId6">
                  <a:alphaModFix/>
                </a:blip>
                <a:srcRect/>
                <a:stretch/>
              </p:blipFill>
              <p:spPr>
                <a:xfrm>
                  <a:off x="5139300" y="630275"/>
                  <a:ext cx="3638550" cy="2114550"/>
                </a:xfrm>
                <a:prstGeom prst="rect">
                  <a:avLst/>
                </a:prstGeom>
                <a:noFill/>
                <a:ln>
                  <a:noFill/>
                </a:ln>
              </p:spPr>
            </p:pic>
            <p:sp>
              <p:nvSpPr>
                <p:cNvPr id="455" name="Google Shape;455;p10"/>
                <p:cNvSpPr txBox="1"/>
                <p:nvPr/>
              </p:nvSpPr>
              <p:spPr>
                <a:xfrm>
                  <a:off x="7840338" y="1743475"/>
                  <a:ext cx="6546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Nunito Sans"/>
                    <a:ea typeface="Nunito Sans"/>
                    <a:cs typeface="Nunito Sans"/>
                    <a:sym typeface="Nunito Sans"/>
                  </a:endParaRPr>
                </a:p>
              </p:txBody>
            </p:sp>
          </p:grpSp>
          <p:grpSp>
            <p:nvGrpSpPr>
              <p:cNvPr id="456" name="Google Shape;456;p10"/>
              <p:cNvGrpSpPr/>
              <p:nvPr/>
            </p:nvGrpSpPr>
            <p:grpSpPr>
              <a:xfrm>
                <a:off x="7358417" y="766464"/>
                <a:ext cx="2790768" cy="1628203"/>
                <a:chOff x="5139300" y="630275"/>
                <a:chExt cx="3638550" cy="2114550"/>
              </a:xfrm>
            </p:grpSpPr>
            <p:pic>
              <p:nvPicPr>
                <p:cNvPr id="457" name="Google Shape;457;p10"/>
                <p:cNvPicPr preferRelativeResize="0"/>
                <p:nvPr/>
              </p:nvPicPr>
              <p:blipFill rotWithShape="1">
                <a:blip r:embed="rId6">
                  <a:alphaModFix/>
                </a:blip>
                <a:srcRect/>
                <a:stretch/>
              </p:blipFill>
              <p:spPr>
                <a:xfrm>
                  <a:off x="5139300" y="630275"/>
                  <a:ext cx="3638550" cy="2114550"/>
                </a:xfrm>
                <a:prstGeom prst="rect">
                  <a:avLst/>
                </a:prstGeom>
                <a:noFill/>
                <a:ln>
                  <a:noFill/>
                </a:ln>
              </p:spPr>
            </p:pic>
            <p:sp>
              <p:nvSpPr>
                <p:cNvPr id="458" name="Google Shape;458;p10"/>
                <p:cNvSpPr txBox="1"/>
                <p:nvPr/>
              </p:nvSpPr>
              <p:spPr>
                <a:xfrm>
                  <a:off x="5269264" y="1743439"/>
                  <a:ext cx="981300" cy="47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100</a:t>
                  </a:r>
                  <a:endParaRPr sz="2200" b="0" i="0" u="none" strike="noStrike" cap="none">
                    <a:solidFill>
                      <a:srgbClr val="000000"/>
                    </a:solidFill>
                    <a:latin typeface="Nunito Sans"/>
                    <a:ea typeface="Nunito Sans"/>
                    <a:cs typeface="Nunito Sans"/>
                    <a:sym typeface="Nunito Sans"/>
                  </a:endParaRPr>
                </a:p>
              </p:txBody>
            </p:sp>
            <p:sp>
              <p:nvSpPr>
                <p:cNvPr id="459" name="Google Shape;459;p10"/>
                <p:cNvSpPr txBox="1"/>
                <p:nvPr/>
              </p:nvSpPr>
              <p:spPr>
                <a:xfrm>
                  <a:off x="6573176" y="703602"/>
                  <a:ext cx="8817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1800" b="0" i="0" u="none" strike="noStrike" cap="none">
                      <a:solidFill>
                        <a:srgbClr val="000000"/>
                      </a:solidFill>
                      <a:latin typeface="Nunito Sans"/>
                      <a:ea typeface="Nunito Sans"/>
                      <a:cs typeface="Nunito Sans"/>
                      <a:sym typeface="Nunito Sans"/>
                    </a:rPr>
                    <a:t>278</a:t>
                  </a:r>
                  <a:endParaRPr sz="1800" b="0" i="0" u="none" strike="noStrike" cap="none">
                    <a:solidFill>
                      <a:srgbClr val="000000"/>
                    </a:solidFill>
                    <a:latin typeface="Nunito Sans"/>
                    <a:ea typeface="Nunito Sans"/>
                    <a:cs typeface="Nunito Sans"/>
                    <a:sym typeface="Nunito Sans"/>
                  </a:endParaRPr>
                </a:p>
              </p:txBody>
            </p:sp>
          </p:grpSp>
          <p:pic>
            <p:nvPicPr>
              <p:cNvPr id="460" name="Google Shape;460;p10"/>
              <p:cNvPicPr preferRelativeResize="0"/>
              <p:nvPr/>
            </p:nvPicPr>
            <p:blipFill rotWithShape="1">
              <a:blip r:embed="rId6">
                <a:alphaModFix/>
              </a:blip>
              <a:srcRect/>
              <a:stretch/>
            </p:blipFill>
            <p:spPr>
              <a:xfrm>
                <a:off x="7358417" y="4534789"/>
                <a:ext cx="2790768" cy="1628203"/>
              </a:xfrm>
              <a:prstGeom prst="rect">
                <a:avLst/>
              </a:prstGeom>
              <a:noFill/>
              <a:ln>
                <a:noFill/>
              </a:ln>
            </p:spPr>
          </p:pic>
        </p:grpSp>
        <p:sp>
          <p:nvSpPr>
            <p:cNvPr id="461" name="Google Shape;461;p10"/>
            <p:cNvSpPr txBox="1"/>
            <p:nvPr/>
          </p:nvSpPr>
          <p:spPr>
            <a:xfrm>
              <a:off x="8415700" y="4589900"/>
              <a:ext cx="6762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1800" b="0" i="0" u="none" strike="noStrike" cap="none">
                  <a:solidFill>
                    <a:srgbClr val="000000"/>
                  </a:solidFill>
                  <a:latin typeface="Nunito Sans"/>
                  <a:ea typeface="Nunito Sans"/>
                  <a:cs typeface="Nunito Sans"/>
                  <a:sym typeface="Nunito Sans"/>
                </a:rPr>
                <a:t>278</a:t>
              </a:r>
              <a:endParaRPr sz="1800" b="0" i="0" u="none" strike="noStrike" cap="none">
                <a:solidFill>
                  <a:srgbClr val="000000"/>
                </a:solidFill>
                <a:latin typeface="Nunito Sans"/>
                <a:ea typeface="Nunito Sans"/>
                <a:cs typeface="Nunito Sans"/>
                <a:sym typeface="Nunito Sans"/>
              </a:endParaRPr>
            </a:p>
          </p:txBody>
        </p:sp>
        <p:sp>
          <p:nvSpPr>
            <p:cNvPr id="462" name="Google Shape;462;p10"/>
            <p:cNvSpPr txBox="1"/>
            <p:nvPr/>
          </p:nvSpPr>
          <p:spPr>
            <a:xfrm>
              <a:off x="8415700" y="2699350"/>
              <a:ext cx="6762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1800" b="0" i="0" u="none" strike="noStrike" cap="none">
                  <a:solidFill>
                    <a:srgbClr val="000000"/>
                  </a:solidFill>
                  <a:latin typeface="Nunito Sans"/>
                  <a:ea typeface="Nunito Sans"/>
                  <a:cs typeface="Nunito Sans"/>
                  <a:sym typeface="Nunito Sans"/>
                </a:rPr>
                <a:t>278</a:t>
              </a:r>
              <a:endParaRPr sz="1800" b="0" i="0" u="none" strike="noStrike" cap="none">
                <a:solidFill>
                  <a:srgbClr val="000000"/>
                </a:solidFill>
                <a:latin typeface="Nunito Sans"/>
                <a:ea typeface="Nunito Sans"/>
                <a:cs typeface="Nunito Sans"/>
                <a:sym typeface="Nunito Sans"/>
              </a:endParaRPr>
            </a:p>
          </p:txBody>
        </p:sp>
        <p:sp>
          <p:nvSpPr>
            <p:cNvPr id="463" name="Google Shape;463;p10"/>
            <p:cNvSpPr txBox="1"/>
            <p:nvPr/>
          </p:nvSpPr>
          <p:spPr>
            <a:xfrm>
              <a:off x="7458076" y="5347150"/>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200</a:t>
              </a:r>
              <a:endParaRPr sz="2200" b="0" i="0" u="none" strike="noStrike" cap="none">
                <a:solidFill>
                  <a:srgbClr val="000000"/>
                </a:solidFill>
                <a:latin typeface="Nunito Sans"/>
                <a:ea typeface="Nunito Sans"/>
                <a:cs typeface="Nunito Sans"/>
                <a:sym typeface="Nunito Sans"/>
              </a:endParaRPr>
            </a:p>
          </p:txBody>
        </p:sp>
        <p:sp>
          <p:nvSpPr>
            <p:cNvPr id="464" name="Google Shape;464;p10"/>
            <p:cNvSpPr txBox="1"/>
            <p:nvPr/>
          </p:nvSpPr>
          <p:spPr>
            <a:xfrm>
              <a:off x="7458076" y="34905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100</a:t>
              </a:r>
              <a:endParaRPr sz="2200" b="0" i="0" u="none" strike="noStrike" cap="none">
                <a:solidFill>
                  <a:srgbClr val="000000"/>
                </a:solidFill>
                <a:latin typeface="Nunito Sans"/>
                <a:ea typeface="Nunito Sans"/>
                <a:cs typeface="Nunito Sans"/>
                <a:sym typeface="Nunito Sans"/>
              </a:endParaRPr>
            </a:p>
          </p:txBody>
        </p:sp>
        <p:sp>
          <p:nvSpPr>
            <p:cNvPr id="465" name="Google Shape;465;p10"/>
            <p:cNvSpPr txBox="1"/>
            <p:nvPr/>
          </p:nvSpPr>
          <p:spPr>
            <a:xfrm>
              <a:off x="8377451" y="18903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150</a:t>
              </a:r>
              <a:endParaRPr sz="2200" b="0" i="0" u="none" strike="noStrike" cap="none">
                <a:solidFill>
                  <a:srgbClr val="000000"/>
                </a:solidFill>
                <a:latin typeface="Nunito Sans"/>
                <a:ea typeface="Nunito Sans"/>
                <a:cs typeface="Nunito Sans"/>
                <a:sym typeface="Nunito Sans"/>
              </a:endParaRPr>
            </a:p>
          </p:txBody>
        </p:sp>
        <p:sp>
          <p:nvSpPr>
            <p:cNvPr id="466" name="Google Shape;466;p10"/>
            <p:cNvSpPr txBox="1"/>
            <p:nvPr/>
          </p:nvSpPr>
          <p:spPr>
            <a:xfrm>
              <a:off x="8377451" y="382377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140</a:t>
              </a:r>
              <a:endParaRPr sz="2200" b="0" i="0" u="none" strike="noStrike" cap="none">
                <a:solidFill>
                  <a:srgbClr val="000000"/>
                </a:solidFill>
                <a:latin typeface="Nunito Sans"/>
                <a:ea typeface="Nunito Sans"/>
                <a:cs typeface="Nunito Sans"/>
                <a:sym typeface="Nunito Sans"/>
              </a:endParaRPr>
            </a:p>
          </p:txBody>
        </p:sp>
        <p:sp>
          <p:nvSpPr>
            <p:cNvPr id="467" name="Google Shape;467;p10"/>
            <p:cNvSpPr txBox="1"/>
            <p:nvPr/>
          </p:nvSpPr>
          <p:spPr>
            <a:xfrm>
              <a:off x="9296826" y="34905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38</a:t>
              </a:r>
              <a:endParaRPr sz="2200" b="0" i="0" u="none" strike="noStrike" cap="none">
                <a:solidFill>
                  <a:srgbClr val="000000"/>
                </a:solidFill>
                <a:latin typeface="Nunito Sans"/>
                <a:ea typeface="Nunito Sans"/>
                <a:cs typeface="Nunito Sans"/>
                <a:sym typeface="Nunito Sans"/>
              </a:endParaRPr>
            </a:p>
          </p:txBody>
        </p:sp>
        <p:sp>
          <p:nvSpPr>
            <p:cNvPr id="468" name="Google Shape;468;p10"/>
            <p:cNvSpPr txBox="1"/>
            <p:nvPr/>
          </p:nvSpPr>
          <p:spPr>
            <a:xfrm>
              <a:off x="9296826" y="16236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28</a:t>
              </a:r>
              <a:endParaRPr sz="2200" b="0" i="0" u="none" strike="noStrike" cap="none">
                <a:solidFill>
                  <a:srgbClr val="000000"/>
                </a:solidFill>
                <a:latin typeface="Nunito Sans"/>
                <a:ea typeface="Nunito Sans"/>
                <a:cs typeface="Nunito Sans"/>
                <a:sym typeface="Nunito Sans"/>
              </a:endParaRPr>
            </a:p>
          </p:txBody>
        </p:sp>
        <p:sp>
          <p:nvSpPr>
            <p:cNvPr id="469" name="Google Shape;469;p10"/>
            <p:cNvSpPr txBox="1"/>
            <p:nvPr/>
          </p:nvSpPr>
          <p:spPr>
            <a:xfrm>
              <a:off x="9296826" y="53574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a:t>
              </a:r>
              <a:endParaRPr sz="2200" b="0" i="0" u="none" strike="noStrike" cap="none">
                <a:solidFill>
                  <a:srgbClr val="000000"/>
                </a:solidFill>
                <a:latin typeface="Nunito Sans"/>
                <a:ea typeface="Nunito Sans"/>
                <a:cs typeface="Nunito Sans"/>
                <a:sym typeface="Nunito Sans"/>
              </a:endParaRPr>
            </a:p>
          </p:txBody>
        </p:sp>
        <p:sp>
          <p:nvSpPr>
            <p:cNvPr id="470" name="Google Shape;470;p10"/>
            <p:cNvSpPr txBox="1"/>
            <p:nvPr/>
          </p:nvSpPr>
          <p:spPr>
            <a:xfrm>
              <a:off x="8377451" y="5700325"/>
              <a:ext cx="752700" cy="40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74</a:t>
              </a:r>
              <a:endParaRPr sz="2200" b="0" i="0" u="none" strike="noStrike" cap="none">
                <a:solidFill>
                  <a:srgbClr val="000000"/>
                </a:solidFill>
                <a:latin typeface="Nunito Sans"/>
                <a:ea typeface="Nunito Sans"/>
                <a:cs typeface="Nunito Sans"/>
                <a:sym typeface="Nunito Sans"/>
              </a:endParaRPr>
            </a:p>
          </p:txBody>
        </p:sp>
      </p:grpSp>
      <p:grpSp>
        <p:nvGrpSpPr>
          <p:cNvPr id="471" name="Google Shape;471;p10"/>
          <p:cNvGrpSpPr/>
          <p:nvPr/>
        </p:nvGrpSpPr>
        <p:grpSpPr>
          <a:xfrm>
            <a:off x="5133900" y="2019200"/>
            <a:ext cx="3143450" cy="3218400"/>
            <a:chOff x="5133900" y="2019200"/>
            <a:chExt cx="3143450" cy="3218400"/>
          </a:xfrm>
        </p:grpSpPr>
        <p:cxnSp>
          <p:nvCxnSpPr>
            <p:cNvPr id="472" name="Google Shape;472;p10"/>
            <p:cNvCxnSpPr>
              <a:stCxn id="450" idx="3"/>
            </p:cNvCxnSpPr>
            <p:nvPr/>
          </p:nvCxnSpPr>
          <p:spPr>
            <a:xfrm>
              <a:off x="5133950" y="2377550"/>
              <a:ext cx="3143400" cy="508500"/>
            </a:xfrm>
            <a:prstGeom prst="straightConnector1">
              <a:avLst/>
            </a:prstGeom>
            <a:noFill/>
            <a:ln w="19050" cap="flat" cmpd="sng">
              <a:solidFill>
                <a:srgbClr val="43A047"/>
              </a:solidFill>
              <a:prstDash val="solid"/>
              <a:round/>
              <a:headEnd type="none" w="sm" len="sm"/>
              <a:tailEnd type="none" w="sm" len="sm"/>
            </a:ln>
          </p:spPr>
        </p:cxnSp>
        <p:cxnSp>
          <p:nvCxnSpPr>
            <p:cNvPr id="473" name="Google Shape;473;p10"/>
            <p:cNvCxnSpPr>
              <a:stCxn id="442" idx="3"/>
            </p:cNvCxnSpPr>
            <p:nvPr/>
          </p:nvCxnSpPr>
          <p:spPr>
            <a:xfrm>
              <a:off x="5133900" y="3807575"/>
              <a:ext cx="3143400" cy="964500"/>
            </a:xfrm>
            <a:prstGeom prst="straightConnector1">
              <a:avLst/>
            </a:prstGeom>
            <a:noFill/>
            <a:ln w="19050" cap="flat" cmpd="sng">
              <a:solidFill>
                <a:srgbClr val="43A047"/>
              </a:solidFill>
              <a:prstDash val="solid"/>
              <a:round/>
              <a:headEnd type="none" w="sm" len="sm"/>
              <a:tailEnd type="none" w="sm" len="sm"/>
            </a:ln>
          </p:spPr>
        </p:cxnSp>
        <p:cxnSp>
          <p:nvCxnSpPr>
            <p:cNvPr id="474" name="Google Shape;474;p10"/>
            <p:cNvCxnSpPr>
              <a:stCxn id="446" idx="3"/>
            </p:cNvCxnSpPr>
            <p:nvPr/>
          </p:nvCxnSpPr>
          <p:spPr>
            <a:xfrm rot="10800000" flipH="1">
              <a:off x="5133975" y="2019200"/>
              <a:ext cx="2390700" cy="3218400"/>
            </a:xfrm>
            <a:prstGeom prst="straightConnector1">
              <a:avLst/>
            </a:prstGeom>
            <a:noFill/>
            <a:ln w="19050" cap="flat" cmpd="sng">
              <a:solidFill>
                <a:srgbClr val="43A047"/>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childTnLst>
              </p:cTn>
              <p:nextCondLst>
                <p:cond evt="onClick" delay="0">
                  <p:tgtEl>
                    <p:spTgt spid="371"/>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481" name="Google Shape;481;p11" descr="Table&#10;&#10;Description automatically generated with medium confidence"/>
          <p:cNvPicPr preferRelativeResize="0"/>
          <p:nvPr/>
        </p:nvPicPr>
        <p:blipFill rotWithShape="1">
          <a:blip r:embed="rId3">
            <a:alphaModFix/>
          </a:blip>
          <a:srcRect/>
          <a:stretch/>
        </p:blipFill>
        <p:spPr>
          <a:xfrm>
            <a:off x="263524" y="1077157"/>
            <a:ext cx="7194550" cy="403733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88" name="Google Shape;488;p12"/>
          <p:cNvSpPr txBox="1">
            <a:spLocks noGrp="1"/>
          </p:cNvSpPr>
          <p:nvPr>
            <p:ph type="body" idx="2"/>
          </p:nvPr>
        </p:nvSpPr>
        <p:spPr>
          <a:xfrm>
            <a:off x="263050" y="1077157"/>
            <a:ext cx="11736900" cy="646501"/>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0"/>
              </a:spcBef>
              <a:spcAft>
                <a:spcPts val="0"/>
              </a:spcAft>
              <a:buSzPts val="1800"/>
              <a:buNone/>
            </a:pPr>
            <a:r>
              <a:rPr lang="en-GB" b="1"/>
              <a:t>What is the whole?</a:t>
            </a:r>
            <a:endParaRPr b="1"/>
          </a:p>
        </p:txBody>
      </p:sp>
      <p:sp>
        <p:nvSpPr>
          <p:cNvPr id="489" name="Google Shape;489;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490" name="Google Shape;490;p12"/>
          <p:cNvGrpSpPr/>
          <p:nvPr/>
        </p:nvGrpSpPr>
        <p:grpSpPr>
          <a:xfrm>
            <a:off x="6755748" y="1383550"/>
            <a:ext cx="4526250" cy="2674104"/>
            <a:chOff x="4672343" y="2209336"/>
            <a:chExt cx="4526250" cy="2674104"/>
          </a:xfrm>
        </p:grpSpPr>
        <p:pic>
          <p:nvPicPr>
            <p:cNvPr id="491" name="Google Shape;491;p12" descr="Shape&#10;&#10;Description automatically generated"/>
            <p:cNvPicPr preferRelativeResize="0"/>
            <p:nvPr/>
          </p:nvPicPr>
          <p:blipFill rotWithShape="1">
            <a:blip r:embed="rId3">
              <a:alphaModFix/>
            </a:blip>
            <a:srcRect/>
            <a:stretch/>
          </p:blipFill>
          <p:spPr>
            <a:xfrm>
              <a:off x="4672343" y="2209336"/>
              <a:ext cx="4526250" cy="2674104"/>
            </a:xfrm>
            <a:prstGeom prst="rect">
              <a:avLst/>
            </a:prstGeom>
            <a:noFill/>
            <a:ln>
              <a:noFill/>
            </a:ln>
          </p:spPr>
        </p:pic>
        <p:sp>
          <p:nvSpPr>
            <p:cNvPr id="492" name="Google Shape;492;p12"/>
            <p:cNvSpPr txBox="1"/>
            <p:nvPr/>
          </p:nvSpPr>
          <p:spPr>
            <a:xfrm>
              <a:off x="4949300" y="2981275"/>
              <a:ext cx="8433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200</a:t>
              </a:r>
              <a:endParaRPr sz="2200" b="0" i="0" u="none" strike="noStrike" cap="none">
                <a:solidFill>
                  <a:srgbClr val="000000"/>
                </a:solidFill>
                <a:latin typeface="Nunito Sans"/>
                <a:ea typeface="Nunito Sans"/>
                <a:cs typeface="Nunito Sans"/>
                <a:sym typeface="Nunito Sans"/>
              </a:endParaRPr>
            </a:p>
          </p:txBody>
        </p:sp>
        <p:sp>
          <p:nvSpPr>
            <p:cNvPr id="493" name="Google Shape;493;p12"/>
            <p:cNvSpPr txBox="1"/>
            <p:nvPr/>
          </p:nvSpPr>
          <p:spPr>
            <a:xfrm>
              <a:off x="5792600" y="3652525"/>
              <a:ext cx="7548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400</a:t>
              </a:r>
              <a:endParaRPr sz="2200" b="0" i="0" u="none" strike="noStrike" cap="none">
                <a:solidFill>
                  <a:srgbClr val="000000"/>
                </a:solidFill>
                <a:latin typeface="Nunito Sans"/>
                <a:ea typeface="Nunito Sans"/>
                <a:cs typeface="Nunito Sans"/>
                <a:sym typeface="Nunito Sans"/>
              </a:endParaRPr>
            </a:p>
          </p:txBody>
        </p:sp>
        <p:sp>
          <p:nvSpPr>
            <p:cNvPr id="494" name="Google Shape;494;p12"/>
            <p:cNvSpPr txBox="1"/>
            <p:nvPr/>
          </p:nvSpPr>
          <p:spPr>
            <a:xfrm>
              <a:off x="6676142" y="4237633"/>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50</a:t>
              </a:r>
              <a:endParaRPr sz="2200" b="0" i="0" u="none" strike="noStrike" cap="none">
                <a:solidFill>
                  <a:srgbClr val="000000"/>
                </a:solidFill>
                <a:latin typeface="Nunito Sans"/>
                <a:ea typeface="Nunito Sans"/>
                <a:cs typeface="Nunito Sans"/>
                <a:sym typeface="Nunito Sans"/>
              </a:endParaRPr>
            </a:p>
          </p:txBody>
        </p:sp>
        <p:sp>
          <p:nvSpPr>
            <p:cNvPr id="495" name="Google Shape;495;p12"/>
            <p:cNvSpPr txBox="1"/>
            <p:nvPr/>
          </p:nvSpPr>
          <p:spPr>
            <a:xfrm>
              <a:off x="7564771" y="3652524"/>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10</a:t>
              </a:r>
              <a:endParaRPr sz="2200" b="0" i="0" u="none" strike="noStrike" cap="none">
                <a:solidFill>
                  <a:srgbClr val="000000"/>
                </a:solidFill>
                <a:latin typeface="Nunito Sans"/>
                <a:ea typeface="Nunito Sans"/>
                <a:cs typeface="Nunito Sans"/>
                <a:sym typeface="Nunito Sans"/>
              </a:endParaRPr>
            </a:p>
          </p:txBody>
        </p:sp>
        <p:sp>
          <p:nvSpPr>
            <p:cNvPr id="496" name="Google Shape;496;p12"/>
            <p:cNvSpPr txBox="1"/>
            <p:nvPr/>
          </p:nvSpPr>
          <p:spPr>
            <a:xfrm>
              <a:off x="8269272" y="2981276"/>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12</a:t>
              </a:r>
              <a:endParaRPr sz="2200" b="0" i="0" u="none" strike="noStrike" cap="none">
                <a:solidFill>
                  <a:srgbClr val="000000"/>
                </a:solidFill>
                <a:latin typeface="Nunito Sans"/>
                <a:ea typeface="Nunito Sans"/>
                <a:cs typeface="Nunito Sans"/>
                <a:sym typeface="Nunito Sans"/>
              </a:endParaRPr>
            </a:p>
          </p:txBody>
        </p:sp>
      </p:grpSp>
      <p:grpSp>
        <p:nvGrpSpPr>
          <p:cNvPr id="497" name="Google Shape;497;p12"/>
          <p:cNvGrpSpPr/>
          <p:nvPr/>
        </p:nvGrpSpPr>
        <p:grpSpPr>
          <a:xfrm>
            <a:off x="424419" y="1383550"/>
            <a:ext cx="5232399" cy="2501900"/>
            <a:chOff x="837213" y="2509807"/>
            <a:chExt cx="5232399" cy="2501900"/>
          </a:xfrm>
        </p:grpSpPr>
        <p:pic>
          <p:nvPicPr>
            <p:cNvPr id="498" name="Google Shape;498;p12" descr="Shape&#10;&#10;Description automatically generated"/>
            <p:cNvPicPr preferRelativeResize="0"/>
            <p:nvPr/>
          </p:nvPicPr>
          <p:blipFill rotWithShape="1">
            <a:blip r:embed="rId4">
              <a:alphaModFix/>
            </a:blip>
            <a:srcRect/>
            <a:stretch/>
          </p:blipFill>
          <p:spPr>
            <a:xfrm>
              <a:off x="837213" y="2509807"/>
              <a:ext cx="5232399" cy="2501900"/>
            </a:xfrm>
            <a:prstGeom prst="rect">
              <a:avLst/>
            </a:prstGeom>
            <a:noFill/>
            <a:ln>
              <a:noFill/>
            </a:ln>
          </p:spPr>
        </p:pic>
        <p:sp>
          <p:nvSpPr>
            <p:cNvPr id="499" name="Google Shape;499;p12"/>
            <p:cNvSpPr txBox="1"/>
            <p:nvPr/>
          </p:nvSpPr>
          <p:spPr>
            <a:xfrm>
              <a:off x="1134836" y="3333395"/>
              <a:ext cx="1069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300</a:t>
              </a:r>
              <a:endParaRPr sz="2200" b="0" i="0" u="none" strike="noStrike" cap="none">
                <a:solidFill>
                  <a:srgbClr val="000000"/>
                </a:solidFill>
                <a:latin typeface="Nunito Sans"/>
                <a:ea typeface="Nunito Sans"/>
                <a:cs typeface="Nunito Sans"/>
                <a:sym typeface="Nunito Sans"/>
              </a:endParaRPr>
            </a:p>
          </p:txBody>
        </p:sp>
        <p:sp>
          <p:nvSpPr>
            <p:cNvPr id="500" name="Google Shape;500;p12"/>
            <p:cNvSpPr txBox="1"/>
            <p:nvPr/>
          </p:nvSpPr>
          <p:spPr>
            <a:xfrm>
              <a:off x="2081894" y="4125331"/>
              <a:ext cx="1069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430</a:t>
              </a:r>
              <a:endParaRPr sz="2200" b="0" i="0" u="none" strike="noStrike" cap="none">
                <a:solidFill>
                  <a:srgbClr val="000000"/>
                </a:solidFill>
                <a:latin typeface="Nunito Sans"/>
                <a:ea typeface="Nunito Sans"/>
                <a:cs typeface="Nunito Sans"/>
                <a:sym typeface="Nunito Sans"/>
              </a:endParaRPr>
            </a:p>
          </p:txBody>
        </p:sp>
        <p:sp>
          <p:nvSpPr>
            <p:cNvPr id="501" name="Google Shape;501;p12"/>
            <p:cNvSpPr txBox="1"/>
            <p:nvPr/>
          </p:nvSpPr>
          <p:spPr>
            <a:xfrm>
              <a:off x="3608615" y="4157988"/>
              <a:ext cx="1069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10</a:t>
              </a:r>
              <a:endParaRPr sz="2200" b="0" i="0" u="none" strike="noStrike" cap="none">
                <a:solidFill>
                  <a:srgbClr val="000000"/>
                </a:solidFill>
                <a:latin typeface="Nunito Sans"/>
                <a:ea typeface="Nunito Sans"/>
                <a:cs typeface="Nunito Sans"/>
                <a:sym typeface="Nunito Sans"/>
              </a:endParaRPr>
            </a:p>
          </p:txBody>
        </p:sp>
        <p:sp>
          <p:nvSpPr>
            <p:cNvPr id="502" name="Google Shape;502;p12"/>
            <p:cNvSpPr txBox="1"/>
            <p:nvPr/>
          </p:nvSpPr>
          <p:spPr>
            <a:xfrm>
              <a:off x="4727123" y="3439531"/>
              <a:ext cx="1069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a:t>
              </a:r>
              <a:endParaRPr sz="2200" b="0" i="0" u="none" strike="noStrike" cap="none">
                <a:solidFill>
                  <a:srgbClr val="000000"/>
                </a:solidFill>
                <a:latin typeface="Nunito Sans"/>
                <a:ea typeface="Nunito Sans"/>
                <a:cs typeface="Nunito Sans"/>
                <a:sym typeface="Nunito Sans"/>
              </a:endParaRPr>
            </a:p>
          </p:txBody>
        </p:sp>
      </p:grpSp>
      <p:pic>
        <p:nvPicPr>
          <p:cNvPr id="503" name="Google Shape;503;p12"/>
          <p:cNvPicPr preferRelativeResize="0"/>
          <p:nvPr/>
        </p:nvPicPr>
        <p:blipFill rotWithShape="1">
          <a:blip r:embed="rId5">
            <a:alphaModFix/>
          </a:blip>
          <a:srcRect/>
          <a:stretch/>
        </p:blipFill>
        <p:spPr>
          <a:xfrm>
            <a:off x="4265321" y="5671936"/>
            <a:ext cx="960422" cy="982130"/>
          </a:xfrm>
          <a:prstGeom prst="rect">
            <a:avLst/>
          </a:prstGeom>
          <a:noFill/>
          <a:ln>
            <a:noFill/>
          </a:ln>
        </p:spPr>
      </p:pic>
      <p:sp>
        <p:nvSpPr>
          <p:cNvPr id="504" name="Google Shape;504;p12"/>
          <p:cNvSpPr/>
          <p:nvPr/>
        </p:nvSpPr>
        <p:spPr>
          <a:xfrm>
            <a:off x="5665890" y="4971609"/>
            <a:ext cx="5175029" cy="1379400"/>
          </a:xfrm>
          <a:prstGeom prst="wedgeEllipseCallout">
            <a:avLst>
              <a:gd name="adj1" fmla="val -59824"/>
              <a:gd name="adj2" fmla="val 21467"/>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My number can be partitioned into 4 hundreds, 15 tens and </a:t>
            </a:r>
            <a:endParaRPr sz="1800" b="0" i="0"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13 ones.</a:t>
            </a:r>
            <a:endParaRPr sz="1800" b="0" i="0" u="none" strike="noStrike" cap="none">
              <a:solidFill>
                <a:srgbClr val="000000"/>
              </a:solidFill>
              <a:latin typeface="Century Gothic"/>
              <a:ea typeface="Century Gothic"/>
              <a:cs typeface="Century Gothic"/>
              <a:sym typeface="Century Gothic"/>
            </a:endParaRPr>
          </a:p>
        </p:txBody>
      </p:sp>
      <p:sp>
        <p:nvSpPr>
          <p:cNvPr id="505" name="Google Shape;505;p12"/>
          <p:cNvSpPr txBox="1"/>
          <p:nvPr/>
        </p:nvSpPr>
        <p:spPr>
          <a:xfrm>
            <a:off x="8578854" y="1505464"/>
            <a:ext cx="10692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672</a:t>
            </a:r>
            <a:endParaRPr sz="2200" b="0" i="0" u="none" strike="noStrike" cap="none">
              <a:solidFill>
                <a:srgbClr val="43A047"/>
              </a:solidFill>
              <a:latin typeface="Nunito Sans"/>
              <a:ea typeface="Nunito Sans"/>
              <a:cs typeface="Nunito Sans"/>
              <a:sym typeface="Nunito Sans"/>
            </a:endParaRPr>
          </a:p>
        </p:txBody>
      </p:sp>
      <p:sp>
        <p:nvSpPr>
          <p:cNvPr id="506" name="Google Shape;506;p12"/>
          <p:cNvSpPr txBox="1"/>
          <p:nvPr/>
        </p:nvSpPr>
        <p:spPr>
          <a:xfrm>
            <a:off x="2583500" y="1570323"/>
            <a:ext cx="10695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746</a:t>
            </a:r>
            <a:endParaRPr sz="2200" b="0" i="0" u="none" strike="noStrike" cap="none">
              <a:solidFill>
                <a:srgbClr val="43A047"/>
              </a:solidFill>
              <a:latin typeface="Nunito Sans"/>
              <a:ea typeface="Nunito Sans"/>
              <a:cs typeface="Nunito Sans"/>
              <a:sym typeface="Nunito Sans"/>
            </a:endParaRPr>
          </a:p>
        </p:txBody>
      </p:sp>
      <p:sp>
        <p:nvSpPr>
          <p:cNvPr id="507" name="Google Shape;507;p12"/>
          <p:cNvSpPr txBox="1"/>
          <p:nvPr/>
        </p:nvSpPr>
        <p:spPr>
          <a:xfrm>
            <a:off x="261223" y="4139620"/>
            <a:ext cx="10746054" cy="1286121"/>
          </a:xfrm>
          <a:prstGeom prst="rect">
            <a:avLst/>
          </a:prstGeom>
          <a:noFill/>
          <a:ln>
            <a:noFill/>
          </a:ln>
        </p:spPr>
        <p:txBody>
          <a:bodyPr spcFirstLastPara="1" wrap="square" lIns="91425" tIns="45700" rIns="91425" bIns="45700" anchor="t" anchorCtr="0">
            <a:spAutoFit/>
          </a:bodyPr>
          <a:lstStyle/>
          <a:p>
            <a:pPr marL="11430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The Mathling is thinking of a number.</a:t>
            </a:r>
            <a:endParaRPr/>
          </a:p>
          <a:p>
            <a:pPr marL="114300" marR="0" lvl="0" indent="0" algn="l" rtl="0">
              <a:lnSpc>
                <a:spcPct val="150000"/>
              </a:lnSpc>
              <a:spcBef>
                <a:spcPts val="0"/>
              </a:spcBef>
              <a:spcAft>
                <a:spcPts val="0"/>
              </a:spcAft>
              <a:buNone/>
            </a:pPr>
            <a:r>
              <a:rPr lang="en-GB" sz="1800" b="1" i="0" u="none" strike="noStrike" cap="none">
                <a:solidFill>
                  <a:srgbClr val="000000"/>
                </a:solidFill>
                <a:latin typeface="Century Gothic"/>
                <a:ea typeface="Century Gothic"/>
                <a:cs typeface="Century Gothic"/>
                <a:sym typeface="Century Gothic"/>
              </a:rPr>
              <a:t>Complete the number sentence to partition Mathling’s number in a different way.</a:t>
            </a:r>
            <a:endParaRPr/>
          </a:p>
          <a:p>
            <a:pPr marL="114300" marR="0" lvl="0" indent="0" algn="l" rtl="0">
              <a:lnSpc>
                <a:spcPct val="150000"/>
              </a:lnSpc>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_____ = _____ + _____ + _____ + _____</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500"/>
                                        <p:tgtEl>
                                          <p:spTgt spid="5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6"/>
                                        </p:tgtEl>
                                        <p:attrNameLst>
                                          <p:attrName>style.visibility</p:attrName>
                                        </p:attrNameLst>
                                      </p:cBhvr>
                                      <p:to>
                                        <p:strVal val="visible"/>
                                      </p:to>
                                    </p:set>
                                    <p:animEffect transition="in" filter="fade">
                                      <p:cBhvr>
                                        <p:cTn id="10" dur="500"/>
                                        <p:tgtEl>
                                          <p:spTgt spid="506"/>
                                        </p:tgtEl>
                                      </p:cBhvr>
                                    </p:animEffect>
                                  </p:childTnLst>
                                </p:cTn>
                              </p:par>
                            </p:childTnLst>
                          </p:cTn>
                        </p:par>
                      </p:childTnLst>
                    </p:cTn>
                  </p:par>
                </p:childTnLst>
              </p:cTn>
              <p:nextCondLst>
                <p:cond evt="onClick" delay="0">
                  <p:tgtEl>
                    <p:spTgt spid="489"/>
                  </p:tgtEl>
                </p:cond>
              </p:nextCondLst>
            </p:seq>
          </p:childTnLst>
        </p:cTn>
      </p:par>
    </p:tnLst>
    <p:bldLst>
      <p:bldP spid="505" grpId="0"/>
      <p:bldP spid="5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14" name="Google Shape;514;p13" descr="Diagram&#10;&#10;Description automatically generated"/>
          <p:cNvPicPr preferRelativeResize="0"/>
          <p:nvPr/>
        </p:nvPicPr>
        <p:blipFill rotWithShape="1">
          <a:blip r:embed="rId3">
            <a:alphaModFix/>
          </a:blip>
          <a:srcRect/>
          <a:stretch/>
        </p:blipFill>
        <p:spPr>
          <a:xfrm>
            <a:off x="263524" y="1077157"/>
            <a:ext cx="7521575" cy="5330825"/>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21" name="Google Shape;521;p14"/>
          <p:cNvSpPr txBox="1">
            <a:spLocks noGrp="1"/>
          </p:cNvSpPr>
          <p:nvPr>
            <p:ph type="body" idx="2"/>
          </p:nvPr>
        </p:nvSpPr>
        <p:spPr>
          <a:xfrm>
            <a:off x="263046" y="1068038"/>
            <a:ext cx="11736900" cy="118973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These all show 847.</a:t>
            </a:r>
            <a:endParaRPr/>
          </a:p>
          <a:p>
            <a:pPr marL="0" lvl="0" indent="0" algn="l" rtl="0">
              <a:lnSpc>
                <a:spcPct val="150000"/>
              </a:lnSpc>
              <a:spcBef>
                <a:spcPts val="0"/>
              </a:spcBef>
              <a:spcAft>
                <a:spcPts val="0"/>
              </a:spcAft>
              <a:buClr>
                <a:srgbClr val="222222"/>
              </a:buClr>
              <a:buSzPts val="1800"/>
              <a:buNone/>
            </a:pPr>
            <a:r>
              <a:rPr lang="en-GB" b="1"/>
              <a:t>True or false?</a:t>
            </a:r>
            <a:endParaRPr b="1"/>
          </a:p>
        </p:txBody>
      </p:sp>
      <p:sp>
        <p:nvSpPr>
          <p:cNvPr id="522" name="Google Shape;522;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523" name="Google Shape;523;p14"/>
          <p:cNvGrpSpPr/>
          <p:nvPr/>
        </p:nvGrpSpPr>
        <p:grpSpPr>
          <a:xfrm>
            <a:off x="6785497" y="1407557"/>
            <a:ext cx="4172838" cy="1998017"/>
            <a:chOff x="837213" y="2509807"/>
            <a:chExt cx="5232399" cy="2501900"/>
          </a:xfrm>
        </p:grpSpPr>
        <p:pic>
          <p:nvPicPr>
            <p:cNvPr id="524" name="Google Shape;524;p14" descr="Shape&#10;&#10;Description automatically generated"/>
            <p:cNvPicPr preferRelativeResize="0"/>
            <p:nvPr/>
          </p:nvPicPr>
          <p:blipFill rotWithShape="1">
            <a:blip r:embed="rId3">
              <a:alphaModFix/>
            </a:blip>
            <a:srcRect/>
            <a:stretch/>
          </p:blipFill>
          <p:spPr>
            <a:xfrm>
              <a:off x="837213" y="2509807"/>
              <a:ext cx="5232399" cy="2501900"/>
            </a:xfrm>
            <a:prstGeom prst="rect">
              <a:avLst/>
            </a:prstGeom>
            <a:noFill/>
            <a:ln>
              <a:noFill/>
            </a:ln>
          </p:spPr>
        </p:pic>
        <p:sp>
          <p:nvSpPr>
            <p:cNvPr id="525" name="Google Shape;525;p14"/>
            <p:cNvSpPr txBox="1"/>
            <p:nvPr/>
          </p:nvSpPr>
          <p:spPr>
            <a:xfrm>
              <a:off x="2996294" y="2696580"/>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847</a:t>
              </a:r>
              <a:endParaRPr sz="2200" b="0" i="0" u="none" strike="noStrike" cap="none">
                <a:solidFill>
                  <a:srgbClr val="000000"/>
                </a:solidFill>
                <a:latin typeface="Nunito Sans"/>
                <a:ea typeface="Nunito Sans"/>
                <a:cs typeface="Nunito Sans"/>
                <a:sym typeface="Nunito Sans"/>
              </a:endParaRPr>
            </a:p>
          </p:txBody>
        </p:sp>
        <p:sp>
          <p:nvSpPr>
            <p:cNvPr id="526" name="Google Shape;526;p14"/>
            <p:cNvSpPr txBox="1"/>
            <p:nvPr/>
          </p:nvSpPr>
          <p:spPr>
            <a:xfrm>
              <a:off x="1134836" y="3333395"/>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300</a:t>
              </a:r>
              <a:endParaRPr sz="2200" b="0" i="0" u="none" strike="noStrike" cap="none">
                <a:solidFill>
                  <a:srgbClr val="000000"/>
                </a:solidFill>
                <a:latin typeface="Nunito Sans"/>
                <a:ea typeface="Nunito Sans"/>
                <a:cs typeface="Nunito Sans"/>
                <a:sym typeface="Nunito Sans"/>
              </a:endParaRPr>
            </a:p>
          </p:txBody>
        </p:sp>
        <p:sp>
          <p:nvSpPr>
            <p:cNvPr id="527" name="Google Shape;527;p14"/>
            <p:cNvSpPr txBox="1"/>
            <p:nvPr/>
          </p:nvSpPr>
          <p:spPr>
            <a:xfrm>
              <a:off x="2081894" y="4125331"/>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400</a:t>
              </a:r>
              <a:endParaRPr sz="2200" b="0" i="0" u="none" strike="noStrike" cap="none">
                <a:solidFill>
                  <a:srgbClr val="000000"/>
                </a:solidFill>
                <a:latin typeface="Nunito Sans"/>
                <a:ea typeface="Nunito Sans"/>
                <a:cs typeface="Nunito Sans"/>
                <a:sym typeface="Nunito Sans"/>
              </a:endParaRPr>
            </a:p>
          </p:txBody>
        </p:sp>
        <p:sp>
          <p:nvSpPr>
            <p:cNvPr id="528" name="Google Shape;528;p14"/>
            <p:cNvSpPr txBox="1"/>
            <p:nvPr/>
          </p:nvSpPr>
          <p:spPr>
            <a:xfrm>
              <a:off x="3608615" y="4157988"/>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10</a:t>
              </a:r>
              <a:endParaRPr sz="2200" b="0" i="0" u="none" strike="noStrike" cap="none">
                <a:solidFill>
                  <a:srgbClr val="000000"/>
                </a:solidFill>
                <a:latin typeface="Nunito Sans"/>
                <a:ea typeface="Nunito Sans"/>
                <a:cs typeface="Nunito Sans"/>
                <a:sym typeface="Nunito Sans"/>
              </a:endParaRPr>
            </a:p>
          </p:txBody>
        </p:sp>
        <p:sp>
          <p:nvSpPr>
            <p:cNvPr id="529" name="Google Shape;529;p14"/>
            <p:cNvSpPr txBox="1"/>
            <p:nvPr/>
          </p:nvSpPr>
          <p:spPr>
            <a:xfrm>
              <a:off x="4727123" y="3439531"/>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37</a:t>
              </a:r>
              <a:endParaRPr sz="2200" b="0" i="0" u="none" strike="noStrike" cap="none">
                <a:solidFill>
                  <a:srgbClr val="000000"/>
                </a:solidFill>
                <a:latin typeface="Nunito Sans"/>
                <a:ea typeface="Nunito Sans"/>
                <a:cs typeface="Nunito Sans"/>
                <a:sym typeface="Nunito Sans"/>
              </a:endParaRPr>
            </a:p>
          </p:txBody>
        </p:sp>
      </p:grpSp>
      <p:grpSp>
        <p:nvGrpSpPr>
          <p:cNvPr id="530" name="Google Shape;530;p14"/>
          <p:cNvGrpSpPr/>
          <p:nvPr/>
        </p:nvGrpSpPr>
        <p:grpSpPr>
          <a:xfrm>
            <a:off x="7112405" y="4600233"/>
            <a:ext cx="3285611" cy="1609173"/>
            <a:chOff x="5139300" y="630275"/>
            <a:chExt cx="3638550" cy="2114550"/>
          </a:xfrm>
        </p:grpSpPr>
        <p:pic>
          <p:nvPicPr>
            <p:cNvPr id="531" name="Google Shape;531;p14"/>
            <p:cNvPicPr preferRelativeResize="0"/>
            <p:nvPr/>
          </p:nvPicPr>
          <p:blipFill rotWithShape="1">
            <a:blip r:embed="rId4">
              <a:alphaModFix/>
            </a:blip>
            <a:srcRect/>
            <a:stretch/>
          </p:blipFill>
          <p:spPr>
            <a:xfrm>
              <a:off x="5139300" y="630275"/>
              <a:ext cx="3638550" cy="2114550"/>
            </a:xfrm>
            <a:prstGeom prst="rect">
              <a:avLst/>
            </a:prstGeom>
            <a:noFill/>
            <a:ln>
              <a:noFill/>
            </a:ln>
          </p:spPr>
        </p:pic>
        <p:sp>
          <p:nvSpPr>
            <p:cNvPr id="532" name="Google Shape;532;p14"/>
            <p:cNvSpPr txBox="1"/>
            <p:nvPr/>
          </p:nvSpPr>
          <p:spPr>
            <a:xfrm>
              <a:off x="5459927" y="1743482"/>
              <a:ext cx="7191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8</a:t>
              </a:r>
              <a:endParaRPr sz="2200" b="0" i="0" u="none" strike="noStrike" cap="none">
                <a:solidFill>
                  <a:srgbClr val="000000"/>
                </a:solidFill>
                <a:latin typeface="Nunito Sans"/>
                <a:ea typeface="Nunito Sans"/>
                <a:cs typeface="Nunito Sans"/>
                <a:sym typeface="Nunito Sans"/>
              </a:endParaRPr>
            </a:p>
          </p:txBody>
        </p:sp>
        <p:sp>
          <p:nvSpPr>
            <p:cNvPr id="533" name="Google Shape;533;p14"/>
            <p:cNvSpPr txBox="1"/>
            <p:nvPr/>
          </p:nvSpPr>
          <p:spPr>
            <a:xfrm>
              <a:off x="6631276" y="703601"/>
              <a:ext cx="850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847</a:t>
              </a:r>
              <a:endParaRPr sz="2200" b="0" i="0" u="none" strike="noStrike" cap="none">
                <a:solidFill>
                  <a:srgbClr val="000000"/>
                </a:solidFill>
                <a:latin typeface="Nunito Sans"/>
                <a:ea typeface="Nunito Sans"/>
                <a:cs typeface="Nunito Sans"/>
                <a:sym typeface="Nunito Sans"/>
              </a:endParaRPr>
            </a:p>
          </p:txBody>
        </p:sp>
        <p:sp>
          <p:nvSpPr>
            <p:cNvPr id="534" name="Google Shape;534;p14"/>
            <p:cNvSpPr txBox="1"/>
            <p:nvPr/>
          </p:nvSpPr>
          <p:spPr>
            <a:xfrm>
              <a:off x="6631263" y="2153125"/>
              <a:ext cx="6546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a:t>
              </a:r>
              <a:endParaRPr sz="2200" b="0" i="0" u="none" strike="noStrike" cap="none">
                <a:solidFill>
                  <a:srgbClr val="000000"/>
                </a:solidFill>
                <a:latin typeface="Nunito Sans"/>
                <a:ea typeface="Nunito Sans"/>
                <a:cs typeface="Nunito Sans"/>
                <a:sym typeface="Nunito Sans"/>
              </a:endParaRPr>
            </a:p>
          </p:txBody>
        </p:sp>
        <p:sp>
          <p:nvSpPr>
            <p:cNvPr id="535" name="Google Shape;535;p14"/>
            <p:cNvSpPr txBox="1"/>
            <p:nvPr/>
          </p:nvSpPr>
          <p:spPr>
            <a:xfrm>
              <a:off x="7840338" y="1743475"/>
              <a:ext cx="6546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7</a:t>
              </a:r>
              <a:endParaRPr sz="2200" b="0" i="0" u="none" strike="noStrike" cap="none">
                <a:solidFill>
                  <a:srgbClr val="000000"/>
                </a:solidFill>
                <a:latin typeface="Nunito Sans"/>
                <a:ea typeface="Nunito Sans"/>
                <a:cs typeface="Nunito Sans"/>
                <a:sym typeface="Nunito Sans"/>
              </a:endParaRPr>
            </a:p>
          </p:txBody>
        </p:sp>
      </p:grpSp>
      <p:sp>
        <p:nvSpPr>
          <p:cNvPr id="536" name="Google Shape;536;p14"/>
          <p:cNvSpPr txBox="1"/>
          <p:nvPr/>
        </p:nvSpPr>
        <p:spPr>
          <a:xfrm>
            <a:off x="4790658" y="2266165"/>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True</a:t>
            </a:r>
            <a:endParaRPr/>
          </a:p>
        </p:txBody>
      </p:sp>
      <p:sp>
        <p:nvSpPr>
          <p:cNvPr id="537" name="Google Shape;537;p14"/>
          <p:cNvSpPr txBox="1"/>
          <p:nvPr/>
        </p:nvSpPr>
        <p:spPr>
          <a:xfrm>
            <a:off x="10800612" y="3853317"/>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True</a:t>
            </a:r>
            <a:endParaRPr/>
          </a:p>
        </p:txBody>
      </p:sp>
      <p:sp>
        <p:nvSpPr>
          <p:cNvPr id="538" name="Google Shape;538;p14"/>
          <p:cNvSpPr txBox="1"/>
          <p:nvPr/>
        </p:nvSpPr>
        <p:spPr>
          <a:xfrm>
            <a:off x="5214185" y="3154795"/>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True</a:t>
            </a:r>
            <a:endParaRPr/>
          </a:p>
        </p:txBody>
      </p:sp>
      <p:sp>
        <p:nvSpPr>
          <p:cNvPr id="539" name="Google Shape;539;p14"/>
          <p:cNvSpPr txBox="1"/>
          <p:nvPr/>
        </p:nvSpPr>
        <p:spPr>
          <a:xfrm>
            <a:off x="10990009" y="2196869"/>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False</a:t>
            </a:r>
            <a:endParaRPr/>
          </a:p>
        </p:txBody>
      </p:sp>
      <p:sp>
        <p:nvSpPr>
          <p:cNvPr id="540" name="Google Shape;540;p14"/>
          <p:cNvSpPr txBox="1"/>
          <p:nvPr/>
        </p:nvSpPr>
        <p:spPr>
          <a:xfrm>
            <a:off x="10564620" y="5313107"/>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False</a:t>
            </a:r>
            <a:endParaRPr/>
          </a:p>
        </p:txBody>
      </p:sp>
      <p:sp>
        <p:nvSpPr>
          <p:cNvPr id="541" name="Google Shape;541;p14"/>
          <p:cNvSpPr txBox="1"/>
          <p:nvPr/>
        </p:nvSpPr>
        <p:spPr>
          <a:xfrm>
            <a:off x="4790658" y="5333552"/>
            <a:ext cx="9782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False</a:t>
            </a:r>
            <a:endParaRPr/>
          </a:p>
        </p:txBody>
      </p:sp>
      <p:sp>
        <p:nvSpPr>
          <p:cNvPr id="542" name="Google Shape;542;p14"/>
          <p:cNvSpPr/>
          <p:nvPr/>
        </p:nvSpPr>
        <p:spPr>
          <a:xfrm>
            <a:off x="7112405" y="3731602"/>
            <a:ext cx="3672932" cy="560487"/>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Eight hundred and forty-seven</a:t>
            </a:r>
            <a:endParaRPr/>
          </a:p>
        </p:txBody>
      </p:sp>
      <p:grpSp>
        <p:nvGrpSpPr>
          <p:cNvPr id="543" name="Google Shape;543;p14"/>
          <p:cNvGrpSpPr/>
          <p:nvPr/>
        </p:nvGrpSpPr>
        <p:grpSpPr>
          <a:xfrm>
            <a:off x="874891" y="2994308"/>
            <a:ext cx="4172838" cy="1903076"/>
            <a:chOff x="6411374" y="4144699"/>
            <a:chExt cx="4172838" cy="1903076"/>
          </a:xfrm>
        </p:grpSpPr>
        <p:grpSp>
          <p:nvGrpSpPr>
            <p:cNvPr id="544" name="Google Shape;544;p14"/>
            <p:cNvGrpSpPr/>
            <p:nvPr/>
          </p:nvGrpSpPr>
          <p:grpSpPr>
            <a:xfrm>
              <a:off x="6555579" y="4297975"/>
              <a:ext cx="3851047" cy="1624317"/>
              <a:chOff x="7257854" y="3499000"/>
              <a:chExt cx="3851047" cy="1624317"/>
            </a:xfrm>
          </p:grpSpPr>
          <p:pic>
            <p:nvPicPr>
              <p:cNvPr id="545" name="Google Shape;545;p14"/>
              <p:cNvPicPr preferRelativeResize="0"/>
              <p:nvPr/>
            </p:nvPicPr>
            <p:blipFill rotWithShape="1">
              <a:blip r:embed="rId5">
                <a:alphaModFix/>
              </a:blip>
              <a:srcRect/>
              <a:stretch/>
            </p:blipFill>
            <p:spPr>
              <a:xfrm>
                <a:off x="8631150" y="3499000"/>
                <a:ext cx="768100" cy="768100"/>
              </a:xfrm>
              <a:prstGeom prst="rect">
                <a:avLst/>
              </a:prstGeom>
              <a:noFill/>
              <a:ln>
                <a:noFill/>
              </a:ln>
            </p:spPr>
          </p:pic>
          <p:pic>
            <p:nvPicPr>
              <p:cNvPr id="546" name="Google Shape;546;p14"/>
              <p:cNvPicPr preferRelativeResize="0"/>
              <p:nvPr/>
            </p:nvPicPr>
            <p:blipFill rotWithShape="1">
              <a:blip r:embed="rId5">
                <a:alphaModFix/>
              </a:blip>
              <a:srcRect/>
              <a:stretch/>
            </p:blipFill>
            <p:spPr>
              <a:xfrm>
                <a:off x="9485975" y="3499000"/>
                <a:ext cx="768100" cy="768100"/>
              </a:xfrm>
              <a:prstGeom prst="rect">
                <a:avLst/>
              </a:prstGeom>
              <a:noFill/>
              <a:ln>
                <a:noFill/>
              </a:ln>
            </p:spPr>
          </p:pic>
          <p:pic>
            <p:nvPicPr>
              <p:cNvPr id="547" name="Google Shape;547;p14"/>
              <p:cNvPicPr preferRelativeResize="0"/>
              <p:nvPr/>
            </p:nvPicPr>
            <p:blipFill rotWithShape="1">
              <a:blip r:embed="rId5">
                <a:alphaModFix/>
              </a:blip>
              <a:srcRect/>
              <a:stretch/>
            </p:blipFill>
            <p:spPr>
              <a:xfrm>
                <a:off x="10340800" y="3499000"/>
                <a:ext cx="768100" cy="768100"/>
              </a:xfrm>
              <a:prstGeom prst="rect">
                <a:avLst/>
              </a:prstGeom>
              <a:noFill/>
              <a:ln>
                <a:noFill/>
              </a:ln>
            </p:spPr>
          </p:pic>
          <p:pic>
            <p:nvPicPr>
              <p:cNvPr id="548" name="Google Shape;548;p14"/>
              <p:cNvPicPr preferRelativeResize="0"/>
              <p:nvPr/>
            </p:nvPicPr>
            <p:blipFill rotWithShape="1">
              <a:blip r:embed="rId5">
                <a:alphaModFix/>
              </a:blip>
              <a:srcRect/>
              <a:stretch/>
            </p:blipFill>
            <p:spPr>
              <a:xfrm>
                <a:off x="8631150" y="4343275"/>
                <a:ext cx="768100" cy="768100"/>
              </a:xfrm>
              <a:prstGeom prst="rect">
                <a:avLst/>
              </a:prstGeom>
              <a:noFill/>
              <a:ln>
                <a:noFill/>
              </a:ln>
            </p:spPr>
          </p:pic>
          <p:pic>
            <p:nvPicPr>
              <p:cNvPr id="549" name="Google Shape;549;p14"/>
              <p:cNvPicPr preferRelativeResize="0"/>
              <p:nvPr/>
            </p:nvPicPr>
            <p:blipFill rotWithShape="1">
              <a:blip r:embed="rId5">
                <a:alphaModFix/>
              </a:blip>
              <a:srcRect/>
              <a:stretch/>
            </p:blipFill>
            <p:spPr>
              <a:xfrm>
                <a:off x="9485975" y="4343275"/>
                <a:ext cx="768100" cy="768100"/>
              </a:xfrm>
              <a:prstGeom prst="rect">
                <a:avLst/>
              </a:prstGeom>
              <a:noFill/>
              <a:ln>
                <a:noFill/>
              </a:ln>
            </p:spPr>
          </p:pic>
          <p:pic>
            <p:nvPicPr>
              <p:cNvPr id="550" name="Google Shape;550;p14"/>
              <p:cNvPicPr preferRelativeResize="0"/>
              <p:nvPr/>
            </p:nvPicPr>
            <p:blipFill rotWithShape="1">
              <a:blip r:embed="rId5">
                <a:alphaModFix/>
              </a:blip>
              <a:srcRect/>
              <a:stretch/>
            </p:blipFill>
            <p:spPr>
              <a:xfrm>
                <a:off x="10340800" y="4343275"/>
                <a:ext cx="768100" cy="768100"/>
              </a:xfrm>
              <a:prstGeom prst="rect">
                <a:avLst/>
              </a:prstGeom>
              <a:noFill/>
              <a:ln>
                <a:noFill/>
              </a:ln>
            </p:spPr>
          </p:pic>
          <p:pic>
            <p:nvPicPr>
              <p:cNvPr id="551" name="Google Shape;551;p14"/>
              <p:cNvPicPr preferRelativeResize="0"/>
              <p:nvPr/>
            </p:nvPicPr>
            <p:blipFill rotWithShape="1">
              <a:blip r:embed="rId5">
                <a:alphaModFix/>
              </a:blip>
              <a:srcRect/>
              <a:stretch/>
            </p:blipFill>
            <p:spPr>
              <a:xfrm>
                <a:off x="7776325" y="3499000"/>
                <a:ext cx="768100" cy="768100"/>
              </a:xfrm>
              <a:prstGeom prst="rect">
                <a:avLst/>
              </a:prstGeom>
              <a:noFill/>
              <a:ln>
                <a:noFill/>
              </a:ln>
            </p:spPr>
          </p:pic>
          <p:pic>
            <p:nvPicPr>
              <p:cNvPr id="552" name="Google Shape;552;p14"/>
              <p:cNvPicPr preferRelativeResize="0"/>
              <p:nvPr/>
            </p:nvPicPr>
            <p:blipFill rotWithShape="1">
              <a:blip r:embed="rId5">
                <a:alphaModFix/>
              </a:blip>
              <a:srcRect/>
              <a:stretch/>
            </p:blipFill>
            <p:spPr>
              <a:xfrm>
                <a:off x="7776325" y="4343275"/>
                <a:ext cx="768100" cy="768100"/>
              </a:xfrm>
              <a:prstGeom prst="rect">
                <a:avLst/>
              </a:prstGeom>
              <a:noFill/>
              <a:ln>
                <a:noFill/>
              </a:ln>
            </p:spPr>
          </p:pic>
          <p:pic>
            <p:nvPicPr>
              <p:cNvPr id="553" name="Google Shape;553;p14"/>
              <p:cNvPicPr preferRelativeResize="0"/>
              <p:nvPr/>
            </p:nvPicPr>
            <p:blipFill rotWithShape="1">
              <a:blip r:embed="rId6">
                <a:alphaModFix/>
              </a:blip>
              <a:srcRect/>
              <a:stretch/>
            </p:blipFill>
            <p:spPr>
              <a:xfrm rot="-5400000">
                <a:off x="7250547" y="4684273"/>
                <a:ext cx="792000" cy="86087"/>
              </a:xfrm>
              <a:prstGeom prst="rect">
                <a:avLst/>
              </a:prstGeom>
              <a:noFill/>
              <a:ln>
                <a:noFill/>
              </a:ln>
            </p:spPr>
          </p:pic>
          <p:pic>
            <p:nvPicPr>
              <p:cNvPr id="554" name="Google Shape;554;p14"/>
              <p:cNvPicPr preferRelativeResize="0"/>
              <p:nvPr/>
            </p:nvPicPr>
            <p:blipFill rotWithShape="1">
              <a:blip r:embed="rId6">
                <a:alphaModFix/>
              </a:blip>
              <a:srcRect/>
              <a:stretch/>
            </p:blipFill>
            <p:spPr>
              <a:xfrm rot="-5400000">
                <a:off x="7077722" y="4684273"/>
                <a:ext cx="792000" cy="86087"/>
              </a:xfrm>
              <a:prstGeom prst="rect">
                <a:avLst/>
              </a:prstGeom>
              <a:noFill/>
              <a:ln>
                <a:noFill/>
              </a:ln>
            </p:spPr>
          </p:pic>
          <p:pic>
            <p:nvPicPr>
              <p:cNvPr id="555" name="Google Shape;555;p14"/>
              <p:cNvPicPr preferRelativeResize="0"/>
              <p:nvPr/>
            </p:nvPicPr>
            <p:blipFill rotWithShape="1">
              <a:blip r:embed="rId6">
                <a:alphaModFix/>
              </a:blip>
              <a:srcRect/>
              <a:stretch/>
            </p:blipFill>
            <p:spPr>
              <a:xfrm rot="-5400000">
                <a:off x="6904897" y="4684273"/>
                <a:ext cx="792000" cy="86087"/>
              </a:xfrm>
              <a:prstGeom prst="rect">
                <a:avLst/>
              </a:prstGeom>
              <a:noFill/>
              <a:ln>
                <a:noFill/>
              </a:ln>
            </p:spPr>
          </p:pic>
          <p:grpSp>
            <p:nvGrpSpPr>
              <p:cNvPr id="556" name="Google Shape;556;p14"/>
              <p:cNvGrpSpPr/>
              <p:nvPr/>
            </p:nvGrpSpPr>
            <p:grpSpPr>
              <a:xfrm>
                <a:off x="7551255" y="3514750"/>
                <a:ext cx="93600" cy="736600"/>
                <a:chOff x="7596005" y="3530500"/>
                <a:chExt cx="93600" cy="736600"/>
              </a:xfrm>
            </p:grpSpPr>
            <p:pic>
              <p:nvPicPr>
                <p:cNvPr id="557" name="Google Shape;557;p14"/>
                <p:cNvPicPr preferRelativeResize="0"/>
                <p:nvPr/>
              </p:nvPicPr>
              <p:blipFill rotWithShape="1">
                <a:blip r:embed="rId7">
                  <a:alphaModFix/>
                </a:blip>
                <a:srcRect/>
                <a:stretch/>
              </p:blipFill>
              <p:spPr>
                <a:xfrm>
                  <a:off x="7596005" y="4173500"/>
                  <a:ext cx="93600" cy="93600"/>
                </a:xfrm>
                <a:prstGeom prst="rect">
                  <a:avLst/>
                </a:prstGeom>
                <a:noFill/>
                <a:ln>
                  <a:noFill/>
                </a:ln>
              </p:spPr>
            </p:pic>
            <p:pic>
              <p:nvPicPr>
                <p:cNvPr id="558" name="Google Shape;558;p14"/>
                <p:cNvPicPr preferRelativeResize="0"/>
                <p:nvPr/>
              </p:nvPicPr>
              <p:blipFill rotWithShape="1">
                <a:blip r:embed="rId7">
                  <a:alphaModFix/>
                </a:blip>
                <a:srcRect/>
                <a:stretch/>
              </p:blipFill>
              <p:spPr>
                <a:xfrm>
                  <a:off x="7596005" y="4044900"/>
                  <a:ext cx="93600" cy="93600"/>
                </a:xfrm>
                <a:prstGeom prst="rect">
                  <a:avLst/>
                </a:prstGeom>
                <a:noFill/>
                <a:ln>
                  <a:noFill/>
                </a:ln>
              </p:spPr>
            </p:pic>
            <p:pic>
              <p:nvPicPr>
                <p:cNvPr id="559" name="Google Shape;559;p14"/>
                <p:cNvPicPr preferRelativeResize="0"/>
                <p:nvPr/>
              </p:nvPicPr>
              <p:blipFill rotWithShape="1">
                <a:blip r:embed="rId7">
                  <a:alphaModFix/>
                </a:blip>
                <a:srcRect/>
                <a:stretch/>
              </p:blipFill>
              <p:spPr>
                <a:xfrm>
                  <a:off x="7596005" y="3916300"/>
                  <a:ext cx="93600" cy="93600"/>
                </a:xfrm>
                <a:prstGeom prst="rect">
                  <a:avLst/>
                </a:prstGeom>
                <a:noFill/>
                <a:ln>
                  <a:noFill/>
                </a:ln>
              </p:spPr>
            </p:pic>
            <p:pic>
              <p:nvPicPr>
                <p:cNvPr id="560" name="Google Shape;560;p14"/>
                <p:cNvPicPr preferRelativeResize="0"/>
                <p:nvPr/>
              </p:nvPicPr>
              <p:blipFill rotWithShape="1">
                <a:blip r:embed="rId7">
                  <a:alphaModFix/>
                </a:blip>
                <a:srcRect/>
                <a:stretch/>
              </p:blipFill>
              <p:spPr>
                <a:xfrm>
                  <a:off x="7596005" y="3787700"/>
                  <a:ext cx="93600" cy="93600"/>
                </a:xfrm>
                <a:prstGeom prst="rect">
                  <a:avLst/>
                </a:prstGeom>
                <a:noFill/>
                <a:ln>
                  <a:noFill/>
                </a:ln>
              </p:spPr>
            </p:pic>
            <p:pic>
              <p:nvPicPr>
                <p:cNvPr id="561" name="Google Shape;561;p14"/>
                <p:cNvPicPr preferRelativeResize="0"/>
                <p:nvPr/>
              </p:nvPicPr>
              <p:blipFill rotWithShape="1">
                <a:blip r:embed="rId7">
                  <a:alphaModFix/>
                </a:blip>
                <a:srcRect/>
                <a:stretch/>
              </p:blipFill>
              <p:spPr>
                <a:xfrm>
                  <a:off x="7596005" y="3659100"/>
                  <a:ext cx="93600" cy="93600"/>
                </a:xfrm>
                <a:prstGeom prst="rect">
                  <a:avLst/>
                </a:prstGeom>
                <a:noFill/>
                <a:ln>
                  <a:noFill/>
                </a:ln>
              </p:spPr>
            </p:pic>
            <p:pic>
              <p:nvPicPr>
                <p:cNvPr id="562" name="Google Shape;562;p14"/>
                <p:cNvPicPr preferRelativeResize="0"/>
                <p:nvPr/>
              </p:nvPicPr>
              <p:blipFill rotWithShape="1">
                <a:blip r:embed="rId7">
                  <a:alphaModFix/>
                </a:blip>
                <a:srcRect/>
                <a:stretch/>
              </p:blipFill>
              <p:spPr>
                <a:xfrm>
                  <a:off x="7596005" y="3530500"/>
                  <a:ext cx="93600" cy="93600"/>
                </a:xfrm>
                <a:prstGeom prst="rect">
                  <a:avLst/>
                </a:prstGeom>
                <a:noFill/>
                <a:ln>
                  <a:noFill/>
                </a:ln>
              </p:spPr>
            </p:pic>
          </p:grpSp>
          <p:grpSp>
            <p:nvGrpSpPr>
              <p:cNvPr id="563" name="Google Shape;563;p14"/>
              <p:cNvGrpSpPr/>
              <p:nvPr/>
            </p:nvGrpSpPr>
            <p:grpSpPr>
              <a:xfrm>
                <a:off x="7415680" y="3514750"/>
                <a:ext cx="93600" cy="736600"/>
                <a:chOff x="7426930" y="3554300"/>
                <a:chExt cx="93600" cy="736600"/>
              </a:xfrm>
            </p:grpSpPr>
            <p:pic>
              <p:nvPicPr>
                <p:cNvPr id="564" name="Google Shape;564;p14"/>
                <p:cNvPicPr preferRelativeResize="0"/>
                <p:nvPr/>
              </p:nvPicPr>
              <p:blipFill rotWithShape="1">
                <a:blip r:embed="rId7">
                  <a:alphaModFix/>
                </a:blip>
                <a:srcRect/>
                <a:stretch/>
              </p:blipFill>
              <p:spPr>
                <a:xfrm>
                  <a:off x="7426930" y="4197300"/>
                  <a:ext cx="93600" cy="93600"/>
                </a:xfrm>
                <a:prstGeom prst="rect">
                  <a:avLst/>
                </a:prstGeom>
                <a:noFill/>
                <a:ln>
                  <a:noFill/>
                </a:ln>
              </p:spPr>
            </p:pic>
            <p:pic>
              <p:nvPicPr>
                <p:cNvPr id="565" name="Google Shape;565;p14"/>
                <p:cNvPicPr preferRelativeResize="0"/>
                <p:nvPr/>
              </p:nvPicPr>
              <p:blipFill rotWithShape="1">
                <a:blip r:embed="rId7">
                  <a:alphaModFix/>
                </a:blip>
                <a:srcRect/>
                <a:stretch/>
              </p:blipFill>
              <p:spPr>
                <a:xfrm>
                  <a:off x="7426930" y="4068700"/>
                  <a:ext cx="93600" cy="93600"/>
                </a:xfrm>
                <a:prstGeom prst="rect">
                  <a:avLst/>
                </a:prstGeom>
                <a:noFill/>
                <a:ln>
                  <a:noFill/>
                </a:ln>
              </p:spPr>
            </p:pic>
            <p:pic>
              <p:nvPicPr>
                <p:cNvPr id="566" name="Google Shape;566;p14"/>
                <p:cNvPicPr preferRelativeResize="0"/>
                <p:nvPr/>
              </p:nvPicPr>
              <p:blipFill rotWithShape="1">
                <a:blip r:embed="rId7">
                  <a:alphaModFix/>
                </a:blip>
                <a:srcRect/>
                <a:stretch/>
              </p:blipFill>
              <p:spPr>
                <a:xfrm>
                  <a:off x="7426930" y="3940100"/>
                  <a:ext cx="93600" cy="93600"/>
                </a:xfrm>
                <a:prstGeom prst="rect">
                  <a:avLst/>
                </a:prstGeom>
                <a:noFill/>
                <a:ln>
                  <a:noFill/>
                </a:ln>
              </p:spPr>
            </p:pic>
            <p:pic>
              <p:nvPicPr>
                <p:cNvPr id="567" name="Google Shape;567;p14"/>
                <p:cNvPicPr preferRelativeResize="0"/>
                <p:nvPr/>
              </p:nvPicPr>
              <p:blipFill rotWithShape="1">
                <a:blip r:embed="rId7">
                  <a:alphaModFix/>
                </a:blip>
                <a:srcRect/>
                <a:stretch/>
              </p:blipFill>
              <p:spPr>
                <a:xfrm>
                  <a:off x="7426930" y="3811500"/>
                  <a:ext cx="93600" cy="93600"/>
                </a:xfrm>
                <a:prstGeom prst="rect">
                  <a:avLst/>
                </a:prstGeom>
                <a:noFill/>
                <a:ln>
                  <a:noFill/>
                </a:ln>
              </p:spPr>
            </p:pic>
            <p:pic>
              <p:nvPicPr>
                <p:cNvPr id="568" name="Google Shape;568;p14"/>
                <p:cNvPicPr preferRelativeResize="0"/>
                <p:nvPr/>
              </p:nvPicPr>
              <p:blipFill rotWithShape="1">
                <a:blip r:embed="rId7">
                  <a:alphaModFix/>
                </a:blip>
                <a:srcRect/>
                <a:stretch/>
              </p:blipFill>
              <p:spPr>
                <a:xfrm>
                  <a:off x="7426930" y="3682900"/>
                  <a:ext cx="93600" cy="93600"/>
                </a:xfrm>
                <a:prstGeom prst="rect">
                  <a:avLst/>
                </a:prstGeom>
                <a:noFill/>
                <a:ln>
                  <a:noFill/>
                </a:ln>
              </p:spPr>
            </p:pic>
            <p:pic>
              <p:nvPicPr>
                <p:cNvPr id="569" name="Google Shape;569;p14"/>
                <p:cNvPicPr preferRelativeResize="0"/>
                <p:nvPr/>
              </p:nvPicPr>
              <p:blipFill rotWithShape="1">
                <a:blip r:embed="rId7">
                  <a:alphaModFix/>
                </a:blip>
                <a:srcRect/>
                <a:stretch/>
              </p:blipFill>
              <p:spPr>
                <a:xfrm>
                  <a:off x="7426930" y="3554300"/>
                  <a:ext cx="93600" cy="93600"/>
                </a:xfrm>
                <a:prstGeom prst="rect">
                  <a:avLst/>
                </a:prstGeom>
                <a:noFill/>
                <a:ln>
                  <a:noFill/>
                </a:ln>
              </p:spPr>
            </p:pic>
          </p:grpSp>
          <p:pic>
            <p:nvPicPr>
              <p:cNvPr id="570" name="Google Shape;570;p14"/>
              <p:cNvPicPr preferRelativeResize="0"/>
              <p:nvPr/>
            </p:nvPicPr>
            <p:blipFill rotWithShape="1">
              <a:blip r:embed="rId7">
                <a:alphaModFix/>
              </a:blip>
              <a:srcRect/>
              <a:stretch/>
            </p:blipFill>
            <p:spPr>
              <a:xfrm>
                <a:off x="7280105" y="4157750"/>
                <a:ext cx="93600" cy="93600"/>
              </a:xfrm>
              <a:prstGeom prst="rect">
                <a:avLst/>
              </a:prstGeom>
              <a:noFill/>
              <a:ln>
                <a:noFill/>
              </a:ln>
            </p:spPr>
          </p:pic>
          <p:pic>
            <p:nvPicPr>
              <p:cNvPr id="571" name="Google Shape;571;p14"/>
              <p:cNvPicPr preferRelativeResize="0"/>
              <p:nvPr/>
            </p:nvPicPr>
            <p:blipFill rotWithShape="1">
              <a:blip r:embed="rId7">
                <a:alphaModFix/>
              </a:blip>
              <a:srcRect/>
              <a:stretch/>
            </p:blipFill>
            <p:spPr>
              <a:xfrm>
                <a:off x="7280105" y="4029150"/>
                <a:ext cx="93600" cy="93600"/>
              </a:xfrm>
              <a:prstGeom prst="rect">
                <a:avLst/>
              </a:prstGeom>
              <a:noFill/>
              <a:ln>
                <a:noFill/>
              </a:ln>
            </p:spPr>
          </p:pic>
          <p:pic>
            <p:nvPicPr>
              <p:cNvPr id="572" name="Google Shape;572;p14"/>
              <p:cNvPicPr preferRelativeResize="0"/>
              <p:nvPr/>
            </p:nvPicPr>
            <p:blipFill rotWithShape="1">
              <a:blip r:embed="rId7">
                <a:alphaModFix/>
              </a:blip>
              <a:srcRect/>
              <a:stretch/>
            </p:blipFill>
            <p:spPr>
              <a:xfrm>
                <a:off x="7280105" y="3900550"/>
                <a:ext cx="93600" cy="93600"/>
              </a:xfrm>
              <a:prstGeom prst="rect">
                <a:avLst/>
              </a:prstGeom>
              <a:noFill/>
              <a:ln>
                <a:noFill/>
              </a:ln>
            </p:spPr>
          </p:pic>
          <p:pic>
            <p:nvPicPr>
              <p:cNvPr id="573" name="Google Shape;573;p14"/>
              <p:cNvPicPr preferRelativeResize="0"/>
              <p:nvPr/>
            </p:nvPicPr>
            <p:blipFill rotWithShape="1">
              <a:blip r:embed="rId7">
                <a:alphaModFix/>
              </a:blip>
              <a:srcRect/>
              <a:stretch/>
            </p:blipFill>
            <p:spPr>
              <a:xfrm>
                <a:off x="7280105" y="3771950"/>
                <a:ext cx="93600" cy="93600"/>
              </a:xfrm>
              <a:prstGeom prst="rect">
                <a:avLst/>
              </a:prstGeom>
              <a:noFill/>
              <a:ln>
                <a:noFill/>
              </a:ln>
            </p:spPr>
          </p:pic>
          <p:pic>
            <p:nvPicPr>
              <p:cNvPr id="574" name="Google Shape;574;p14"/>
              <p:cNvPicPr preferRelativeResize="0"/>
              <p:nvPr/>
            </p:nvPicPr>
            <p:blipFill rotWithShape="1">
              <a:blip r:embed="rId7">
                <a:alphaModFix/>
              </a:blip>
              <a:srcRect/>
              <a:stretch/>
            </p:blipFill>
            <p:spPr>
              <a:xfrm>
                <a:off x="7280105" y="3643350"/>
                <a:ext cx="93600" cy="93600"/>
              </a:xfrm>
              <a:prstGeom prst="rect">
                <a:avLst/>
              </a:prstGeom>
              <a:noFill/>
              <a:ln>
                <a:noFill/>
              </a:ln>
            </p:spPr>
          </p:pic>
        </p:grpSp>
        <p:sp>
          <p:nvSpPr>
            <p:cNvPr id="575" name="Google Shape;575;p14"/>
            <p:cNvSpPr/>
            <p:nvPr/>
          </p:nvSpPr>
          <p:spPr>
            <a:xfrm>
              <a:off x="6411374" y="4144699"/>
              <a:ext cx="4172838" cy="1903076"/>
            </a:xfrm>
            <a:prstGeom prst="roundRect">
              <a:avLst>
                <a:gd name="adj" fmla="val 16667"/>
              </a:avLst>
            </a:prstGeom>
            <a:no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222222"/>
                </a:solidFill>
                <a:latin typeface="Century Gothic"/>
                <a:ea typeface="Century Gothic"/>
                <a:cs typeface="Century Gothic"/>
                <a:sym typeface="Century Gothic"/>
              </a:endParaRPr>
            </a:p>
          </p:txBody>
        </p:sp>
      </p:grpSp>
      <p:sp>
        <p:nvSpPr>
          <p:cNvPr id="576" name="Google Shape;576;p14"/>
          <p:cNvSpPr/>
          <p:nvPr/>
        </p:nvSpPr>
        <p:spPr>
          <a:xfrm>
            <a:off x="911658" y="2163986"/>
            <a:ext cx="3672932" cy="560487"/>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847 = 700 + 120 + 20 + 7</a:t>
            </a:r>
            <a:endParaRPr/>
          </a:p>
        </p:txBody>
      </p:sp>
      <p:sp>
        <p:nvSpPr>
          <p:cNvPr id="577" name="Google Shape;577;p14"/>
          <p:cNvSpPr/>
          <p:nvPr/>
        </p:nvSpPr>
        <p:spPr>
          <a:xfrm>
            <a:off x="869016" y="5167219"/>
            <a:ext cx="3672932" cy="560487"/>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847 = 300 + 400 + 130 + 71</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fade">
                                      <p:cBhvr>
                                        <p:cTn id="7" dur="500"/>
                                        <p:tgtEl>
                                          <p:spTgt spid="536"/>
                                        </p:tgtEl>
                                      </p:cBhvr>
                                    </p:animEffect>
                                  </p:childTnLst>
                                </p:cTn>
                              </p:par>
                              <p:par>
                                <p:cTn id="8" presetID="10" presetClass="entr" presetSubtype="0" fill="hold" nodeType="withEffect">
                                  <p:stCondLst>
                                    <p:cond delay="0"/>
                                  </p:stCondLst>
                                  <p:childTnLst>
                                    <p:set>
                                      <p:cBhvr>
                                        <p:cTn id="9" dur="1" fill="hold">
                                          <p:stCondLst>
                                            <p:cond delay="0"/>
                                          </p:stCondLst>
                                        </p:cTn>
                                        <p:tgtEl>
                                          <p:spTgt spid="538"/>
                                        </p:tgtEl>
                                        <p:attrNameLst>
                                          <p:attrName>style.visibility</p:attrName>
                                        </p:attrNameLst>
                                      </p:cBhvr>
                                      <p:to>
                                        <p:strVal val="visible"/>
                                      </p:to>
                                    </p:set>
                                    <p:animEffect transition="in" filter="fade">
                                      <p:cBhvr>
                                        <p:cTn id="10" dur="500"/>
                                        <p:tgtEl>
                                          <p:spTgt spid="538"/>
                                        </p:tgtEl>
                                      </p:cBhvr>
                                    </p:animEffect>
                                  </p:childTnLst>
                                </p:cTn>
                              </p:par>
                              <p:par>
                                <p:cTn id="11" presetID="10" presetClass="entr" presetSubtype="0" fill="hold" nodeType="withEffect">
                                  <p:stCondLst>
                                    <p:cond delay="0"/>
                                  </p:stCondLst>
                                  <p:childTnLst>
                                    <p:set>
                                      <p:cBhvr>
                                        <p:cTn id="12" dur="1" fill="hold">
                                          <p:stCondLst>
                                            <p:cond delay="0"/>
                                          </p:stCondLst>
                                        </p:cTn>
                                        <p:tgtEl>
                                          <p:spTgt spid="541"/>
                                        </p:tgtEl>
                                        <p:attrNameLst>
                                          <p:attrName>style.visibility</p:attrName>
                                        </p:attrNameLst>
                                      </p:cBhvr>
                                      <p:to>
                                        <p:strVal val="visible"/>
                                      </p:to>
                                    </p:set>
                                    <p:animEffect transition="in" filter="fade">
                                      <p:cBhvr>
                                        <p:cTn id="13" dur="500"/>
                                        <p:tgtEl>
                                          <p:spTgt spid="541"/>
                                        </p:tgtEl>
                                      </p:cBhvr>
                                    </p:animEffect>
                                  </p:childTnLst>
                                </p:cTn>
                              </p:par>
                              <p:par>
                                <p:cTn id="14" presetID="10" presetClass="entr" presetSubtype="0" fill="hold" nodeType="withEffect">
                                  <p:stCondLst>
                                    <p:cond delay="0"/>
                                  </p:stCondLst>
                                  <p:childTnLst>
                                    <p:set>
                                      <p:cBhvr>
                                        <p:cTn id="15" dur="1" fill="hold">
                                          <p:stCondLst>
                                            <p:cond delay="0"/>
                                          </p:stCondLst>
                                        </p:cTn>
                                        <p:tgtEl>
                                          <p:spTgt spid="539"/>
                                        </p:tgtEl>
                                        <p:attrNameLst>
                                          <p:attrName>style.visibility</p:attrName>
                                        </p:attrNameLst>
                                      </p:cBhvr>
                                      <p:to>
                                        <p:strVal val="visible"/>
                                      </p:to>
                                    </p:set>
                                    <p:animEffect transition="in" filter="fade">
                                      <p:cBhvr>
                                        <p:cTn id="16" dur="500"/>
                                        <p:tgtEl>
                                          <p:spTgt spid="539"/>
                                        </p:tgtEl>
                                      </p:cBhvr>
                                    </p:animEffect>
                                  </p:childTnLst>
                                </p:cTn>
                              </p:par>
                              <p:par>
                                <p:cTn id="17" presetID="10" presetClass="entr" presetSubtype="0" fill="hold" nodeType="withEffect">
                                  <p:stCondLst>
                                    <p:cond delay="0"/>
                                  </p:stCondLst>
                                  <p:childTnLst>
                                    <p:set>
                                      <p:cBhvr>
                                        <p:cTn id="18" dur="1" fill="hold">
                                          <p:stCondLst>
                                            <p:cond delay="0"/>
                                          </p:stCondLst>
                                        </p:cTn>
                                        <p:tgtEl>
                                          <p:spTgt spid="537"/>
                                        </p:tgtEl>
                                        <p:attrNameLst>
                                          <p:attrName>style.visibility</p:attrName>
                                        </p:attrNameLst>
                                      </p:cBhvr>
                                      <p:to>
                                        <p:strVal val="visible"/>
                                      </p:to>
                                    </p:set>
                                    <p:animEffect transition="in" filter="fade">
                                      <p:cBhvr>
                                        <p:cTn id="19" dur="500"/>
                                        <p:tgtEl>
                                          <p:spTgt spid="537"/>
                                        </p:tgtEl>
                                      </p:cBhvr>
                                    </p:animEffect>
                                  </p:childTnLst>
                                </p:cTn>
                              </p:par>
                              <p:par>
                                <p:cTn id="20" presetID="10" presetClass="entr" presetSubtype="0" fill="hold" nodeType="withEffect">
                                  <p:stCondLst>
                                    <p:cond delay="0"/>
                                  </p:stCondLst>
                                  <p:childTnLst>
                                    <p:set>
                                      <p:cBhvr>
                                        <p:cTn id="21" dur="1" fill="hold">
                                          <p:stCondLst>
                                            <p:cond delay="0"/>
                                          </p:stCondLst>
                                        </p:cTn>
                                        <p:tgtEl>
                                          <p:spTgt spid="540"/>
                                        </p:tgtEl>
                                        <p:attrNameLst>
                                          <p:attrName>style.visibility</p:attrName>
                                        </p:attrNameLst>
                                      </p:cBhvr>
                                      <p:to>
                                        <p:strVal val="visible"/>
                                      </p:to>
                                    </p:set>
                                    <p:animEffect transition="in" filter="fade">
                                      <p:cBhvr>
                                        <p:cTn id="22" dur="500"/>
                                        <p:tgtEl>
                                          <p:spTgt spid="540"/>
                                        </p:tgtEl>
                                      </p:cBhvr>
                                    </p:animEffect>
                                  </p:childTnLst>
                                </p:cTn>
                              </p:par>
                            </p:childTnLst>
                          </p:cTn>
                        </p:par>
                      </p:childTnLst>
                    </p:cTn>
                  </p:par>
                </p:childTnLst>
              </p:cTn>
              <p:nextCondLst>
                <p:cond evt="onClick" delay="0">
                  <p:tgtEl>
                    <p:spTgt spid="5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endParaRPr sz="2400">
              <a:latin typeface="Century Gothic"/>
              <a:ea typeface="Century Gothic"/>
              <a:cs typeface="Century Gothic"/>
              <a:sym typeface="Century Gothic"/>
            </a:endParaRPr>
          </a:p>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Flexibly partition numbers to 100</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7"/>
          <p:cNvSpPr txBox="1">
            <a:spLocks noGrp="1"/>
          </p:cNvSpPr>
          <p:nvPr>
            <p:ph type="body" idx="2"/>
          </p:nvPr>
        </p:nvSpPr>
        <p:spPr>
          <a:xfrm>
            <a:off x="282775" y="2792520"/>
            <a:ext cx="11736900" cy="281072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is the same and different about the part-whole models?</a:t>
            </a:r>
            <a:endParaRPr b="1"/>
          </a:p>
          <a:p>
            <a:pPr marL="0" lvl="0" indent="0" algn="l" rtl="0">
              <a:lnSpc>
                <a:spcPct val="150000"/>
              </a:lnSpc>
              <a:spcBef>
                <a:spcPts val="0"/>
              </a:spcBef>
              <a:spcAft>
                <a:spcPts val="0"/>
              </a:spcAft>
              <a:buClr>
                <a:srgbClr val="222222"/>
              </a:buClr>
              <a:buSzPts val="1800"/>
              <a:buNone/>
            </a:pPr>
            <a:r>
              <a:rPr lang="en-GB"/>
              <a:t>Use the part-whole models to complete the sentences to describe 43.</a:t>
            </a:r>
            <a:endParaRPr/>
          </a:p>
          <a:p>
            <a:pPr marL="0" lvl="0" indent="0" algn="ctr" rtl="0">
              <a:lnSpc>
                <a:spcPct val="150000"/>
              </a:lnSpc>
              <a:spcBef>
                <a:spcPts val="0"/>
              </a:spcBef>
              <a:spcAft>
                <a:spcPts val="0"/>
              </a:spcAft>
              <a:buClr>
                <a:srgbClr val="222222"/>
              </a:buClr>
              <a:buSzPts val="1800"/>
              <a:buNone/>
            </a:pPr>
            <a:r>
              <a:rPr lang="en-GB"/>
              <a:t>43 can be partitioned into 40 and _____		43 = 40 + _____</a:t>
            </a:r>
            <a:endParaRPr/>
          </a:p>
          <a:p>
            <a:pPr marL="0" lvl="0" indent="0" algn="ctr" rtl="0">
              <a:lnSpc>
                <a:spcPct val="150000"/>
              </a:lnSpc>
              <a:spcBef>
                <a:spcPts val="0"/>
              </a:spcBef>
              <a:spcAft>
                <a:spcPts val="0"/>
              </a:spcAft>
              <a:buClr>
                <a:srgbClr val="222222"/>
              </a:buClr>
              <a:buSzPts val="1800"/>
              <a:buNone/>
            </a:pPr>
            <a:r>
              <a:rPr lang="en-GB"/>
              <a:t>43 can be partitioned into 30 and _____		43 = 30 + _____</a:t>
            </a:r>
            <a:endParaRPr/>
          </a:p>
          <a:p>
            <a:pPr marL="0" lvl="0" indent="0" algn="ctr" rtl="0">
              <a:lnSpc>
                <a:spcPct val="150000"/>
              </a:lnSpc>
              <a:spcBef>
                <a:spcPts val="0"/>
              </a:spcBef>
              <a:spcAft>
                <a:spcPts val="0"/>
              </a:spcAft>
              <a:buClr>
                <a:srgbClr val="222222"/>
              </a:buClr>
              <a:buSzPts val="1800"/>
              <a:buNone/>
            </a:pPr>
            <a:r>
              <a:rPr lang="en-GB"/>
              <a:t>43 can be partitioned into _____ and 23		43 = _____ + 23</a:t>
            </a:r>
            <a:endParaRPr/>
          </a:p>
          <a:p>
            <a:pPr marL="0" lvl="0" indent="0" algn="l" rtl="0">
              <a:lnSpc>
                <a:spcPct val="150000"/>
              </a:lnSpc>
              <a:spcBef>
                <a:spcPts val="0"/>
              </a:spcBef>
              <a:spcAft>
                <a:spcPts val="0"/>
              </a:spcAft>
              <a:buClr>
                <a:srgbClr val="222222"/>
              </a:buClr>
              <a:buSzPts val="1800"/>
              <a:buNone/>
            </a:pPr>
            <a:endParaRPr sz="800"/>
          </a:p>
          <a:p>
            <a:pPr marL="0" lvl="0" indent="0" algn="l" rtl="0">
              <a:lnSpc>
                <a:spcPct val="150000"/>
              </a:lnSpc>
              <a:spcBef>
                <a:spcPts val="0"/>
              </a:spcBef>
              <a:spcAft>
                <a:spcPts val="0"/>
              </a:spcAft>
              <a:buClr>
                <a:srgbClr val="222222"/>
              </a:buClr>
              <a:buSzPts val="1800"/>
              <a:buNone/>
            </a:pPr>
            <a:r>
              <a:rPr lang="en-GB"/>
              <a:t>Work with a partner to find three different ways to partition these numbers.</a:t>
            </a:r>
            <a:endParaRPr/>
          </a:p>
        </p:txBody>
      </p:sp>
      <p:grpSp>
        <p:nvGrpSpPr>
          <p:cNvPr id="589" name="Google Shape;589;p17"/>
          <p:cNvGrpSpPr/>
          <p:nvPr/>
        </p:nvGrpSpPr>
        <p:grpSpPr>
          <a:xfrm>
            <a:off x="940825" y="810725"/>
            <a:ext cx="10310363" cy="1762125"/>
            <a:chOff x="940837" y="1383025"/>
            <a:chExt cx="10310363" cy="1762125"/>
          </a:xfrm>
        </p:grpSpPr>
        <p:pic>
          <p:nvPicPr>
            <p:cNvPr id="590" name="Google Shape;590;p17"/>
            <p:cNvPicPr preferRelativeResize="0"/>
            <p:nvPr/>
          </p:nvPicPr>
          <p:blipFill rotWithShape="1">
            <a:blip r:embed="rId3">
              <a:alphaModFix/>
            </a:blip>
            <a:srcRect/>
            <a:stretch/>
          </p:blipFill>
          <p:spPr>
            <a:xfrm>
              <a:off x="940837" y="1383025"/>
              <a:ext cx="2943225" cy="1762125"/>
            </a:xfrm>
            <a:prstGeom prst="rect">
              <a:avLst/>
            </a:prstGeom>
            <a:noFill/>
            <a:ln>
              <a:noFill/>
            </a:ln>
          </p:spPr>
        </p:pic>
        <p:pic>
          <p:nvPicPr>
            <p:cNvPr id="591" name="Google Shape;591;p17"/>
            <p:cNvPicPr preferRelativeResize="0"/>
            <p:nvPr/>
          </p:nvPicPr>
          <p:blipFill rotWithShape="1">
            <a:blip r:embed="rId3">
              <a:alphaModFix/>
            </a:blip>
            <a:srcRect/>
            <a:stretch/>
          </p:blipFill>
          <p:spPr>
            <a:xfrm>
              <a:off x="4624400" y="1383025"/>
              <a:ext cx="2943225" cy="1762125"/>
            </a:xfrm>
            <a:prstGeom prst="rect">
              <a:avLst/>
            </a:prstGeom>
            <a:noFill/>
            <a:ln>
              <a:noFill/>
            </a:ln>
          </p:spPr>
        </p:pic>
        <p:pic>
          <p:nvPicPr>
            <p:cNvPr id="592" name="Google Shape;592;p17"/>
            <p:cNvPicPr preferRelativeResize="0"/>
            <p:nvPr/>
          </p:nvPicPr>
          <p:blipFill rotWithShape="1">
            <a:blip r:embed="rId3">
              <a:alphaModFix/>
            </a:blip>
            <a:srcRect/>
            <a:stretch/>
          </p:blipFill>
          <p:spPr>
            <a:xfrm>
              <a:off x="8307975" y="1383025"/>
              <a:ext cx="2943225" cy="1762125"/>
            </a:xfrm>
            <a:prstGeom prst="rect">
              <a:avLst/>
            </a:prstGeom>
            <a:noFill/>
            <a:ln>
              <a:noFill/>
            </a:ln>
          </p:spPr>
        </p:pic>
        <p:grpSp>
          <p:nvGrpSpPr>
            <p:cNvPr id="593" name="Google Shape;593;p17"/>
            <p:cNvGrpSpPr/>
            <p:nvPr/>
          </p:nvGrpSpPr>
          <p:grpSpPr>
            <a:xfrm>
              <a:off x="5009054" y="2484242"/>
              <a:ext cx="327309" cy="597600"/>
              <a:chOff x="5009054" y="2484242"/>
              <a:chExt cx="327309" cy="597600"/>
            </a:xfrm>
          </p:grpSpPr>
          <p:pic>
            <p:nvPicPr>
              <p:cNvPr id="594" name="Google Shape;594;p17"/>
              <p:cNvPicPr preferRelativeResize="0"/>
              <p:nvPr/>
            </p:nvPicPr>
            <p:blipFill rotWithShape="1">
              <a:blip r:embed="rId4">
                <a:alphaModFix/>
              </a:blip>
              <a:srcRect/>
              <a:stretch/>
            </p:blipFill>
            <p:spPr>
              <a:xfrm rot="-5400000">
                <a:off x="4744208" y="2749087"/>
                <a:ext cx="597600" cy="67909"/>
              </a:xfrm>
              <a:prstGeom prst="rect">
                <a:avLst/>
              </a:prstGeom>
              <a:noFill/>
              <a:ln>
                <a:noFill/>
              </a:ln>
            </p:spPr>
          </p:pic>
          <p:pic>
            <p:nvPicPr>
              <p:cNvPr id="595" name="Google Shape;595;p17"/>
              <p:cNvPicPr preferRelativeResize="0"/>
              <p:nvPr/>
            </p:nvPicPr>
            <p:blipFill rotWithShape="1">
              <a:blip r:embed="rId4">
                <a:alphaModFix/>
              </a:blip>
              <a:srcRect/>
              <a:stretch/>
            </p:blipFill>
            <p:spPr>
              <a:xfrm rot="-5400000">
                <a:off x="4873908" y="2749087"/>
                <a:ext cx="597600" cy="67909"/>
              </a:xfrm>
              <a:prstGeom prst="rect">
                <a:avLst/>
              </a:prstGeom>
              <a:noFill/>
              <a:ln>
                <a:noFill/>
              </a:ln>
            </p:spPr>
          </p:pic>
          <p:pic>
            <p:nvPicPr>
              <p:cNvPr id="596" name="Google Shape;596;p17"/>
              <p:cNvPicPr preferRelativeResize="0"/>
              <p:nvPr/>
            </p:nvPicPr>
            <p:blipFill rotWithShape="1">
              <a:blip r:embed="rId4">
                <a:alphaModFix/>
              </a:blip>
              <a:srcRect/>
              <a:stretch/>
            </p:blipFill>
            <p:spPr>
              <a:xfrm rot="-5400000">
                <a:off x="5003608" y="2749087"/>
                <a:ext cx="597600" cy="67909"/>
              </a:xfrm>
              <a:prstGeom prst="rect">
                <a:avLst/>
              </a:prstGeom>
              <a:noFill/>
              <a:ln>
                <a:noFill/>
              </a:ln>
            </p:spPr>
          </p:pic>
        </p:grpSp>
        <p:pic>
          <p:nvPicPr>
            <p:cNvPr id="597" name="Google Shape;597;p17"/>
            <p:cNvPicPr preferRelativeResize="0"/>
            <p:nvPr/>
          </p:nvPicPr>
          <p:blipFill rotWithShape="1">
            <a:blip r:embed="rId4">
              <a:alphaModFix/>
            </a:blip>
            <a:srcRect/>
            <a:stretch/>
          </p:blipFill>
          <p:spPr>
            <a:xfrm rot="-5400000">
              <a:off x="8494158" y="2749087"/>
              <a:ext cx="597600" cy="67909"/>
            </a:xfrm>
            <a:prstGeom prst="rect">
              <a:avLst/>
            </a:prstGeom>
            <a:noFill/>
            <a:ln>
              <a:noFill/>
            </a:ln>
          </p:spPr>
        </p:pic>
        <p:pic>
          <p:nvPicPr>
            <p:cNvPr id="598" name="Google Shape;598;p17"/>
            <p:cNvPicPr preferRelativeResize="0"/>
            <p:nvPr/>
          </p:nvPicPr>
          <p:blipFill rotWithShape="1">
            <a:blip r:embed="rId4">
              <a:alphaModFix/>
            </a:blip>
            <a:srcRect/>
            <a:stretch/>
          </p:blipFill>
          <p:spPr>
            <a:xfrm rot="-5400000">
              <a:off x="8612483" y="2749087"/>
              <a:ext cx="597600" cy="67909"/>
            </a:xfrm>
            <a:prstGeom prst="rect">
              <a:avLst/>
            </a:prstGeom>
            <a:noFill/>
            <a:ln>
              <a:noFill/>
            </a:ln>
          </p:spPr>
        </p:pic>
        <p:pic>
          <p:nvPicPr>
            <p:cNvPr id="599" name="Google Shape;599;p17"/>
            <p:cNvPicPr preferRelativeResize="0"/>
            <p:nvPr/>
          </p:nvPicPr>
          <p:blipFill rotWithShape="1">
            <a:blip r:embed="rId4">
              <a:alphaModFix/>
            </a:blip>
            <a:srcRect/>
            <a:stretch/>
          </p:blipFill>
          <p:spPr>
            <a:xfrm rot="-5400000">
              <a:off x="10216033" y="2771262"/>
              <a:ext cx="597600" cy="67909"/>
            </a:xfrm>
            <a:prstGeom prst="rect">
              <a:avLst/>
            </a:prstGeom>
            <a:noFill/>
            <a:ln>
              <a:noFill/>
            </a:ln>
          </p:spPr>
        </p:pic>
        <p:pic>
          <p:nvPicPr>
            <p:cNvPr id="600" name="Google Shape;600;p17"/>
            <p:cNvPicPr preferRelativeResize="0"/>
            <p:nvPr/>
          </p:nvPicPr>
          <p:blipFill rotWithShape="1">
            <a:blip r:embed="rId4">
              <a:alphaModFix/>
            </a:blip>
            <a:srcRect/>
            <a:stretch/>
          </p:blipFill>
          <p:spPr>
            <a:xfrm rot="-5400000">
              <a:off x="10339958" y="2771262"/>
              <a:ext cx="597600" cy="67909"/>
            </a:xfrm>
            <a:prstGeom prst="rect">
              <a:avLst/>
            </a:prstGeom>
            <a:noFill/>
            <a:ln>
              <a:noFill/>
            </a:ln>
          </p:spPr>
        </p:pic>
        <p:grpSp>
          <p:nvGrpSpPr>
            <p:cNvPr id="601" name="Google Shape;601;p17"/>
            <p:cNvGrpSpPr/>
            <p:nvPr/>
          </p:nvGrpSpPr>
          <p:grpSpPr>
            <a:xfrm>
              <a:off x="1992328" y="1446192"/>
              <a:ext cx="610563" cy="597600"/>
              <a:chOff x="1992329" y="1446192"/>
              <a:chExt cx="610563" cy="597600"/>
            </a:xfrm>
          </p:grpSpPr>
          <p:pic>
            <p:nvPicPr>
              <p:cNvPr id="602" name="Google Shape;602;p17"/>
              <p:cNvPicPr preferRelativeResize="0"/>
              <p:nvPr/>
            </p:nvPicPr>
            <p:blipFill rotWithShape="1">
              <a:blip r:embed="rId4">
                <a:alphaModFix/>
              </a:blip>
              <a:srcRect/>
              <a:stretch/>
            </p:blipFill>
            <p:spPr>
              <a:xfrm rot="-5400000">
                <a:off x="1727483" y="1711037"/>
                <a:ext cx="597600" cy="67909"/>
              </a:xfrm>
              <a:prstGeom prst="rect">
                <a:avLst/>
              </a:prstGeom>
              <a:noFill/>
              <a:ln>
                <a:noFill/>
              </a:ln>
            </p:spPr>
          </p:pic>
          <p:pic>
            <p:nvPicPr>
              <p:cNvPr id="603" name="Google Shape;603;p17"/>
              <p:cNvPicPr preferRelativeResize="0"/>
              <p:nvPr/>
            </p:nvPicPr>
            <p:blipFill rotWithShape="1">
              <a:blip r:embed="rId4">
                <a:alphaModFix/>
              </a:blip>
              <a:srcRect/>
              <a:stretch/>
            </p:blipFill>
            <p:spPr>
              <a:xfrm rot="-5400000">
                <a:off x="1857183" y="1711037"/>
                <a:ext cx="597600" cy="67909"/>
              </a:xfrm>
              <a:prstGeom prst="rect">
                <a:avLst/>
              </a:prstGeom>
              <a:noFill/>
              <a:ln>
                <a:noFill/>
              </a:ln>
            </p:spPr>
          </p:pic>
          <p:pic>
            <p:nvPicPr>
              <p:cNvPr id="604" name="Google Shape;604;p17"/>
              <p:cNvPicPr preferRelativeResize="0"/>
              <p:nvPr/>
            </p:nvPicPr>
            <p:blipFill rotWithShape="1">
              <a:blip r:embed="rId4">
                <a:alphaModFix/>
              </a:blip>
              <a:srcRect/>
              <a:stretch/>
            </p:blipFill>
            <p:spPr>
              <a:xfrm rot="-5400000">
                <a:off x="1986883" y="1711037"/>
                <a:ext cx="597600" cy="67909"/>
              </a:xfrm>
              <a:prstGeom prst="rect">
                <a:avLst/>
              </a:prstGeom>
              <a:noFill/>
              <a:ln>
                <a:noFill/>
              </a:ln>
            </p:spPr>
          </p:pic>
          <p:pic>
            <p:nvPicPr>
              <p:cNvPr id="605" name="Google Shape;605;p17"/>
              <p:cNvPicPr preferRelativeResize="0"/>
              <p:nvPr/>
            </p:nvPicPr>
            <p:blipFill rotWithShape="1">
              <a:blip r:embed="rId4">
                <a:alphaModFix/>
              </a:blip>
              <a:srcRect/>
              <a:stretch/>
            </p:blipFill>
            <p:spPr>
              <a:xfrm rot="-5400000">
                <a:off x="2116583" y="1711037"/>
                <a:ext cx="597600" cy="67909"/>
              </a:xfrm>
              <a:prstGeom prst="rect">
                <a:avLst/>
              </a:prstGeom>
              <a:noFill/>
              <a:ln>
                <a:noFill/>
              </a:ln>
            </p:spPr>
          </p:pic>
          <p:pic>
            <p:nvPicPr>
              <p:cNvPr id="606" name="Google Shape;606;p17"/>
              <p:cNvPicPr preferRelativeResize="0"/>
              <p:nvPr/>
            </p:nvPicPr>
            <p:blipFill rotWithShape="1">
              <a:blip r:embed="rId5">
                <a:alphaModFix/>
              </a:blip>
              <a:srcRect/>
              <a:stretch/>
            </p:blipFill>
            <p:spPr>
              <a:xfrm>
                <a:off x="2528621" y="1548375"/>
                <a:ext cx="74271" cy="74818"/>
              </a:xfrm>
              <a:prstGeom prst="rect">
                <a:avLst/>
              </a:prstGeom>
              <a:noFill/>
              <a:ln>
                <a:noFill/>
              </a:ln>
            </p:spPr>
          </p:pic>
          <p:pic>
            <p:nvPicPr>
              <p:cNvPr id="607" name="Google Shape;607;p17"/>
              <p:cNvPicPr preferRelativeResize="0"/>
              <p:nvPr/>
            </p:nvPicPr>
            <p:blipFill rotWithShape="1">
              <a:blip r:embed="rId5">
                <a:alphaModFix/>
              </a:blip>
              <a:srcRect/>
              <a:stretch/>
            </p:blipFill>
            <p:spPr>
              <a:xfrm>
                <a:off x="2528621" y="1662675"/>
                <a:ext cx="74271" cy="74818"/>
              </a:xfrm>
              <a:prstGeom prst="rect">
                <a:avLst/>
              </a:prstGeom>
              <a:noFill/>
              <a:ln>
                <a:noFill/>
              </a:ln>
            </p:spPr>
          </p:pic>
          <p:pic>
            <p:nvPicPr>
              <p:cNvPr id="608" name="Google Shape;608;p17"/>
              <p:cNvPicPr preferRelativeResize="0"/>
              <p:nvPr/>
            </p:nvPicPr>
            <p:blipFill rotWithShape="1">
              <a:blip r:embed="rId5">
                <a:alphaModFix/>
              </a:blip>
              <a:srcRect/>
              <a:stretch/>
            </p:blipFill>
            <p:spPr>
              <a:xfrm>
                <a:off x="2528621" y="1776975"/>
                <a:ext cx="74271" cy="74818"/>
              </a:xfrm>
              <a:prstGeom prst="rect">
                <a:avLst/>
              </a:prstGeom>
              <a:noFill/>
              <a:ln>
                <a:noFill/>
              </a:ln>
            </p:spPr>
          </p:pic>
        </p:grpSp>
        <p:grpSp>
          <p:nvGrpSpPr>
            <p:cNvPr id="609" name="Google Shape;609;p17"/>
            <p:cNvGrpSpPr/>
            <p:nvPr/>
          </p:nvGrpSpPr>
          <p:grpSpPr>
            <a:xfrm>
              <a:off x="7030758" y="2616550"/>
              <a:ext cx="74284" cy="268718"/>
              <a:chOff x="7030758" y="2616550"/>
              <a:chExt cx="74284" cy="268718"/>
            </a:xfrm>
          </p:grpSpPr>
          <p:pic>
            <p:nvPicPr>
              <p:cNvPr id="610" name="Google Shape;610;p17"/>
              <p:cNvPicPr preferRelativeResize="0"/>
              <p:nvPr/>
            </p:nvPicPr>
            <p:blipFill rotWithShape="1">
              <a:blip r:embed="rId5">
                <a:alphaModFix/>
              </a:blip>
              <a:srcRect/>
              <a:stretch/>
            </p:blipFill>
            <p:spPr>
              <a:xfrm>
                <a:off x="7030758" y="2810450"/>
                <a:ext cx="74271" cy="74818"/>
              </a:xfrm>
              <a:prstGeom prst="rect">
                <a:avLst/>
              </a:prstGeom>
              <a:noFill/>
              <a:ln>
                <a:noFill/>
              </a:ln>
            </p:spPr>
          </p:pic>
          <p:pic>
            <p:nvPicPr>
              <p:cNvPr id="611" name="Google Shape;611;p17"/>
              <p:cNvPicPr preferRelativeResize="0"/>
              <p:nvPr/>
            </p:nvPicPr>
            <p:blipFill rotWithShape="1">
              <a:blip r:embed="rId5">
                <a:alphaModFix/>
              </a:blip>
              <a:srcRect/>
              <a:stretch/>
            </p:blipFill>
            <p:spPr>
              <a:xfrm>
                <a:off x="7030771" y="2616550"/>
                <a:ext cx="74271" cy="74818"/>
              </a:xfrm>
              <a:prstGeom prst="rect">
                <a:avLst/>
              </a:prstGeom>
              <a:noFill/>
              <a:ln>
                <a:noFill/>
              </a:ln>
            </p:spPr>
          </p:pic>
          <p:pic>
            <p:nvPicPr>
              <p:cNvPr id="612" name="Google Shape;612;p17"/>
              <p:cNvPicPr preferRelativeResize="0"/>
              <p:nvPr/>
            </p:nvPicPr>
            <p:blipFill rotWithShape="1">
              <a:blip r:embed="rId5">
                <a:alphaModFix/>
              </a:blip>
              <a:srcRect/>
              <a:stretch/>
            </p:blipFill>
            <p:spPr>
              <a:xfrm>
                <a:off x="7030771" y="2713500"/>
                <a:ext cx="74271" cy="74818"/>
              </a:xfrm>
              <a:prstGeom prst="rect">
                <a:avLst/>
              </a:prstGeom>
              <a:noFill/>
              <a:ln>
                <a:noFill/>
              </a:ln>
            </p:spPr>
          </p:pic>
        </p:grpSp>
      </p:grpSp>
      <p:pic>
        <p:nvPicPr>
          <p:cNvPr id="613" name="Google Shape;613;p17"/>
          <p:cNvPicPr preferRelativeResize="0"/>
          <p:nvPr/>
        </p:nvPicPr>
        <p:blipFill rotWithShape="1">
          <a:blip r:embed="rId4">
            <a:alphaModFix/>
          </a:blip>
          <a:srcRect/>
          <a:stretch/>
        </p:blipFill>
        <p:spPr>
          <a:xfrm rot="-5400000">
            <a:off x="1028571" y="2198962"/>
            <a:ext cx="597600" cy="67909"/>
          </a:xfrm>
          <a:prstGeom prst="rect">
            <a:avLst/>
          </a:prstGeom>
          <a:noFill/>
          <a:ln>
            <a:noFill/>
          </a:ln>
        </p:spPr>
      </p:pic>
      <p:pic>
        <p:nvPicPr>
          <p:cNvPr id="614" name="Google Shape;614;p17"/>
          <p:cNvPicPr preferRelativeResize="0"/>
          <p:nvPr/>
        </p:nvPicPr>
        <p:blipFill rotWithShape="1">
          <a:blip r:embed="rId4">
            <a:alphaModFix/>
          </a:blip>
          <a:srcRect/>
          <a:stretch/>
        </p:blipFill>
        <p:spPr>
          <a:xfrm rot="-5400000">
            <a:off x="1141496" y="2198962"/>
            <a:ext cx="597600" cy="67909"/>
          </a:xfrm>
          <a:prstGeom prst="rect">
            <a:avLst/>
          </a:prstGeom>
          <a:noFill/>
          <a:ln>
            <a:noFill/>
          </a:ln>
        </p:spPr>
      </p:pic>
      <p:pic>
        <p:nvPicPr>
          <p:cNvPr id="615" name="Google Shape;615;p17"/>
          <p:cNvPicPr preferRelativeResize="0"/>
          <p:nvPr/>
        </p:nvPicPr>
        <p:blipFill rotWithShape="1">
          <a:blip r:embed="rId4">
            <a:alphaModFix/>
          </a:blip>
          <a:srcRect/>
          <a:stretch/>
        </p:blipFill>
        <p:spPr>
          <a:xfrm rot="-5400000">
            <a:off x="1254421" y="2198962"/>
            <a:ext cx="597600" cy="67909"/>
          </a:xfrm>
          <a:prstGeom prst="rect">
            <a:avLst/>
          </a:prstGeom>
          <a:noFill/>
          <a:ln>
            <a:noFill/>
          </a:ln>
        </p:spPr>
      </p:pic>
      <p:pic>
        <p:nvPicPr>
          <p:cNvPr id="616" name="Google Shape;616;p17"/>
          <p:cNvPicPr preferRelativeResize="0"/>
          <p:nvPr/>
        </p:nvPicPr>
        <p:blipFill rotWithShape="1">
          <a:blip r:embed="rId4">
            <a:alphaModFix/>
          </a:blip>
          <a:srcRect/>
          <a:stretch/>
        </p:blipFill>
        <p:spPr>
          <a:xfrm rot="-5400000">
            <a:off x="1367346" y="2198962"/>
            <a:ext cx="597600" cy="67909"/>
          </a:xfrm>
          <a:prstGeom prst="rect">
            <a:avLst/>
          </a:prstGeom>
          <a:noFill/>
          <a:ln>
            <a:noFill/>
          </a:ln>
        </p:spPr>
      </p:pic>
      <p:grpSp>
        <p:nvGrpSpPr>
          <p:cNvPr id="617" name="Google Shape;617;p17"/>
          <p:cNvGrpSpPr/>
          <p:nvPr/>
        </p:nvGrpSpPr>
        <p:grpSpPr>
          <a:xfrm>
            <a:off x="3184258" y="2081213"/>
            <a:ext cx="74271" cy="303418"/>
            <a:chOff x="2528621" y="1548375"/>
            <a:chExt cx="74271" cy="303418"/>
          </a:xfrm>
        </p:grpSpPr>
        <p:pic>
          <p:nvPicPr>
            <p:cNvPr id="618" name="Google Shape;618;p17"/>
            <p:cNvPicPr preferRelativeResize="0"/>
            <p:nvPr/>
          </p:nvPicPr>
          <p:blipFill rotWithShape="1">
            <a:blip r:embed="rId5">
              <a:alphaModFix/>
            </a:blip>
            <a:srcRect/>
            <a:stretch/>
          </p:blipFill>
          <p:spPr>
            <a:xfrm>
              <a:off x="2528621" y="1548375"/>
              <a:ext cx="74271" cy="74818"/>
            </a:xfrm>
            <a:prstGeom prst="rect">
              <a:avLst/>
            </a:prstGeom>
            <a:noFill/>
            <a:ln>
              <a:noFill/>
            </a:ln>
          </p:spPr>
        </p:pic>
        <p:pic>
          <p:nvPicPr>
            <p:cNvPr id="619" name="Google Shape;619;p17"/>
            <p:cNvPicPr preferRelativeResize="0"/>
            <p:nvPr/>
          </p:nvPicPr>
          <p:blipFill rotWithShape="1">
            <a:blip r:embed="rId5">
              <a:alphaModFix/>
            </a:blip>
            <a:srcRect/>
            <a:stretch/>
          </p:blipFill>
          <p:spPr>
            <a:xfrm>
              <a:off x="2528621" y="1662675"/>
              <a:ext cx="74271" cy="74818"/>
            </a:xfrm>
            <a:prstGeom prst="rect">
              <a:avLst/>
            </a:prstGeom>
            <a:noFill/>
            <a:ln>
              <a:noFill/>
            </a:ln>
          </p:spPr>
        </p:pic>
        <p:pic>
          <p:nvPicPr>
            <p:cNvPr id="620" name="Google Shape;620;p17"/>
            <p:cNvPicPr preferRelativeResize="0"/>
            <p:nvPr/>
          </p:nvPicPr>
          <p:blipFill rotWithShape="1">
            <a:blip r:embed="rId5">
              <a:alphaModFix/>
            </a:blip>
            <a:srcRect/>
            <a:stretch/>
          </p:blipFill>
          <p:spPr>
            <a:xfrm>
              <a:off x="2528621" y="1776975"/>
              <a:ext cx="74271" cy="74818"/>
            </a:xfrm>
            <a:prstGeom prst="rect">
              <a:avLst/>
            </a:prstGeom>
            <a:noFill/>
            <a:ln>
              <a:noFill/>
            </a:ln>
          </p:spPr>
        </p:pic>
      </p:grpSp>
      <p:grpSp>
        <p:nvGrpSpPr>
          <p:cNvPr id="621" name="Google Shape;621;p17"/>
          <p:cNvGrpSpPr/>
          <p:nvPr/>
        </p:nvGrpSpPr>
        <p:grpSpPr>
          <a:xfrm>
            <a:off x="5790716" y="873892"/>
            <a:ext cx="610563" cy="597600"/>
            <a:chOff x="1992329" y="1446192"/>
            <a:chExt cx="610563" cy="597600"/>
          </a:xfrm>
        </p:grpSpPr>
        <p:pic>
          <p:nvPicPr>
            <p:cNvPr id="622" name="Google Shape;622;p17"/>
            <p:cNvPicPr preferRelativeResize="0"/>
            <p:nvPr/>
          </p:nvPicPr>
          <p:blipFill rotWithShape="1">
            <a:blip r:embed="rId4">
              <a:alphaModFix/>
            </a:blip>
            <a:srcRect/>
            <a:stretch/>
          </p:blipFill>
          <p:spPr>
            <a:xfrm rot="-5400000">
              <a:off x="1727483" y="1711037"/>
              <a:ext cx="597600" cy="67909"/>
            </a:xfrm>
            <a:prstGeom prst="rect">
              <a:avLst/>
            </a:prstGeom>
            <a:noFill/>
            <a:ln>
              <a:noFill/>
            </a:ln>
          </p:spPr>
        </p:pic>
        <p:pic>
          <p:nvPicPr>
            <p:cNvPr id="623" name="Google Shape;623;p17"/>
            <p:cNvPicPr preferRelativeResize="0"/>
            <p:nvPr/>
          </p:nvPicPr>
          <p:blipFill rotWithShape="1">
            <a:blip r:embed="rId4">
              <a:alphaModFix/>
            </a:blip>
            <a:srcRect/>
            <a:stretch/>
          </p:blipFill>
          <p:spPr>
            <a:xfrm rot="-5400000">
              <a:off x="1857183" y="1711037"/>
              <a:ext cx="597600" cy="67909"/>
            </a:xfrm>
            <a:prstGeom prst="rect">
              <a:avLst/>
            </a:prstGeom>
            <a:noFill/>
            <a:ln>
              <a:noFill/>
            </a:ln>
          </p:spPr>
        </p:pic>
        <p:pic>
          <p:nvPicPr>
            <p:cNvPr id="624" name="Google Shape;624;p17"/>
            <p:cNvPicPr preferRelativeResize="0"/>
            <p:nvPr/>
          </p:nvPicPr>
          <p:blipFill rotWithShape="1">
            <a:blip r:embed="rId4">
              <a:alphaModFix/>
            </a:blip>
            <a:srcRect/>
            <a:stretch/>
          </p:blipFill>
          <p:spPr>
            <a:xfrm rot="-5400000">
              <a:off x="1986883" y="1711037"/>
              <a:ext cx="597600" cy="67909"/>
            </a:xfrm>
            <a:prstGeom prst="rect">
              <a:avLst/>
            </a:prstGeom>
            <a:noFill/>
            <a:ln>
              <a:noFill/>
            </a:ln>
          </p:spPr>
        </p:pic>
        <p:pic>
          <p:nvPicPr>
            <p:cNvPr id="625" name="Google Shape;625;p17"/>
            <p:cNvPicPr preferRelativeResize="0"/>
            <p:nvPr/>
          </p:nvPicPr>
          <p:blipFill rotWithShape="1">
            <a:blip r:embed="rId4">
              <a:alphaModFix/>
            </a:blip>
            <a:srcRect/>
            <a:stretch/>
          </p:blipFill>
          <p:spPr>
            <a:xfrm rot="-5400000">
              <a:off x="2116583" y="1711037"/>
              <a:ext cx="597600" cy="67909"/>
            </a:xfrm>
            <a:prstGeom prst="rect">
              <a:avLst/>
            </a:prstGeom>
            <a:noFill/>
            <a:ln>
              <a:noFill/>
            </a:ln>
          </p:spPr>
        </p:pic>
        <p:pic>
          <p:nvPicPr>
            <p:cNvPr id="626" name="Google Shape;626;p17"/>
            <p:cNvPicPr preferRelativeResize="0"/>
            <p:nvPr/>
          </p:nvPicPr>
          <p:blipFill rotWithShape="1">
            <a:blip r:embed="rId5">
              <a:alphaModFix/>
            </a:blip>
            <a:srcRect/>
            <a:stretch/>
          </p:blipFill>
          <p:spPr>
            <a:xfrm>
              <a:off x="2528621" y="1548375"/>
              <a:ext cx="74271" cy="74818"/>
            </a:xfrm>
            <a:prstGeom prst="rect">
              <a:avLst/>
            </a:prstGeom>
            <a:noFill/>
            <a:ln>
              <a:noFill/>
            </a:ln>
          </p:spPr>
        </p:pic>
        <p:pic>
          <p:nvPicPr>
            <p:cNvPr id="627" name="Google Shape;627;p17"/>
            <p:cNvPicPr preferRelativeResize="0"/>
            <p:nvPr/>
          </p:nvPicPr>
          <p:blipFill rotWithShape="1">
            <a:blip r:embed="rId5">
              <a:alphaModFix/>
            </a:blip>
            <a:srcRect/>
            <a:stretch/>
          </p:blipFill>
          <p:spPr>
            <a:xfrm>
              <a:off x="2528621" y="1662675"/>
              <a:ext cx="74271" cy="74818"/>
            </a:xfrm>
            <a:prstGeom prst="rect">
              <a:avLst/>
            </a:prstGeom>
            <a:noFill/>
            <a:ln>
              <a:noFill/>
            </a:ln>
          </p:spPr>
        </p:pic>
        <p:pic>
          <p:nvPicPr>
            <p:cNvPr id="628" name="Google Shape;628;p17"/>
            <p:cNvPicPr preferRelativeResize="0"/>
            <p:nvPr/>
          </p:nvPicPr>
          <p:blipFill rotWithShape="1">
            <a:blip r:embed="rId5">
              <a:alphaModFix/>
            </a:blip>
            <a:srcRect/>
            <a:stretch/>
          </p:blipFill>
          <p:spPr>
            <a:xfrm>
              <a:off x="2528621" y="1776975"/>
              <a:ext cx="74271" cy="74818"/>
            </a:xfrm>
            <a:prstGeom prst="rect">
              <a:avLst/>
            </a:prstGeom>
            <a:noFill/>
            <a:ln>
              <a:noFill/>
            </a:ln>
          </p:spPr>
        </p:pic>
      </p:grpSp>
      <p:pic>
        <p:nvPicPr>
          <p:cNvPr id="629" name="Google Shape;629;p17"/>
          <p:cNvPicPr preferRelativeResize="0"/>
          <p:nvPr/>
        </p:nvPicPr>
        <p:blipFill rotWithShape="1">
          <a:blip r:embed="rId4">
            <a:alphaModFix/>
          </a:blip>
          <a:srcRect/>
          <a:stretch/>
        </p:blipFill>
        <p:spPr>
          <a:xfrm rot="-5400000">
            <a:off x="6534546" y="2198962"/>
            <a:ext cx="597600" cy="67909"/>
          </a:xfrm>
          <a:prstGeom prst="rect">
            <a:avLst/>
          </a:prstGeom>
          <a:noFill/>
          <a:ln>
            <a:noFill/>
          </a:ln>
        </p:spPr>
      </p:pic>
      <p:grpSp>
        <p:nvGrpSpPr>
          <p:cNvPr id="630" name="Google Shape;630;p17"/>
          <p:cNvGrpSpPr/>
          <p:nvPr/>
        </p:nvGrpSpPr>
        <p:grpSpPr>
          <a:xfrm>
            <a:off x="9462616" y="873892"/>
            <a:ext cx="610563" cy="597600"/>
            <a:chOff x="1992329" y="1446192"/>
            <a:chExt cx="610563" cy="597600"/>
          </a:xfrm>
        </p:grpSpPr>
        <p:pic>
          <p:nvPicPr>
            <p:cNvPr id="631" name="Google Shape;631;p17"/>
            <p:cNvPicPr preferRelativeResize="0"/>
            <p:nvPr/>
          </p:nvPicPr>
          <p:blipFill rotWithShape="1">
            <a:blip r:embed="rId4">
              <a:alphaModFix/>
            </a:blip>
            <a:srcRect/>
            <a:stretch/>
          </p:blipFill>
          <p:spPr>
            <a:xfrm rot="-5400000">
              <a:off x="1727483" y="1711037"/>
              <a:ext cx="597600" cy="67909"/>
            </a:xfrm>
            <a:prstGeom prst="rect">
              <a:avLst/>
            </a:prstGeom>
            <a:noFill/>
            <a:ln>
              <a:noFill/>
            </a:ln>
          </p:spPr>
        </p:pic>
        <p:pic>
          <p:nvPicPr>
            <p:cNvPr id="632" name="Google Shape;632;p17"/>
            <p:cNvPicPr preferRelativeResize="0"/>
            <p:nvPr/>
          </p:nvPicPr>
          <p:blipFill rotWithShape="1">
            <a:blip r:embed="rId4">
              <a:alphaModFix/>
            </a:blip>
            <a:srcRect/>
            <a:stretch/>
          </p:blipFill>
          <p:spPr>
            <a:xfrm rot="-5400000">
              <a:off x="1857183" y="1711037"/>
              <a:ext cx="597600" cy="67909"/>
            </a:xfrm>
            <a:prstGeom prst="rect">
              <a:avLst/>
            </a:prstGeom>
            <a:noFill/>
            <a:ln>
              <a:noFill/>
            </a:ln>
          </p:spPr>
        </p:pic>
        <p:pic>
          <p:nvPicPr>
            <p:cNvPr id="633" name="Google Shape;633;p17"/>
            <p:cNvPicPr preferRelativeResize="0"/>
            <p:nvPr/>
          </p:nvPicPr>
          <p:blipFill rotWithShape="1">
            <a:blip r:embed="rId4">
              <a:alphaModFix/>
            </a:blip>
            <a:srcRect/>
            <a:stretch/>
          </p:blipFill>
          <p:spPr>
            <a:xfrm rot="-5400000">
              <a:off x="1986883" y="1711037"/>
              <a:ext cx="597600" cy="67909"/>
            </a:xfrm>
            <a:prstGeom prst="rect">
              <a:avLst/>
            </a:prstGeom>
            <a:noFill/>
            <a:ln>
              <a:noFill/>
            </a:ln>
          </p:spPr>
        </p:pic>
        <p:pic>
          <p:nvPicPr>
            <p:cNvPr id="634" name="Google Shape;634;p17"/>
            <p:cNvPicPr preferRelativeResize="0"/>
            <p:nvPr/>
          </p:nvPicPr>
          <p:blipFill rotWithShape="1">
            <a:blip r:embed="rId4">
              <a:alphaModFix/>
            </a:blip>
            <a:srcRect/>
            <a:stretch/>
          </p:blipFill>
          <p:spPr>
            <a:xfrm rot="-5400000">
              <a:off x="2116583" y="1711037"/>
              <a:ext cx="597600" cy="67909"/>
            </a:xfrm>
            <a:prstGeom prst="rect">
              <a:avLst/>
            </a:prstGeom>
            <a:noFill/>
            <a:ln>
              <a:noFill/>
            </a:ln>
          </p:spPr>
        </p:pic>
        <p:pic>
          <p:nvPicPr>
            <p:cNvPr id="635" name="Google Shape;635;p17"/>
            <p:cNvPicPr preferRelativeResize="0"/>
            <p:nvPr/>
          </p:nvPicPr>
          <p:blipFill rotWithShape="1">
            <a:blip r:embed="rId5">
              <a:alphaModFix/>
            </a:blip>
            <a:srcRect/>
            <a:stretch/>
          </p:blipFill>
          <p:spPr>
            <a:xfrm>
              <a:off x="2528621" y="1548375"/>
              <a:ext cx="74271" cy="74818"/>
            </a:xfrm>
            <a:prstGeom prst="rect">
              <a:avLst/>
            </a:prstGeom>
            <a:noFill/>
            <a:ln>
              <a:noFill/>
            </a:ln>
          </p:spPr>
        </p:pic>
        <p:pic>
          <p:nvPicPr>
            <p:cNvPr id="636" name="Google Shape;636;p17"/>
            <p:cNvPicPr preferRelativeResize="0"/>
            <p:nvPr/>
          </p:nvPicPr>
          <p:blipFill rotWithShape="1">
            <a:blip r:embed="rId5">
              <a:alphaModFix/>
            </a:blip>
            <a:srcRect/>
            <a:stretch/>
          </p:blipFill>
          <p:spPr>
            <a:xfrm>
              <a:off x="2528621" y="1662675"/>
              <a:ext cx="74271" cy="74818"/>
            </a:xfrm>
            <a:prstGeom prst="rect">
              <a:avLst/>
            </a:prstGeom>
            <a:noFill/>
            <a:ln>
              <a:noFill/>
            </a:ln>
          </p:spPr>
        </p:pic>
        <p:pic>
          <p:nvPicPr>
            <p:cNvPr id="637" name="Google Shape;637;p17"/>
            <p:cNvPicPr preferRelativeResize="0"/>
            <p:nvPr/>
          </p:nvPicPr>
          <p:blipFill rotWithShape="1">
            <a:blip r:embed="rId5">
              <a:alphaModFix/>
            </a:blip>
            <a:srcRect/>
            <a:stretch/>
          </p:blipFill>
          <p:spPr>
            <a:xfrm>
              <a:off x="2528621" y="1776975"/>
              <a:ext cx="74271" cy="74818"/>
            </a:xfrm>
            <a:prstGeom prst="rect">
              <a:avLst/>
            </a:prstGeom>
            <a:noFill/>
            <a:ln>
              <a:noFill/>
            </a:ln>
          </p:spPr>
        </p:pic>
      </p:grpSp>
      <p:grpSp>
        <p:nvGrpSpPr>
          <p:cNvPr id="638" name="Google Shape;638;p17"/>
          <p:cNvGrpSpPr/>
          <p:nvPr/>
        </p:nvGrpSpPr>
        <p:grpSpPr>
          <a:xfrm>
            <a:off x="10774071" y="2098563"/>
            <a:ext cx="74284" cy="268718"/>
            <a:chOff x="7030758" y="2616550"/>
            <a:chExt cx="74284" cy="268718"/>
          </a:xfrm>
        </p:grpSpPr>
        <p:pic>
          <p:nvPicPr>
            <p:cNvPr id="639" name="Google Shape;639;p17"/>
            <p:cNvPicPr preferRelativeResize="0"/>
            <p:nvPr/>
          </p:nvPicPr>
          <p:blipFill rotWithShape="1">
            <a:blip r:embed="rId5">
              <a:alphaModFix/>
            </a:blip>
            <a:srcRect/>
            <a:stretch/>
          </p:blipFill>
          <p:spPr>
            <a:xfrm>
              <a:off x="7030758" y="2810450"/>
              <a:ext cx="74271" cy="74818"/>
            </a:xfrm>
            <a:prstGeom prst="rect">
              <a:avLst/>
            </a:prstGeom>
            <a:noFill/>
            <a:ln>
              <a:noFill/>
            </a:ln>
          </p:spPr>
        </p:pic>
        <p:pic>
          <p:nvPicPr>
            <p:cNvPr id="640" name="Google Shape;640;p17"/>
            <p:cNvPicPr preferRelativeResize="0"/>
            <p:nvPr/>
          </p:nvPicPr>
          <p:blipFill rotWithShape="1">
            <a:blip r:embed="rId5">
              <a:alphaModFix/>
            </a:blip>
            <a:srcRect/>
            <a:stretch/>
          </p:blipFill>
          <p:spPr>
            <a:xfrm>
              <a:off x="7030771" y="2616550"/>
              <a:ext cx="74271" cy="74818"/>
            </a:xfrm>
            <a:prstGeom prst="rect">
              <a:avLst/>
            </a:prstGeom>
            <a:noFill/>
            <a:ln>
              <a:noFill/>
            </a:ln>
          </p:spPr>
        </p:pic>
        <p:pic>
          <p:nvPicPr>
            <p:cNvPr id="641" name="Google Shape;641;p17"/>
            <p:cNvPicPr preferRelativeResize="0"/>
            <p:nvPr/>
          </p:nvPicPr>
          <p:blipFill rotWithShape="1">
            <a:blip r:embed="rId5">
              <a:alphaModFix/>
            </a:blip>
            <a:srcRect/>
            <a:stretch/>
          </p:blipFill>
          <p:spPr>
            <a:xfrm>
              <a:off x="7030771" y="2713500"/>
              <a:ext cx="74271" cy="74818"/>
            </a:xfrm>
            <a:prstGeom prst="rect">
              <a:avLst/>
            </a:prstGeom>
            <a:noFill/>
            <a:ln>
              <a:noFill/>
            </a:ln>
          </p:spPr>
        </p:pic>
      </p:grpSp>
      <p:grpSp>
        <p:nvGrpSpPr>
          <p:cNvPr id="642" name="Google Shape;642;p17"/>
          <p:cNvGrpSpPr/>
          <p:nvPr/>
        </p:nvGrpSpPr>
        <p:grpSpPr>
          <a:xfrm>
            <a:off x="3085140" y="5735422"/>
            <a:ext cx="6189350" cy="414300"/>
            <a:chOff x="2153325" y="5969925"/>
            <a:chExt cx="6189350" cy="414300"/>
          </a:xfrm>
        </p:grpSpPr>
        <p:sp>
          <p:nvSpPr>
            <p:cNvPr id="643" name="Google Shape;643;p17"/>
            <p:cNvSpPr/>
            <p:nvPr/>
          </p:nvSpPr>
          <p:spPr>
            <a:xfrm>
              <a:off x="2153325" y="5969925"/>
              <a:ext cx="1105200" cy="414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72</a:t>
              </a:r>
              <a:endParaRPr sz="1800" b="0" i="0" u="none" strike="noStrike" cap="none">
                <a:solidFill>
                  <a:srgbClr val="000000"/>
                </a:solidFill>
                <a:latin typeface="Century Gothic"/>
                <a:ea typeface="Century Gothic"/>
                <a:cs typeface="Century Gothic"/>
                <a:sym typeface="Century Gothic"/>
              </a:endParaRPr>
            </a:p>
          </p:txBody>
        </p:sp>
        <p:sp>
          <p:nvSpPr>
            <p:cNvPr id="644" name="Google Shape;644;p17"/>
            <p:cNvSpPr/>
            <p:nvPr/>
          </p:nvSpPr>
          <p:spPr>
            <a:xfrm>
              <a:off x="3993100" y="5969925"/>
              <a:ext cx="2509800" cy="414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twenty-eight</a:t>
              </a:r>
              <a:endParaRPr sz="1800" b="0" i="0" u="none" strike="noStrike" cap="none">
                <a:solidFill>
                  <a:srgbClr val="000000"/>
                </a:solidFill>
                <a:latin typeface="Century Gothic"/>
                <a:ea typeface="Century Gothic"/>
                <a:cs typeface="Century Gothic"/>
                <a:sym typeface="Century Gothic"/>
              </a:endParaRPr>
            </a:p>
          </p:txBody>
        </p:sp>
        <p:sp>
          <p:nvSpPr>
            <p:cNvPr id="645" name="Google Shape;645;p17"/>
            <p:cNvSpPr/>
            <p:nvPr/>
          </p:nvSpPr>
          <p:spPr>
            <a:xfrm>
              <a:off x="7237475" y="5969925"/>
              <a:ext cx="1105200" cy="414300"/>
            </a:xfrm>
            <a:prstGeom prst="roundRect">
              <a:avLst>
                <a:gd name="adj" fmla="val 16667"/>
              </a:avLst>
            </a:prstGeom>
            <a:solidFill>
              <a:srgbClr val="CCD4F4"/>
            </a:solidFill>
            <a:ln w="9525"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57</a:t>
              </a:r>
              <a:endParaRPr sz="1800" b="0" i="0" u="none" strike="noStrike" cap="none">
                <a:solidFill>
                  <a:srgbClr val="000000"/>
                </a:solidFill>
                <a:latin typeface="Century Gothic"/>
                <a:ea typeface="Century Gothic"/>
                <a:cs typeface="Century Gothic"/>
                <a:sym typeface="Century Gothic"/>
              </a:endParaRPr>
            </a:p>
          </p:txBody>
        </p:sp>
      </p:grpSp>
      <p:sp>
        <p:nvSpPr>
          <p:cNvPr id="646" name="Google Shape;646;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647" name="Google Shape;647;p17"/>
          <p:cNvSpPr txBox="1"/>
          <p:nvPr/>
        </p:nvSpPr>
        <p:spPr>
          <a:xfrm>
            <a:off x="6401279" y="3630943"/>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3</a:t>
            </a:r>
            <a:endParaRPr sz="1800" b="0" i="0" u="none" strike="noStrike" cap="none">
              <a:solidFill>
                <a:srgbClr val="000000"/>
              </a:solidFill>
              <a:latin typeface="Arial"/>
              <a:ea typeface="Arial"/>
              <a:cs typeface="Arial"/>
              <a:sym typeface="Arial"/>
            </a:endParaRPr>
          </a:p>
        </p:txBody>
      </p:sp>
      <p:sp>
        <p:nvSpPr>
          <p:cNvPr id="648" name="Google Shape;648;p17"/>
          <p:cNvSpPr txBox="1"/>
          <p:nvPr/>
        </p:nvSpPr>
        <p:spPr>
          <a:xfrm>
            <a:off x="9090482" y="3630943"/>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3</a:t>
            </a:r>
            <a:endParaRPr sz="1800" b="0" i="0" u="none" strike="noStrike" cap="none">
              <a:solidFill>
                <a:srgbClr val="000000"/>
              </a:solidFill>
              <a:latin typeface="Arial"/>
              <a:ea typeface="Arial"/>
              <a:cs typeface="Arial"/>
              <a:sym typeface="Arial"/>
            </a:endParaRPr>
          </a:p>
        </p:txBody>
      </p:sp>
      <p:sp>
        <p:nvSpPr>
          <p:cNvPr id="649" name="Google Shape;649;p17"/>
          <p:cNvSpPr txBox="1"/>
          <p:nvPr/>
        </p:nvSpPr>
        <p:spPr>
          <a:xfrm>
            <a:off x="6401279" y="4037625"/>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13</a:t>
            </a:r>
            <a:endParaRPr sz="1800" b="0" i="0" u="none" strike="noStrike" cap="none">
              <a:solidFill>
                <a:srgbClr val="000000"/>
              </a:solidFill>
              <a:latin typeface="Arial"/>
              <a:ea typeface="Arial"/>
              <a:cs typeface="Arial"/>
              <a:sym typeface="Arial"/>
            </a:endParaRPr>
          </a:p>
        </p:txBody>
      </p:sp>
      <p:sp>
        <p:nvSpPr>
          <p:cNvPr id="650" name="Google Shape;650;p17"/>
          <p:cNvSpPr txBox="1"/>
          <p:nvPr/>
        </p:nvSpPr>
        <p:spPr>
          <a:xfrm>
            <a:off x="9090482" y="4037625"/>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13</a:t>
            </a:r>
            <a:endParaRPr sz="1800" b="0" i="0" u="none" strike="noStrike" cap="none">
              <a:solidFill>
                <a:srgbClr val="000000"/>
              </a:solidFill>
              <a:latin typeface="Arial"/>
              <a:ea typeface="Arial"/>
              <a:cs typeface="Arial"/>
              <a:sym typeface="Arial"/>
            </a:endParaRPr>
          </a:p>
        </p:txBody>
      </p:sp>
      <p:sp>
        <p:nvSpPr>
          <p:cNvPr id="651" name="Google Shape;651;p17"/>
          <p:cNvSpPr txBox="1"/>
          <p:nvPr/>
        </p:nvSpPr>
        <p:spPr>
          <a:xfrm>
            <a:off x="5513468" y="4454688"/>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20</a:t>
            </a:r>
            <a:endParaRPr sz="1800" b="0" i="0" u="none" strike="noStrike" cap="none">
              <a:solidFill>
                <a:srgbClr val="000000"/>
              </a:solidFill>
              <a:latin typeface="Arial"/>
              <a:ea typeface="Arial"/>
              <a:cs typeface="Arial"/>
              <a:sym typeface="Arial"/>
            </a:endParaRPr>
          </a:p>
        </p:txBody>
      </p:sp>
      <p:sp>
        <p:nvSpPr>
          <p:cNvPr id="652" name="Google Shape;652;p17"/>
          <p:cNvSpPr txBox="1"/>
          <p:nvPr/>
        </p:nvSpPr>
        <p:spPr>
          <a:xfrm>
            <a:off x="8562582" y="4454688"/>
            <a:ext cx="62946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800" b="0" i="0" u="none" strike="noStrike" cap="none">
                <a:solidFill>
                  <a:srgbClr val="43A047"/>
                </a:solidFill>
                <a:latin typeface="Century Gothic"/>
                <a:ea typeface="Century Gothic"/>
                <a:cs typeface="Century Gothic"/>
                <a:sym typeface="Century Gothic"/>
              </a:rPr>
              <a:t>20</a:t>
            </a:r>
            <a:endParaRPr sz="18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4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fade">
                                      <p:cBhvr>
                                        <p:cTn id="7" dur="500"/>
                                        <p:tgtEl>
                                          <p:spTgt spid="647"/>
                                        </p:tgtEl>
                                      </p:cBhvr>
                                    </p:animEffect>
                                  </p:childTnLst>
                                </p:cTn>
                              </p:par>
                              <p:par>
                                <p:cTn id="8" presetID="10" presetClass="entr" presetSubtype="0" fill="hold" nodeType="withEffect">
                                  <p:stCondLst>
                                    <p:cond delay="0"/>
                                  </p:stCondLst>
                                  <p:childTnLst>
                                    <p:set>
                                      <p:cBhvr>
                                        <p:cTn id="9" dur="1" fill="hold">
                                          <p:stCondLst>
                                            <p:cond delay="0"/>
                                          </p:stCondLst>
                                        </p:cTn>
                                        <p:tgtEl>
                                          <p:spTgt spid="648"/>
                                        </p:tgtEl>
                                        <p:attrNameLst>
                                          <p:attrName>style.visibility</p:attrName>
                                        </p:attrNameLst>
                                      </p:cBhvr>
                                      <p:to>
                                        <p:strVal val="visible"/>
                                      </p:to>
                                    </p:set>
                                    <p:animEffect transition="in" filter="fade">
                                      <p:cBhvr>
                                        <p:cTn id="10" dur="500"/>
                                        <p:tgtEl>
                                          <p:spTgt spid="648"/>
                                        </p:tgtEl>
                                      </p:cBhvr>
                                    </p:animEffect>
                                  </p:childTnLst>
                                </p:cTn>
                              </p:par>
                              <p:par>
                                <p:cTn id="11" presetID="10" presetClass="entr" presetSubtype="0" fill="hold" nodeType="withEffect">
                                  <p:stCondLst>
                                    <p:cond delay="0"/>
                                  </p:stCondLst>
                                  <p:childTnLst>
                                    <p:set>
                                      <p:cBhvr>
                                        <p:cTn id="12" dur="1" fill="hold">
                                          <p:stCondLst>
                                            <p:cond delay="0"/>
                                          </p:stCondLst>
                                        </p:cTn>
                                        <p:tgtEl>
                                          <p:spTgt spid="649"/>
                                        </p:tgtEl>
                                        <p:attrNameLst>
                                          <p:attrName>style.visibility</p:attrName>
                                        </p:attrNameLst>
                                      </p:cBhvr>
                                      <p:to>
                                        <p:strVal val="visible"/>
                                      </p:to>
                                    </p:set>
                                    <p:animEffect transition="in" filter="fade">
                                      <p:cBhvr>
                                        <p:cTn id="13" dur="500"/>
                                        <p:tgtEl>
                                          <p:spTgt spid="649"/>
                                        </p:tgtEl>
                                      </p:cBhvr>
                                    </p:animEffect>
                                  </p:childTnLst>
                                </p:cTn>
                              </p:par>
                              <p:par>
                                <p:cTn id="14" presetID="10" presetClass="entr" presetSubtype="0" fill="hold" nodeType="withEffect">
                                  <p:stCondLst>
                                    <p:cond delay="0"/>
                                  </p:stCondLst>
                                  <p:childTnLst>
                                    <p:set>
                                      <p:cBhvr>
                                        <p:cTn id="15" dur="1" fill="hold">
                                          <p:stCondLst>
                                            <p:cond delay="0"/>
                                          </p:stCondLst>
                                        </p:cTn>
                                        <p:tgtEl>
                                          <p:spTgt spid="650"/>
                                        </p:tgtEl>
                                        <p:attrNameLst>
                                          <p:attrName>style.visibility</p:attrName>
                                        </p:attrNameLst>
                                      </p:cBhvr>
                                      <p:to>
                                        <p:strVal val="visible"/>
                                      </p:to>
                                    </p:set>
                                    <p:animEffect transition="in" filter="fade">
                                      <p:cBhvr>
                                        <p:cTn id="16" dur="500"/>
                                        <p:tgtEl>
                                          <p:spTgt spid="650"/>
                                        </p:tgtEl>
                                      </p:cBhvr>
                                    </p:animEffect>
                                  </p:childTnLst>
                                </p:cTn>
                              </p:par>
                              <p:par>
                                <p:cTn id="17" presetID="10" presetClass="entr" presetSubtype="0" fill="hold" nodeType="withEffect">
                                  <p:stCondLst>
                                    <p:cond delay="0"/>
                                  </p:stCondLst>
                                  <p:childTnLst>
                                    <p:set>
                                      <p:cBhvr>
                                        <p:cTn id="18" dur="1" fill="hold">
                                          <p:stCondLst>
                                            <p:cond delay="0"/>
                                          </p:stCondLst>
                                        </p:cTn>
                                        <p:tgtEl>
                                          <p:spTgt spid="651"/>
                                        </p:tgtEl>
                                        <p:attrNameLst>
                                          <p:attrName>style.visibility</p:attrName>
                                        </p:attrNameLst>
                                      </p:cBhvr>
                                      <p:to>
                                        <p:strVal val="visible"/>
                                      </p:to>
                                    </p:set>
                                    <p:animEffect transition="in" filter="fade">
                                      <p:cBhvr>
                                        <p:cTn id="19" dur="500"/>
                                        <p:tgtEl>
                                          <p:spTgt spid="651"/>
                                        </p:tgtEl>
                                      </p:cBhvr>
                                    </p:animEffect>
                                  </p:childTnLst>
                                </p:cTn>
                              </p:par>
                              <p:par>
                                <p:cTn id="20" presetID="10" presetClass="entr" presetSubtype="0" fill="hold" nodeType="withEffect">
                                  <p:stCondLst>
                                    <p:cond delay="0"/>
                                  </p:stCondLst>
                                  <p:childTnLst>
                                    <p:set>
                                      <p:cBhvr>
                                        <p:cTn id="21" dur="1" fill="hold">
                                          <p:stCondLst>
                                            <p:cond delay="0"/>
                                          </p:stCondLst>
                                        </p:cTn>
                                        <p:tgtEl>
                                          <p:spTgt spid="652"/>
                                        </p:tgtEl>
                                        <p:attrNameLst>
                                          <p:attrName>style.visibility</p:attrName>
                                        </p:attrNameLst>
                                      </p:cBhvr>
                                      <p:to>
                                        <p:strVal val="visible"/>
                                      </p:to>
                                    </p:set>
                                    <p:animEffect transition="in" filter="fade">
                                      <p:cBhvr>
                                        <p:cTn id="22" dur="500"/>
                                        <p:tgtEl>
                                          <p:spTgt spid="652"/>
                                        </p:tgtEl>
                                      </p:cBhvr>
                                    </p:animEffect>
                                  </p:childTnLst>
                                </p:cTn>
                              </p:par>
                            </p:childTnLst>
                          </p:cTn>
                        </p:par>
                      </p:childTnLst>
                    </p:cTn>
                  </p:par>
                </p:childTnLst>
              </p:cTn>
              <p:nextCondLst>
                <p:cond evt="onClick" delay="0">
                  <p:tgtEl>
                    <p:spTgt spid="64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6"/>
          <p:cNvSpPr txBox="1"/>
          <p:nvPr/>
        </p:nvSpPr>
        <p:spPr>
          <a:xfrm>
            <a:off x="263046" y="4494453"/>
            <a:ext cx="8727658" cy="211711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1" i="0" u="none" strike="noStrike" cap="none">
                <a:solidFill>
                  <a:srgbClr val="000000"/>
                </a:solidFill>
                <a:latin typeface="Century Gothic"/>
                <a:ea typeface="Century Gothic"/>
                <a:cs typeface="Century Gothic"/>
                <a:sym typeface="Century Gothic"/>
              </a:rPr>
              <a:t>Use base 10 equipment to help you complete the sentences:</a:t>
            </a:r>
            <a:endParaRPr/>
          </a:p>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	94 can be partitioned into 90 and _____</a:t>
            </a:r>
            <a:endParaRPr/>
          </a:p>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	94 can be partitioned into 80 and _____</a:t>
            </a:r>
            <a:endParaRPr/>
          </a:p>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	94 can be partitioned into _____ and 24</a:t>
            </a:r>
            <a:endParaRPr/>
          </a:p>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	94 can be partitioned into _____ and 34</a:t>
            </a:r>
            <a:endParaRPr/>
          </a:p>
        </p:txBody>
      </p:sp>
      <p:sp>
        <p:nvSpPr>
          <p:cNvPr id="659" name="Google Shape;659;p16"/>
          <p:cNvSpPr txBox="1">
            <a:spLocks noGrp="1"/>
          </p:cNvSpPr>
          <p:nvPr>
            <p:ph type="body" idx="2"/>
          </p:nvPr>
        </p:nvSpPr>
        <p:spPr>
          <a:xfrm>
            <a:off x="263046" y="663919"/>
            <a:ext cx="11736900" cy="63158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Complete the part-whole models to match the base 10 equipment.</a:t>
            </a:r>
            <a:endParaRPr b="1"/>
          </a:p>
        </p:txBody>
      </p:sp>
      <p:grpSp>
        <p:nvGrpSpPr>
          <p:cNvPr id="660" name="Google Shape;660;p16"/>
          <p:cNvGrpSpPr/>
          <p:nvPr/>
        </p:nvGrpSpPr>
        <p:grpSpPr>
          <a:xfrm>
            <a:off x="1089552" y="1321567"/>
            <a:ext cx="10083866" cy="749407"/>
            <a:chOff x="684191" y="1302517"/>
            <a:chExt cx="9141389" cy="681279"/>
          </a:xfrm>
        </p:grpSpPr>
        <p:grpSp>
          <p:nvGrpSpPr>
            <p:cNvPr id="661" name="Google Shape;661;p16"/>
            <p:cNvGrpSpPr/>
            <p:nvPr/>
          </p:nvGrpSpPr>
          <p:grpSpPr>
            <a:xfrm>
              <a:off x="684191" y="1302517"/>
              <a:ext cx="1311838" cy="681279"/>
              <a:chOff x="684191" y="1302517"/>
              <a:chExt cx="1311838" cy="681279"/>
            </a:xfrm>
          </p:grpSpPr>
          <p:pic>
            <p:nvPicPr>
              <p:cNvPr id="662" name="Google Shape;662;p16"/>
              <p:cNvPicPr preferRelativeResize="0"/>
              <p:nvPr/>
            </p:nvPicPr>
            <p:blipFill rotWithShape="1">
              <a:blip r:embed="rId3">
                <a:alphaModFix/>
              </a:blip>
              <a:srcRect/>
              <a:stretch/>
            </p:blipFill>
            <p:spPr>
              <a:xfrm rot="-5400000">
                <a:off x="382141" y="1604566"/>
                <a:ext cx="681279" cy="77180"/>
              </a:xfrm>
              <a:prstGeom prst="rect">
                <a:avLst/>
              </a:prstGeom>
              <a:noFill/>
              <a:ln>
                <a:noFill/>
              </a:ln>
            </p:spPr>
          </p:pic>
          <p:pic>
            <p:nvPicPr>
              <p:cNvPr id="663" name="Google Shape;663;p16"/>
              <p:cNvPicPr preferRelativeResize="0"/>
              <p:nvPr/>
            </p:nvPicPr>
            <p:blipFill rotWithShape="1">
              <a:blip r:embed="rId3">
                <a:alphaModFix/>
              </a:blip>
              <a:srcRect/>
              <a:stretch/>
            </p:blipFill>
            <p:spPr>
              <a:xfrm rot="-5400000">
                <a:off x="533695" y="1604566"/>
                <a:ext cx="681279" cy="77180"/>
              </a:xfrm>
              <a:prstGeom prst="rect">
                <a:avLst/>
              </a:prstGeom>
              <a:noFill/>
              <a:ln>
                <a:noFill/>
              </a:ln>
            </p:spPr>
          </p:pic>
          <p:pic>
            <p:nvPicPr>
              <p:cNvPr id="664" name="Google Shape;664;p16"/>
              <p:cNvPicPr preferRelativeResize="0"/>
              <p:nvPr/>
            </p:nvPicPr>
            <p:blipFill rotWithShape="1">
              <a:blip r:embed="rId3">
                <a:alphaModFix/>
              </a:blip>
              <a:srcRect/>
              <a:stretch/>
            </p:blipFill>
            <p:spPr>
              <a:xfrm rot="-5400000">
                <a:off x="685249" y="1604566"/>
                <a:ext cx="681279" cy="77180"/>
              </a:xfrm>
              <a:prstGeom prst="rect">
                <a:avLst/>
              </a:prstGeom>
              <a:noFill/>
              <a:ln>
                <a:noFill/>
              </a:ln>
            </p:spPr>
          </p:pic>
          <p:pic>
            <p:nvPicPr>
              <p:cNvPr id="665" name="Google Shape;665;p16"/>
              <p:cNvPicPr preferRelativeResize="0"/>
              <p:nvPr/>
            </p:nvPicPr>
            <p:blipFill rotWithShape="1">
              <a:blip r:embed="rId3">
                <a:alphaModFix/>
              </a:blip>
              <a:srcRect/>
              <a:stretch/>
            </p:blipFill>
            <p:spPr>
              <a:xfrm rot="-5400000">
                <a:off x="836803" y="1604566"/>
                <a:ext cx="681279" cy="77180"/>
              </a:xfrm>
              <a:prstGeom prst="rect">
                <a:avLst/>
              </a:prstGeom>
              <a:noFill/>
              <a:ln>
                <a:noFill/>
              </a:ln>
            </p:spPr>
          </p:pic>
          <p:pic>
            <p:nvPicPr>
              <p:cNvPr id="666" name="Google Shape;666;p16"/>
              <p:cNvPicPr preferRelativeResize="0"/>
              <p:nvPr/>
            </p:nvPicPr>
            <p:blipFill rotWithShape="1">
              <a:blip r:embed="rId3">
                <a:alphaModFix/>
              </a:blip>
              <a:srcRect/>
              <a:stretch/>
            </p:blipFill>
            <p:spPr>
              <a:xfrm rot="-5400000">
                <a:off x="988357" y="1604566"/>
                <a:ext cx="681279" cy="77180"/>
              </a:xfrm>
              <a:prstGeom prst="rect">
                <a:avLst/>
              </a:prstGeom>
              <a:noFill/>
              <a:ln>
                <a:noFill/>
              </a:ln>
            </p:spPr>
          </p:pic>
          <p:pic>
            <p:nvPicPr>
              <p:cNvPr id="667" name="Google Shape;667;p16"/>
              <p:cNvPicPr preferRelativeResize="0"/>
              <p:nvPr/>
            </p:nvPicPr>
            <p:blipFill rotWithShape="1">
              <a:blip r:embed="rId3">
                <a:alphaModFix/>
              </a:blip>
              <a:srcRect/>
              <a:stretch/>
            </p:blipFill>
            <p:spPr>
              <a:xfrm rot="-5400000">
                <a:off x="1140149" y="1604566"/>
                <a:ext cx="681279" cy="77180"/>
              </a:xfrm>
              <a:prstGeom prst="rect">
                <a:avLst/>
              </a:prstGeom>
              <a:noFill/>
              <a:ln>
                <a:noFill/>
              </a:ln>
            </p:spPr>
          </p:pic>
          <p:grpSp>
            <p:nvGrpSpPr>
              <p:cNvPr id="668" name="Google Shape;668;p16"/>
              <p:cNvGrpSpPr/>
              <p:nvPr/>
            </p:nvGrpSpPr>
            <p:grpSpPr>
              <a:xfrm>
                <a:off x="1594006" y="1637868"/>
                <a:ext cx="84424" cy="345896"/>
                <a:chOff x="2528621" y="1548375"/>
                <a:chExt cx="74271" cy="303418"/>
              </a:xfrm>
            </p:grpSpPr>
            <p:pic>
              <p:nvPicPr>
                <p:cNvPr id="669" name="Google Shape;669;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70" name="Google Shape;670;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71" name="Google Shape;671;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672" name="Google Shape;672;p16"/>
              <p:cNvGrpSpPr/>
              <p:nvPr/>
            </p:nvGrpSpPr>
            <p:grpSpPr>
              <a:xfrm>
                <a:off x="1752806" y="1637868"/>
                <a:ext cx="84424" cy="345896"/>
                <a:chOff x="2528621" y="1548375"/>
                <a:chExt cx="74271" cy="303418"/>
              </a:xfrm>
            </p:grpSpPr>
            <p:pic>
              <p:nvPicPr>
                <p:cNvPr id="673" name="Google Shape;673;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74" name="Google Shape;674;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75" name="Google Shape;675;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676" name="Google Shape;676;p16"/>
              <p:cNvGrpSpPr/>
              <p:nvPr/>
            </p:nvGrpSpPr>
            <p:grpSpPr>
              <a:xfrm>
                <a:off x="1911605" y="1637868"/>
                <a:ext cx="84424" cy="345896"/>
                <a:chOff x="2528621" y="1548375"/>
                <a:chExt cx="74271" cy="303418"/>
              </a:xfrm>
            </p:grpSpPr>
            <p:pic>
              <p:nvPicPr>
                <p:cNvPr id="677" name="Google Shape;677;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78" name="Google Shape;678;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79" name="Google Shape;679;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grpSp>
          <p:nvGrpSpPr>
            <p:cNvPr id="680" name="Google Shape;680;p16"/>
            <p:cNvGrpSpPr/>
            <p:nvPr/>
          </p:nvGrpSpPr>
          <p:grpSpPr>
            <a:xfrm>
              <a:off x="3294041" y="1302517"/>
              <a:ext cx="1311838" cy="681279"/>
              <a:chOff x="684191" y="1302517"/>
              <a:chExt cx="1311838" cy="681279"/>
            </a:xfrm>
          </p:grpSpPr>
          <p:pic>
            <p:nvPicPr>
              <p:cNvPr id="681" name="Google Shape;681;p16"/>
              <p:cNvPicPr preferRelativeResize="0"/>
              <p:nvPr/>
            </p:nvPicPr>
            <p:blipFill rotWithShape="1">
              <a:blip r:embed="rId3">
                <a:alphaModFix/>
              </a:blip>
              <a:srcRect/>
              <a:stretch/>
            </p:blipFill>
            <p:spPr>
              <a:xfrm rot="-5400000">
                <a:off x="382141" y="1604566"/>
                <a:ext cx="681279" cy="77180"/>
              </a:xfrm>
              <a:prstGeom prst="rect">
                <a:avLst/>
              </a:prstGeom>
              <a:noFill/>
              <a:ln>
                <a:noFill/>
              </a:ln>
            </p:spPr>
          </p:pic>
          <p:pic>
            <p:nvPicPr>
              <p:cNvPr id="682" name="Google Shape;682;p16"/>
              <p:cNvPicPr preferRelativeResize="0"/>
              <p:nvPr/>
            </p:nvPicPr>
            <p:blipFill rotWithShape="1">
              <a:blip r:embed="rId3">
                <a:alphaModFix/>
              </a:blip>
              <a:srcRect/>
              <a:stretch/>
            </p:blipFill>
            <p:spPr>
              <a:xfrm rot="-5400000">
                <a:off x="533695" y="1604566"/>
                <a:ext cx="681279" cy="77180"/>
              </a:xfrm>
              <a:prstGeom prst="rect">
                <a:avLst/>
              </a:prstGeom>
              <a:noFill/>
              <a:ln>
                <a:noFill/>
              </a:ln>
            </p:spPr>
          </p:pic>
          <p:pic>
            <p:nvPicPr>
              <p:cNvPr id="683" name="Google Shape;683;p16"/>
              <p:cNvPicPr preferRelativeResize="0"/>
              <p:nvPr/>
            </p:nvPicPr>
            <p:blipFill rotWithShape="1">
              <a:blip r:embed="rId3">
                <a:alphaModFix/>
              </a:blip>
              <a:srcRect/>
              <a:stretch/>
            </p:blipFill>
            <p:spPr>
              <a:xfrm rot="-5400000">
                <a:off x="685249" y="1604566"/>
                <a:ext cx="681279" cy="77180"/>
              </a:xfrm>
              <a:prstGeom prst="rect">
                <a:avLst/>
              </a:prstGeom>
              <a:noFill/>
              <a:ln>
                <a:noFill/>
              </a:ln>
            </p:spPr>
          </p:pic>
          <p:pic>
            <p:nvPicPr>
              <p:cNvPr id="684" name="Google Shape;684;p16"/>
              <p:cNvPicPr preferRelativeResize="0"/>
              <p:nvPr/>
            </p:nvPicPr>
            <p:blipFill rotWithShape="1">
              <a:blip r:embed="rId3">
                <a:alphaModFix/>
              </a:blip>
              <a:srcRect/>
              <a:stretch/>
            </p:blipFill>
            <p:spPr>
              <a:xfrm rot="-5400000">
                <a:off x="836803" y="1604566"/>
                <a:ext cx="681279" cy="77180"/>
              </a:xfrm>
              <a:prstGeom prst="rect">
                <a:avLst/>
              </a:prstGeom>
              <a:noFill/>
              <a:ln>
                <a:noFill/>
              </a:ln>
            </p:spPr>
          </p:pic>
          <p:pic>
            <p:nvPicPr>
              <p:cNvPr id="685" name="Google Shape;685;p16"/>
              <p:cNvPicPr preferRelativeResize="0"/>
              <p:nvPr/>
            </p:nvPicPr>
            <p:blipFill rotWithShape="1">
              <a:blip r:embed="rId3">
                <a:alphaModFix/>
              </a:blip>
              <a:srcRect/>
              <a:stretch/>
            </p:blipFill>
            <p:spPr>
              <a:xfrm rot="-5400000">
                <a:off x="988357" y="1604566"/>
                <a:ext cx="681279" cy="77180"/>
              </a:xfrm>
              <a:prstGeom prst="rect">
                <a:avLst/>
              </a:prstGeom>
              <a:noFill/>
              <a:ln>
                <a:noFill/>
              </a:ln>
            </p:spPr>
          </p:pic>
          <p:pic>
            <p:nvPicPr>
              <p:cNvPr id="686" name="Google Shape;686;p16"/>
              <p:cNvPicPr preferRelativeResize="0"/>
              <p:nvPr/>
            </p:nvPicPr>
            <p:blipFill rotWithShape="1">
              <a:blip r:embed="rId3">
                <a:alphaModFix/>
              </a:blip>
              <a:srcRect/>
              <a:stretch/>
            </p:blipFill>
            <p:spPr>
              <a:xfrm rot="-5400000">
                <a:off x="1140149" y="1604566"/>
                <a:ext cx="681279" cy="77180"/>
              </a:xfrm>
              <a:prstGeom prst="rect">
                <a:avLst/>
              </a:prstGeom>
              <a:noFill/>
              <a:ln>
                <a:noFill/>
              </a:ln>
            </p:spPr>
          </p:pic>
          <p:grpSp>
            <p:nvGrpSpPr>
              <p:cNvPr id="687" name="Google Shape;687;p16"/>
              <p:cNvGrpSpPr/>
              <p:nvPr/>
            </p:nvGrpSpPr>
            <p:grpSpPr>
              <a:xfrm>
                <a:off x="1594006" y="1637868"/>
                <a:ext cx="84424" cy="345896"/>
                <a:chOff x="2528621" y="1548375"/>
                <a:chExt cx="74271" cy="303418"/>
              </a:xfrm>
            </p:grpSpPr>
            <p:pic>
              <p:nvPicPr>
                <p:cNvPr id="688" name="Google Shape;688;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89" name="Google Shape;689;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90" name="Google Shape;690;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691" name="Google Shape;691;p16"/>
              <p:cNvGrpSpPr/>
              <p:nvPr/>
            </p:nvGrpSpPr>
            <p:grpSpPr>
              <a:xfrm>
                <a:off x="1752806" y="1637868"/>
                <a:ext cx="84424" cy="345896"/>
                <a:chOff x="2528621" y="1548375"/>
                <a:chExt cx="74271" cy="303418"/>
              </a:xfrm>
            </p:grpSpPr>
            <p:pic>
              <p:nvPicPr>
                <p:cNvPr id="692" name="Google Shape;692;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93" name="Google Shape;693;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94" name="Google Shape;694;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695" name="Google Shape;695;p16"/>
              <p:cNvGrpSpPr/>
              <p:nvPr/>
            </p:nvGrpSpPr>
            <p:grpSpPr>
              <a:xfrm>
                <a:off x="1911605" y="1637868"/>
                <a:ext cx="84424" cy="345896"/>
                <a:chOff x="2528621" y="1548375"/>
                <a:chExt cx="74271" cy="303418"/>
              </a:xfrm>
            </p:grpSpPr>
            <p:pic>
              <p:nvPicPr>
                <p:cNvPr id="696" name="Google Shape;696;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697" name="Google Shape;697;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698" name="Google Shape;698;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grpSp>
          <p:nvGrpSpPr>
            <p:cNvPr id="699" name="Google Shape;699;p16"/>
            <p:cNvGrpSpPr/>
            <p:nvPr/>
          </p:nvGrpSpPr>
          <p:grpSpPr>
            <a:xfrm>
              <a:off x="5903891" y="1302517"/>
              <a:ext cx="1311838" cy="681279"/>
              <a:chOff x="684191" y="1302517"/>
              <a:chExt cx="1311838" cy="681279"/>
            </a:xfrm>
          </p:grpSpPr>
          <p:pic>
            <p:nvPicPr>
              <p:cNvPr id="700" name="Google Shape;700;p16"/>
              <p:cNvPicPr preferRelativeResize="0"/>
              <p:nvPr/>
            </p:nvPicPr>
            <p:blipFill rotWithShape="1">
              <a:blip r:embed="rId3">
                <a:alphaModFix/>
              </a:blip>
              <a:srcRect/>
              <a:stretch/>
            </p:blipFill>
            <p:spPr>
              <a:xfrm rot="-5400000">
                <a:off x="382141" y="1604566"/>
                <a:ext cx="681279" cy="77180"/>
              </a:xfrm>
              <a:prstGeom prst="rect">
                <a:avLst/>
              </a:prstGeom>
              <a:noFill/>
              <a:ln>
                <a:noFill/>
              </a:ln>
            </p:spPr>
          </p:pic>
          <p:pic>
            <p:nvPicPr>
              <p:cNvPr id="701" name="Google Shape;701;p16"/>
              <p:cNvPicPr preferRelativeResize="0"/>
              <p:nvPr/>
            </p:nvPicPr>
            <p:blipFill rotWithShape="1">
              <a:blip r:embed="rId3">
                <a:alphaModFix/>
              </a:blip>
              <a:srcRect/>
              <a:stretch/>
            </p:blipFill>
            <p:spPr>
              <a:xfrm rot="-5400000">
                <a:off x="533695" y="1604566"/>
                <a:ext cx="681279" cy="77180"/>
              </a:xfrm>
              <a:prstGeom prst="rect">
                <a:avLst/>
              </a:prstGeom>
              <a:noFill/>
              <a:ln>
                <a:noFill/>
              </a:ln>
            </p:spPr>
          </p:pic>
          <p:pic>
            <p:nvPicPr>
              <p:cNvPr id="702" name="Google Shape;702;p16"/>
              <p:cNvPicPr preferRelativeResize="0"/>
              <p:nvPr/>
            </p:nvPicPr>
            <p:blipFill rotWithShape="1">
              <a:blip r:embed="rId3">
                <a:alphaModFix/>
              </a:blip>
              <a:srcRect/>
              <a:stretch/>
            </p:blipFill>
            <p:spPr>
              <a:xfrm rot="-5400000">
                <a:off x="685249" y="1604566"/>
                <a:ext cx="681279" cy="77180"/>
              </a:xfrm>
              <a:prstGeom prst="rect">
                <a:avLst/>
              </a:prstGeom>
              <a:noFill/>
              <a:ln>
                <a:noFill/>
              </a:ln>
            </p:spPr>
          </p:pic>
          <p:pic>
            <p:nvPicPr>
              <p:cNvPr id="703" name="Google Shape;703;p16"/>
              <p:cNvPicPr preferRelativeResize="0"/>
              <p:nvPr/>
            </p:nvPicPr>
            <p:blipFill rotWithShape="1">
              <a:blip r:embed="rId3">
                <a:alphaModFix/>
              </a:blip>
              <a:srcRect/>
              <a:stretch/>
            </p:blipFill>
            <p:spPr>
              <a:xfrm rot="-5400000">
                <a:off x="836803" y="1604566"/>
                <a:ext cx="681279" cy="77180"/>
              </a:xfrm>
              <a:prstGeom prst="rect">
                <a:avLst/>
              </a:prstGeom>
              <a:noFill/>
              <a:ln>
                <a:noFill/>
              </a:ln>
            </p:spPr>
          </p:pic>
          <p:pic>
            <p:nvPicPr>
              <p:cNvPr id="704" name="Google Shape;704;p16"/>
              <p:cNvPicPr preferRelativeResize="0"/>
              <p:nvPr/>
            </p:nvPicPr>
            <p:blipFill rotWithShape="1">
              <a:blip r:embed="rId3">
                <a:alphaModFix/>
              </a:blip>
              <a:srcRect/>
              <a:stretch/>
            </p:blipFill>
            <p:spPr>
              <a:xfrm rot="-5400000">
                <a:off x="988357" y="1604566"/>
                <a:ext cx="681279" cy="77180"/>
              </a:xfrm>
              <a:prstGeom prst="rect">
                <a:avLst/>
              </a:prstGeom>
              <a:noFill/>
              <a:ln>
                <a:noFill/>
              </a:ln>
            </p:spPr>
          </p:pic>
          <p:pic>
            <p:nvPicPr>
              <p:cNvPr id="705" name="Google Shape;705;p16"/>
              <p:cNvPicPr preferRelativeResize="0"/>
              <p:nvPr/>
            </p:nvPicPr>
            <p:blipFill rotWithShape="1">
              <a:blip r:embed="rId3">
                <a:alphaModFix/>
              </a:blip>
              <a:srcRect/>
              <a:stretch/>
            </p:blipFill>
            <p:spPr>
              <a:xfrm rot="-5400000">
                <a:off x="1140149" y="1604566"/>
                <a:ext cx="681279" cy="77180"/>
              </a:xfrm>
              <a:prstGeom prst="rect">
                <a:avLst/>
              </a:prstGeom>
              <a:noFill/>
              <a:ln>
                <a:noFill/>
              </a:ln>
            </p:spPr>
          </p:pic>
          <p:grpSp>
            <p:nvGrpSpPr>
              <p:cNvPr id="706" name="Google Shape;706;p16"/>
              <p:cNvGrpSpPr/>
              <p:nvPr/>
            </p:nvGrpSpPr>
            <p:grpSpPr>
              <a:xfrm>
                <a:off x="1594006" y="1637868"/>
                <a:ext cx="84424" cy="345896"/>
                <a:chOff x="2528621" y="1548375"/>
                <a:chExt cx="74271" cy="303418"/>
              </a:xfrm>
            </p:grpSpPr>
            <p:pic>
              <p:nvPicPr>
                <p:cNvPr id="707" name="Google Shape;707;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08" name="Google Shape;708;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09" name="Google Shape;709;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710" name="Google Shape;710;p16"/>
              <p:cNvGrpSpPr/>
              <p:nvPr/>
            </p:nvGrpSpPr>
            <p:grpSpPr>
              <a:xfrm>
                <a:off x="1752806" y="1637868"/>
                <a:ext cx="84424" cy="345896"/>
                <a:chOff x="2528621" y="1548375"/>
                <a:chExt cx="74271" cy="303418"/>
              </a:xfrm>
            </p:grpSpPr>
            <p:pic>
              <p:nvPicPr>
                <p:cNvPr id="711" name="Google Shape;711;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12" name="Google Shape;712;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13" name="Google Shape;713;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714" name="Google Shape;714;p16"/>
              <p:cNvGrpSpPr/>
              <p:nvPr/>
            </p:nvGrpSpPr>
            <p:grpSpPr>
              <a:xfrm>
                <a:off x="1911605" y="1637868"/>
                <a:ext cx="84424" cy="345896"/>
                <a:chOff x="2528621" y="1548375"/>
                <a:chExt cx="74271" cy="303418"/>
              </a:xfrm>
            </p:grpSpPr>
            <p:pic>
              <p:nvPicPr>
                <p:cNvPr id="715" name="Google Shape;715;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16" name="Google Shape;716;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17" name="Google Shape;717;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grpSp>
          <p:nvGrpSpPr>
            <p:cNvPr id="718" name="Google Shape;718;p16"/>
            <p:cNvGrpSpPr/>
            <p:nvPr/>
          </p:nvGrpSpPr>
          <p:grpSpPr>
            <a:xfrm>
              <a:off x="8513741" y="1302517"/>
              <a:ext cx="1311838" cy="681279"/>
              <a:chOff x="684191" y="1302517"/>
              <a:chExt cx="1311838" cy="681279"/>
            </a:xfrm>
          </p:grpSpPr>
          <p:pic>
            <p:nvPicPr>
              <p:cNvPr id="719" name="Google Shape;719;p16"/>
              <p:cNvPicPr preferRelativeResize="0"/>
              <p:nvPr/>
            </p:nvPicPr>
            <p:blipFill rotWithShape="1">
              <a:blip r:embed="rId3">
                <a:alphaModFix/>
              </a:blip>
              <a:srcRect/>
              <a:stretch/>
            </p:blipFill>
            <p:spPr>
              <a:xfrm rot="-5400000">
                <a:off x="382141" y="1604566"/>
                <a:ext cx="681279" cy="77180"/>
              </a:xfrm>
              <a:prstGeom prst="rect">
                <a:avLst/>
              </a:prstGeom>
              <a:noFill/>
              <a:ln>
                <a:noFill/>
              </a:ln>
            </p:spPr>
          </p:pic>
          <p:pic>
            <p:nvPicPr>
              <p:cNvPr id="720" name="Google Shape;720;p16"/>
              <p:cNvPicPr preferRelativeResize="0"/>
              <p:nvPr/>
            </p:nvPicPr>
            <p:blipFill rotWithShape="1">
              <a:blip r:embed="rId3">
                <a:alphaModFix/>
              </a:blip>
              <a:srcRect/>
              <a:stretch/>
            </p:blipFill>
            <p:spPr>
              <a:xfrm rot="-5400000">
                <a:off x="533695" y="1604566"/>
                <a:ext cx="681279" cy="77180"/>
              </a:xfrm>
              <a:prstGeom prst="rect">
                <a:avLst/>
              </a:prstGeom>
              <a:noFill/>
              <a:ln>
                <a:noFill/>
              </a:ln>
            </p:spPr>
          </p:pic>
          <p:pic>
            <p:nvPicPr>
              <p:cNvPr id="721" name="Google Shape;721;p16"/>
              <p:cNvPicPr preferRelativeResize="0"/>
              <p:nvPr/>
            </p:nvPicPr>
            <p:blipFill rotWithShape="1">
              <a:blip r:embed="rId3">
                <a:alphaModFix/>
              </a:blip>
              <a:srcRect/>
              <a:stretch/>
            </p:blipFill>
            <p:spPr>
              <a:xfrm rot="-5400000">
                <a:off x="685249" y="1604566"/>
                <a:ext cx="681279" cy="77180"/>
              </a:xfrm>
              <a:prstGeom prst="rect">
                <a:avLst/>
              </a:prstGeom>
              <a:noFill/>
              <a:ln>
                <a:noFill/>
              </a:ln>
            </p:spPr>
          </p:pic>
          <p:pic>
            <p:nvPicPr>
              <p:cNvPr id="722" name="Google Shape;722;p16"/>
              <p:cNvPicPr preferRelativeResize="0"/>
              <p:nvPr/>
            </p:nvPicPr>
            <p:blipFill rotWithShape="1">
              <a:blip r:embed="rId3">
                <a:alphaModFix/>
              </a:blip>
              <a:srcRect/>
              <a:stretch/>
            </p:blipFill>
            <p:spPr>
              <a:xfrm rot="-5400000">
                <a:off x="836803" y="1604566"/>
                <a:ext cx="681279" cy="77180"/>
              </a:xfrm>
              <a:prstGeom prst="rect">
                <a:avLst/>
              </a:prstGeom>
              <a:noFill/>
              <a:ln>
                <a:noFill/>
              </a:ln>
            </p:spPr>
          </p:pic>
          <p:pic>
            <p:nvPicPr>
              <p:cNvPr id="723" name="Google Shape;723;p16"/>
              <p:cNvPicPr preferRelativeResize="0"/>
              <p:nvPr/>
            </p:nvPicPr>
            <p:blipFill rotWithShape="1">
              <a:blip r:embed="rId3">
                <a:alphaModFix/>
              </a:blip>
              <a:srcRect/>
              <a:stretch/>
            </p:blipFill>
            <p:spPr>
              <a:xfrm rot="-5400000">
                <a:off x="988357" y="1604566"/>
                <a:ext cx="681279" cy="77180"/>
              </a:xfrm>
              <a:prstGeom prst="rect">
                <a:avLst/>
              </a:prstGeom>
              <a:noFill/>
              <a:ln>
                <a:noFill/>
              </a:ln>
            </p:spPr>
          </p:pic>
          <p:pic>
            <p:nvPicPr>
              <p:cNvPr id="724" name="Google Shape;724;p16"/>
              <p:cNvPicPr preferRelativeResize="0"/>
              <p:nvPr/>
            </p:nvPicPr>
            <p:blipFill rotWithShape="1">
              <a:blip r:embed="rId3">
                <a:alphaModFix/>
              </a:blip>
              <a:srcRect/>
              <a:stretch/>
            </p:blipFill>
            <p:spPr>
              <a:xfrm rot="-5400000">
                <a:off x="1140149" y="1604566"/>
                <a:ext cx="681279" cy="77180"/>
              </a:xfrm>
              <a:prstGeom prst="rect">
                <a:avLst/>
              </a:prstGeom>
              <a:noFill/>
              <a:ln>
                <a:noFill/>
              </a:ln>
            </p:spPr>
          </p:pic>
          <p:grpSp>
            <p:nvGrpSpPr>
              <p:cNvPr id="725" name="Google Shape;725;p16"/>
              <p:cNvGrpSpPr/>
              <p:nvPr/>
            </p:nvGrpSpPr>
            <p:grpSpPr>
              <a:xfrm>
                <a:off x="1594006" y="1637868"/>
                <a:ext cx="84424" cy="345896"/>
                <a:chOff x="2528621" y="1548375"/>
                <a:chExt cx="74271" cy="303418"/>
              </a:xfrm>
            </p:grpSpPr>
            <p:pic>
              <p:nvPicPr>
                <p:cNvPr id="726" name="Google Shape;726;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27" name="Google Shape;727;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28" name="Google Shape;728;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729" name="Google Shape;729;p16"/>
              <p:cNvGrpSpPr/>
              <p:nvPr/>
            </p:nvGrpSpPr>
            <p:grpSpPr>
              <a:xfrm>
                <a:off x="1752806" y="1637868"/>
                <a:ext cx="84424" cy="345896"/>
                <a:chOff x="2528621" y="1548375"/>
                <a:chExt cx="74271" cy="303418"/>
              </a:xfrm>
            </p:grpSpPr>
            <p:pic>
              <p:nvPicPr>
                <p:cNvPr id="730" name="Google Shape;730;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31" name="Google Shape;731;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32" name="Google Shape;732;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nvGrpSpPr>
              <p:cNvPr id="733" name="Google Shape;733;p16"/>
              <p:cNvGrpSpPr/>
              <p:nvPr/>
            </p:nvGrpSpPr>
            <p:grpSpPr>
              <a:xfrm>
                <a:off x="1911605" y="1637868"/>
                <a:ext cx="84424" cy="345896"/>
                <a:chOff x="2528621" y="1548375"/>
                <a:chExt cx="74271" cy="303418"/>
              </a:xfrm>
            </p:grpSpPr>
            <p:pic>
              <p:nvPicPr>
                <p:cNvPr id="734" name="Google Shape;734;p16"/>
                <p:cNvPicPr preferRelativeResize="0"/>
                <p:nvPr/>
              </p:nvPicPr>
              <p:blipFill rotWithShape="1">
                <a:blip r:embed="rId4">
                  <a:alphaModFix/>
                </a:blip>
                <a:srcRect/>
                <a:stretch/>
              </p:blipFill>
              <p:spPr>
                <a:xfrm>
                  <a:off x="2528621" y="1548375"/>
                  <a:ext cx="74271" cy="74818"/>
                </a:xfrm>
                <a:prstGeom prst="rect">
                  <a:avLst/>
                </a:prstGeom>
                <a:noFill/>
                <a:ln>
                  <a:noFill/>
                </a:ln>
              </p:spPr>
            </p:pic>
            <p:pic>
              <p:nvPicPr>
                <p:cNvPr id="735" name="Google Shape;735;p16"/>
                <p:cNvPicPr preferRelativeResize="0"/>
                <p:nvPr/>
              </p:nvPicPr>
              <p:blipFill rotWithShape="1">
                <a:blip r:embed="rId4">
                  <a:alphaModFix/>
                </a:blip>
                <a:srcRect/>
                <a:stretch/>
              </p:blipFill>
              <p:spPr>
                <a:xfrm>
                  <a:off x="2528621" y="1662675"/>
                  <a:ext cx="74271" cy="74818"/>
                </a:xfrm>
                <a:prstGeom prst="rect">
                  <a:avLst/>
                </a:prstGeom>
                <a:noFill/>
                <a:ln>
                  <a:noFill/>
                </a:ln>
              </p:spPr>
            </p:pic>
            <p:pic>
              <p:nvPicPr>
                <p:cNvPr id="736" name="Google Shape;736;p16"/>
                <p:cNvPicPr preferRelativeResize="0"/>
                <p:nvPr/>
              </p:nvPicPr>
              <p:blipFill rotWithShape="1">
                <a:blip r:embed="rId4">
                  <a:alphaModFix/>
                </a:blip>
                <a:srcRect/>
                <a:stretch/>
              </p:blipFill>
              <p:spPr>
                <a:xfrm>
                  <a:off x="2528621" y="1776975"/>
                  <a:ext cx="74271" cy="74818"/>
                </a:xfrm>
                <a:prstGeom prst="rect">
                  <a:avLst/>
                </a:prstGeom>
                <a:noFill/>
                <a:ln>
                  <a:noFill/>
                </a:ln>
              </p:spPr>
            </p:pic>
          </p:grpSp>
        </p:grpSp>
      </p:grpSp>
      <p:sp>
        <p:nvSpPr>
          <p:cNvPr id="737" name="Google Shape;737;p16"/>
          <p:cNvSpPr/>
          <p:nvPr/>
        </p:nvSpPr>
        <p:spPr>
          <a:xfrm>
            <a:off x="1028700" y="1276350"/>
            <a:ext cx="10287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16"/>
          <p:cNvSpPr/>
          <p:nvPr/>
        </p:nvSpPr>
        <p:spPr>
          <a:xfrm>
            <a:off x="3905250" y="1276350"/>
            <a:ext cx="8574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16"/>
          <p:cNvSpPr/>
          <p:nvPr/>
        </p:nvSpPr>
        <p:spPr>
          <a:xfrm>
            <a:off x="6791325" y="1276350"/>
            <a:ext cx="6762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16"/>
          <p:cNvSpPr/>
          <p:nvPr/>
        </p:nvSpPr>
        <p:spPr>
          <a:xfrm>
            <a:off x="9667875" y="1276350"/>
            <a:ext cx="5049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16"/>
          <p:cNvSpPr/>
          <p:nvPr/>
        </p:nvSpPr>
        <p:spPr>
          <a:xfrm>
            <a:off x="2057400" y="1276350"/>
            <a:ext cx="5049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16"/>
          <p:cNvSpPr/>
          <p:nvPr/>
        </p:nvSpPr>
        <p:spPr>
          <a:xfrm>
            <a:off x="4762650" y="1276350"/>
            <a:ext cx="7617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16"/>
          <p:cNvSpPr/>
          <p:nvPr/>
        </p:nvSpPr>
        <p:spPr>
          <a:xfrm>
            <a:off x="7467525" y="1276350"/>
            <a:ext cx="8574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16"/>
          <p:cNvSpPr/>
          <p:nvPr/>
        </p:nvSpPr>
        <p:spPr>
          <a:xfrm>
            <a:off x="10172775" y="1276350"/>
            <a:ext cx="1028700" cy="8478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45" name="Google Shape;745;p16"/>
          <p:cNvPicPr preferRelativeResize="0"/>
          <p:nvPr/>
        </p:nvPicPr>
        <p:blipFill rotWithShape="1">
          <a:blip r:embed="rId5">
            <a:alphaModFix/>
          </a:blip>
          <a:srcRect/>
          <a:stretch/>
        </p:blipFill>
        <p:spPr>
          <a:xfrm>
            <a:off x="842275" y="2362100"/>
            <a:ext cx="2105025" cy="1685925"/>
          </a:xfrm>
          <a:prstGeom prst="rect">
            <a:avLst/>
          </a:prstGeom>
          <a:noFill/>
          <a:ln>
            <a:noFill/>
          </a:ln>
        </p:spPr>
      </p:pic>
      <p:sp>
        <p:nvSpPr>
          <p:cNvPr id="746" name="Google Shape;746;p16"/>
          <p:cNvSpPr txBox="1"/>
          <p:nvPr/>
        </p:nvSpPr>
        <p:spPr>
          <a:xfrm>
            <a:off x="1567488" y="245822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69</a:t>
            </a:r>
            <a:endParaRPr sz="2200" b="0" i="0" u="none" strike="noStrike" cap="none">
              <a:solidFill>
                <a:srgbClr val="000000"/>
              </a:solidFill>
              <a:latin typeface="Nunito Sans"/>
              <a:ea typeface="Nunito Sans"/>
              <a:cs typeface="Nunito Sans"/>
              <a:sym typeface="Nunito Sans"/>
            </a:endParaRPr>
          </a:p>
        </p:txBody>
      </p:sp>
      <p:sp>
        <p:nvSpPr>
          <p:cNvPr id="747" name="Google Shape;747;p16"/>
          <p:cNvSpPr txBox="1"/>
          <p:nvPr/>
        </p:nvSpPr>
        <p:spPr>
          <a:xfrm>
            <a:off x="872763"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60</a:t>
            </a:r>
            <a:endParaRPr sz="2200" b="0" i="0" u="none" strike="noStrike" cap="none">
              <a:solidFill>
                <a:srgbClr val="000000"/>
              </a:solidFill>
              <a:latin typeface="Nunito Sans"/>
              <a:ea typeface="Nunito Sans"/>
              <a:cs typeface="Nunito Sans"/>
              <a:sym typeface="Nunito Sans"/>
            </a:endParaRPr>
          </a:p>
        </p:txBody>
      </p:sp>
      <p:pic>
        <p:nvPicPr>
          <p:cNvPr id="748" name="Google Shape;748;p16"/>
          <p:cNvPicPr preferRelativeResize="0"/>
          <p:nvPr/>
        </p:nvPicPr>
        <p:blipFill rotWithShape="1">
          <a:blip r:embed="rId5">
            <a:alphaModFix/>
          </a:blip>
          <a:srcRect/>
          <a:stretch/>
        </p:blipFill>
        <p:spPr>
          <a:xfrm>
            <a:off x="3664400" y="2362100"/>
            <a:ext cx="2105025" cy="1685925"/>
          </a:xfrm>
          <a:prstGeom prst="rect">
            <a:avLst/>
          </a:prstGeom>
          <a:noFill/>
          <a:ln>
            <a:noFill/>
          </a:ln>
        </p:spPr>
      </p:pic>
      <p:sp>
        <p:nvSpPr>
          <p:cNvPr id="749" name="Google Shape;749;p16"/>
          <p:cNvSpPr txBox="1"/>
          <p:nvPr/>
        </p:nvSpPr>
        <p:spPr>
          <a:xfrm>
            <a:off x="4389613" y="245822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69</a:t>
            </a:r>
            <a:endParaRPr sz="2200" b="0" i="0" u="none" strike="noStrike" cap="none">
              <a:solidFill>
                <a:srgbClr val="000000"/>
              </a:solidFill>
              <a:latin typeface="Nunito Sans"/>
              <a:ea typeface="Nunito Sans"/>
              <a:cs typeface="Nunito Sans"/>
              <a:sym typeface="Nunito Sans"/>
            </a:endParaRPr>
          </a:p>
        </p:txBody>
      </p:sp>
      <p:sp>
        <p:nvSpPr>
          <p:cNvPr id="750" name="Google Shape;750;p16"/>
          <p:cNvSpPr txBox="1"/>
          <p:nvPr/>
        </p:nvSpPr>
        <p:spPr>
          <a:xfrm>
            <a:off x="3694888"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50</a:t>
            </a:r>
            <a:endParaRPr sz="2200" b="0" i="0" u="none" strike="noStrike" cap="none">
              <a:solidFill>
                <a:srgbClr val="000000"/>
              </a:solidFill>
              <a:latin typeface="Nunito Sans"/>
              <a:ea typeface="Nunito Sans"/>
              <a:cs typeface="Nunito Sans"/>
              <a:sym typeface="Nunito Sans"/>
            </a:endParaRPr>
          </a:p>
        </p:txBody>
      </p:sp>
      <p:pic>
        <p:nvPicPr>
          <p:cNvPr id="751" name="Google Shape;751;p16"/>
          <p:cNvPicPr preferRelativeResize="0"/>
          <p:nvPr/>
        </p:nvPicPr>
        <p:blipFill rotWithShape="1">
          <a:blip r:embed="rId5">
            <a:alphaModFix/>
          </a:blip>
          <a:srcRect/>
          <a:stretch/>
        </p:blipFill>
        <p:spPr>
          <a:xfrm>
            <a:off x="6486525" y="2362100"/>
            <a:ext cx="2105025" cy="1685925"/>
          </a:xfrm>
          <a:prstGeom prst="rect">
            <a:avLst/>
          </a:prstGeom>
          <a:noFill/>
          <a:ln>
            <a:noFill/>
          </a:ln>
        </p:spPr>
      </p:pic>
      <p:sp>
        <p:nvSpPr>
          <p:cNvPr id="752" name="Google Shape;752;p16"/>
          <p:cNvSpPr txBox="1"/>
          <p:nvPr/>
        </p:nvSpPr>
        <p:spPr>
          <a:xfrm>
            <a:off x="7211738" y="245822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69</a:t>
            </a:r>
            <a:endParaRPr sz="2200" b="0" i="0" u="none" strike="noStrike" cap="none">
              <a:solidFill>
                <a:srgbClr val="000000"/>
              </a:solidFill>
              <a:latin typeface="Nunito Sans"/>
              <a:ea typeface="Nunito Sans"/>
              <a:cs typeface="Nunito Sans"/>
              <a:sym typeface="Nunito Sans"/>
            </a:endParaRPr>
          </a:p>
        </p:txBody>
      </p:sp>
      <p:sp>
        <p:nvSpPr>
          <p:cNvPr id="753" name="Google Shape;753;p16"/>
          <p:cNvSpPr txBox="1"/>
          <p:nvPr/>
        </p:nvSpPr>
        <p:spPr>
          <a:xfrm>
            <a:off x="6517013"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40</a:t>
            </a:r>
            <a:endParaRPr sz="2200" b="0" i="0" u="none" strike="noStrike" cap="none">
              <a:solidFill>
                <a:srgbClr val="000000"/>
              </a:solidFill>
              <a:latin typeface="Nunito Sans"/>
              <a:ea typeface="Nunito Sans"/>
              <a:cs typeface="Nunito Sans"/>
              <a:sym typeface="Nunito Sans"/>
            </a:endParaRPr>
          </a:p>
        </p:txBody>
      </p:sp>
      <p:pic>
        <p:nvPicPr>
          <p:cNvPr id="754" name="Google Shape;754;p16"/>
          <p:cNvPicPr preferRelativeResize="0"/>
          <p:nvPr/>
        </p:nvPicPr>
        <p:blipFill rotWithShape="1">
          <a:blip r:embed="rId5">
            <a:alphaModFix/>
          </a:blip>
          <a:srcRect/>
          <a:stretch/>
        </p:blipFill>
        <p:spPr>
          <a:xfrm>
            <a:off x="9308650" y="2362100"/>
            <a:ext cx="2105025" cy="1685925"/>
          </a:xfrm>
          <a:prstGeom prst="rect">
            <a:avLst/>
          </a:prstGeom>
          <a:noFill/>
          <a:ln>
            <a:noFill/>
          </a:ln>
        </p:spPr>
      </p:pic>
      <p:sp>
        <p:nvSpPr>
          <p:cNvPr id="755" name="Google Shape;755;p16"/>
          <p:cNvSpPr txBox="1"/>
          <p:nvPr/>
        </p:nvSpPr>
        <p:spPr>
          <a:xfrm>
            <a:off x="10033863" y="245822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69</a:t>
            </a:r>
            <a:endParaRPr sz="2200" b="0" i="0" u="none" strike="noStrike" cap="none">
              <a:solidFill>
                <a:srgbClr val="000000"/>
              </a:solidFill>
              <a:latin typeface="Nunito Sans"/>
              <a:ea typeface="Nunito Sans"/>
              <a:cs typeface="Nunito Sans"/>
              <a:sym typeface="Nunito Sans"/>
            </a:endParaRPr>
          </a:p>
        </p:txBody>
      </p:sp>
      <p:sp>
        <p:nvSpPr>
          <p:cNvPr id="756" name="Google Shape;756;p16"/>
          <p:cNvSpPr txBox="1"/>
          <p:nvPr/>
        </p:nvSpPr>
        <p:spPr>
          <a:xfrm>
            <a:off x="9339138"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30</a:t>
            </a:r>
            <a:endParaRPr sz="2200" b="0" i="0" u="none" strike="noStrike" cap="none">
              <a:solidFill>
                <a:srgbClr val="000000"/>
              </a:solidFill>
              <a:latin typeface="Nunito Sans"/>
              <a:ea typeface="Nunito Sans"/>
              <a:cs typeface="Nunito Sans"/>
              <a:sym typeface="Nunito Sans"/>
            </a:endParaRPr>
          </a:p>
        </p:txBody>
      </p:sp>
      <p:sp>
        <p:nvSpPr>
          <p:cNvPr id="757" name="Google Shape;757;p1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sp>
        <p:nvSpPr>
          <p:cNvPr id="758" name="Google Shape;758;p16"/>
          <p:cNvSpPr txBox="1"/>
          <p:nvPr/>
        </p:nvSpPr>
        <p:spPr>
          <a:xfrm>
            <a:off x="4269077" y="4841116"/>
            <a:ext cx="1779300" cy="1708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               4</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              14</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70</a:t>
            </a:r>
            <a:endParaRPr sz="1800" b="0" i="0" u="none" strike="noStrike" cap="none">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60</a:t>
            </a:r>
            <a:endParaRPr sz="1800" b="0" i="0" u="none" strike="noStrike" cap="none">
              <a:solidFill>
                <a:srgbClr val="43A047"/>
              </a:solidFill>
              <a:latin typeface="Century Gothic"/>
              <a:ea typeface="Century Gothic"/>
              <a:cs typeface="Century Gothic"/>
              <a:sym typeface="Century Gothic"/>
            </a:endParaRPr>
          </a:p>
        </p:txBody>
      </p:sp>
      <p:pic>
        <p:nvPicPr>
          <p:cNvPr id="759" name="Google Shape;759;p16"/>
          <p:cNvPicPr preferRelativeResize="0"/>
          <p:nvPr/>
        </p:nvPicPr>
        <p:blipFill rotWithShape="1">
          <a:blip r:embed="rId6">
            <a:alphaModFix/>
          </a:blip>
          <a:srcRect/>
          <a:stretch/>
        </p:blipFill>
        <p:spPr>
          <a:xfrm>
            <a:off x="9339143" y="5695366"/>
            <a:ext cx="982124" cy="982124"/>
          </a:xfrm>
          <a:prstGeom prst="rect">
            <a:avLst/>
          </a:prstGeom>
          <a:noFill/>
          <a:ln>
            <a:noFill/>
          </a:ln>
        </p:spPr>
      </p:pic>
      <p:sp>
        <p:nvSpPr>
          <p:cNvPr id="760" name="Google Shape;760;p16"/>
          <p:cNvSpPr/>
          <p:nvPr/>
        </p:nvSpPr>
        <p:spPr>
          <a:xfrm>
            <a:off x="6980475" y="5057775"/>
            <a:ext cx="2486100" cy="906300"/>
          </a:xfrm>
          <a:prstGeom prst="wedgeEllipseCallout">
            <a:avLst>
              <a:gd name="adj1" fmla="val 44085"/>
              <a:gd name="adj2" fmla="val 797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Century Gothic"/>
                <a:ea typeface="Century Gothic"/>
                <a:cs typeface="Century Gothic"/>
                <a:sym typeface="Century Gothic"/>
              </a:rPr>
              <a:t>Can you see a pattern?</a:t>
            </a:r>
            <a:endParaRPr sz="1800" b="0" i="0" u="none" strike="noStrike" cap="none">
              <a:solidFill>
                <a:srgbClr val="000000"/>
              </a:solidFill>
              <a:latin typeface="Century Gothic"/>
              <a:ea typeface="Century Gothic"/>
              <a:cs typeface="Century Gothic"/>
              <a:sym typeface="Century Gothic"/>
            </a:endParaRPr>
          </a:p>
        </p:txBody>
      </p:sp>
      <p:sp>
        <p:nvSpPr>
          <p:cNvPr id="761" name="Google Shape;761;p16"/>
          <p:cNvSpPr txBox="1"/>
          <p:nvPr/>
        </p:nvSpPr>
        <p:spPr>
          <a:xfrm>
            <a:off x="2231338"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9</a:t>
            </a:r>
            <a:endParaRPr sz="2200" b="0" i="0" u="none" strike="noStrike" cap="none">
              <a:solidFill>
                <a:srgbClr val="43A047"/>
              </a:solidFill>
              <a:latin typeface="Nunito Sans"/>
              <a:ea typeface="Nunito Sans"/>
              <a:cs typeface="Nunito Sans"/>
              <a:sym typeface="Nunito Sans"/>
            </a:endParaRPr>
          </a:p>
        </p:txBody>
      </p:sp>
      <p:sp>
        <p:nvSpPr>
          <p:cNvPr id="762" name="Google Shape;762;p16"/>
          <p:cNvSpPr txBox="1"/>
          <p:nvPr/>
        </p:nvSpPr>
        <p:spPr>
          <a:xfrm>
            <a:off x="5053463"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19</a:t>
            </a:r>
            <a:endParaRPr sz="2200" b="0" i="0" u="none" strike="noStrike" cap="none">
              <a:solidFill>
                <a:srgbClr val="43A047"/>
              </a:solidFill>
              <a:latin typeface="Nunito Sans"/>
              <a:ea typeface="Nunito Sans"/>
              <a:cs typeface="Nunito Sans"/>
              <a:sym typeface="Nunito Sans"/>
            </a:endParaRPr>
          </a:p>
        </p:txBody>
      </p:sp>
      <p:sp>
        <p:nvSpPr>
          <p:cNvPr id="763" name="Google Shape;763;p16"/>
          <p:cNvSpPr txBox="1"/>
          <p:nvPr/>
        </p:nvSpPr>
        <p:spPr>
          <a:xfrm>
            <a:off x="7875588"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29</a:t>
            </a:r>
            <a:endParaRPr sz="2200" b="0" i="0" u="none" strike="noStrike" cap="none">
              <a:solidFill>
                <a:srgbClr val="43A047"/>
              </a:solidFill>
              <a:latin typeface="Nunito Sans"/>
              <a:ea typeface="Nunito Sans"/>
              <a:cs typeface="Nunito Sans"/>
              <a:sym typeface="Nunito Sans"/>
            </a:endParaRPr>
          </a:p>
        </p:txBody>
      </p:sp>
      <p:sp>
        <p:nvSpPr>
          <p:cNvPr id="764" name="Google Shape;764;p16"/>
          <p:cNvSpPr txBox="1"/>
          <p:nvPr/>
        </p:nvSpPr>
        <p:spPr>
          <a:xfrm>
            <a:off x="10697713" y="3433475"/>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43A047"/>
                </a:solidFill>
                <a:latin typeface="Nunito Sans"/>
                <a:ea typeface="Nunito Sans"/>
                <a:cs typeface="Nunito Sans"/>
                <a:sym typeface="Nunito Sans"/>
              </a:rPr>
              <a:t>39</a:t>
            </a:r>
            <a:endParaRPr sz="2200" b="0" i="0" u="none" strike="noStrike" cap="none">
              <a:solidFill>
                <a:srgbClr val="43A047"/>
              </a:solidFill>
              <a:latin typeface="Nunito Sans"/>
              <a:ea typeface="Nunito Sans"/>
              <a:cs typeface="Nunito Sans"/>
              <a:sym typeface="Nunito San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5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1"/>
                                        </p:tgtEl>
                                        <p:attrNameLst>
                                          <p:attrName>style.visibility</p:attrName>
                                        </p:attrNameLst>
                                      </p:cBhvr>
                                      <p:to>
                                        <p:strVal val="visible"/>
                                      </p:to>
                                    </p:set>
                                    <p:animEffect transition="in" filter="fade">
                                      <p:cBhvr>
                                        <p:cTn id="7" dur="500"/>
                                        <p:tgtEl>
                                          <p:spTgt spid="761"/>
                                        </p:tgtEl>
                                      </p:cBhvr>
                                    </p:animEffect>
                                  </p:childTnLst>
                                </p:cTn>
                              </p:par>
                              <p:par>
                                <p:cTn id="8" presetID="10" presetClass="entr" presetSubtype="0" fill="hold"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fade">
                                      <p:cBhvr>
                                        <p:cTn id="10" dur="500"/>
                                        <p:tgtEl>
                                          <p:spTgt spid="762"/>
                                        </p:tgtEl>
                                      </p:cBhvr>
                                    </p:animEffect>
                                  </p:childTnLst>
                                </p:cTn>
                              </p:par>
                              <p:par>
                                <p:cTn id="11" presetID="10" presetClass="entr" presetSubtype="0" fill="hold" nodeType="withEffect">
                                  <p:stCondLst>
                                    <p:cond delay="0"/>
                                  </p:stCondLst>
                                  <p:childTnLst>
                                    <p:set>
                                      <p:cBhvr>
                                        <p:cTn id="12" dur="1" fill="hold">
                                          <p:stCondLst>
                                            <p:cond delay="0"/>
                                          </p:stCondLst>
                                        </p:cTn>
                                        <p:tgtEl>
                                          <p:spTgt spid="763"/>
                                        </p:tgtEl>
                                        <p:attrNameLst>
                                          <p:attrName>style.visibility</p:attrName>
                                        </p:attrNameLst>
                                      </p:cBhvr>
                                      <p:to>
                                        <p:strVal val="visible"/>
                                      </p:to>
                                    </p:set>
                                    <p:animEffect transition="in" filter="fade">
                                      <p:cBhvr>
                                        <p:cTn id="13" dur="500"/>
                                        <p:tgtEl>
                                          <p:spTgt spid="763"/>
                                        </p:tgtEl>
                                      </p:cBhvr>
                                    </p:animEffect>
                                  </p:childTnLst>
                                </p:cTn>
                              </p:par>
                              <p:par>
                                <p:cTn id="14" presetID="10" presetClass="entr" presetSubtype="0" fill="hold" nodeType="withEffect">
                                  <p:stCondLst>
                                    <p:cond delay="0"/>
                                  </p:stCondLst>
                                  <p:childTnLst>
                                    <p:set>
                                      <p:cBhvr>
                                        <p:cTn id="15" dur="1" fill="hold">
                                          <p:stCondLst>
                                            <p:cond delay="0"/>
                                          </p:stCondLst>
                                        </p:cTn>
                                        <p:tgtEl>
                                          <p:spTgt spid="764"/>
                                        </p:tgtEl>
                                        <p:attrNameLst>
                                          <p:attrName>style.visibility</p:attrName>
                                        </p:attrNameLst>
                                      </p:cBhvr>
                                      <p:to>
                                        <p:strVal val="visible"/>
                                      </p:to>
                                    </p:set>
                                    <p:animEffect transition="in" filter="fade">
                                      <p:cBhvr>
                                        <p:cTn id="16" dur="500"/>
                                        <p:tgtEl>
                                          <p:spTgt spid="764"/>
                                        </p:tgtEl>
                                      </p:cBhvr>
                                    </p:animEffect>
                                  </p:childTnLst>
                                </p:cTn>
                              </p:par>
                              <p:par>
                                <p:cTn id="17" presetID="10" presetClass="entr" presetSubtype="0" fill="hold" nodeType="withEffect">
                                  <p:stCondLst>
                                    <p:cond delay="0"/>
                                  </p:stCondLst>
                                  <p:childTnLst>
                                    <p:set>
                                      <p:cBhvr>
                                        <p:cTn id="18" dur="1" fill="hold">
                                          <p:stCondLst>
                                            <p:cond delay="0"/>
                                          </p:stCondLst>
                                        </p:cTn>
                                        <p:tgtEl>
                                          <p:spTgt spid="758"/>
                                        </p:tgtEl>
                                        <p:attrNameLst>
                                          <p:attrName>style.visibility</p:attrName>
                                        </p:attrNameLst>
                                      </p:cBhvr>
                                      <p:to>
                                        <p:strVal val="visible"/>
                                      </p:to>
                                    </p:set>
                                    <p:animEffect transition="in" filter="fade">
                                      <p:cBhvr>
                                        <p:cTn id="19" dur="500"/>
                                        <p:tgtEl>
                                          <p:spTgt spid="758"/>
                                        </p:tgtEl>
                                      </p:cBhvr>
                                    </p:animEffect>
                                  </p:childTnLst>
                                </p:cTn>
                              </p:par>
                            </p:childTnLst>
                          </p:cTn>
                        </p:par>
                      </p:childTnLst>
                    </p:cTn>
                  </p:par>
                </p:childTnLst>
              </p:cTn>
              <p:nextCondLst>
                <p:cond evt="onClick" delay="0">
                  <p:tgtEl>
                    <p:spTgt spid="75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Identifying numbers from representations that include an exchange</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Flexible partitioning with base 10</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Flexible partitioning with base 10</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Matching part whole models to pictorial representations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Matching part whole models to pictorial representations</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Reasoning and problem solving</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Reasoning and problem solving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sz="1400" b="0" i="0" u="none" strike="noStrike" cap="none">
              <a:solidFill>
                <a:srgbClr val="000000"/>
              </a:solidFill>
              <a:latin typeface="Arial"/>
              <a:ea typeface="Arial"/>
              <a:cs typeface="Arial"/>
              <a:sym typeface="Arial"/>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Based on flexibly partition numbers to 100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sz="1400" b="0" i="0" u="none" strike="noStrike" cap="none">
              <a:solidFill>
                <a:srgbClr val="000000"/>
              </a:solidFill>
              <a:latin typeface="Arial"/>
              <a:ea typeface="Arial"/>
              <a:cs typeface="Arial"/>
              <a:sym typeface="Arial"/>
            </a:endParaRPr>
          </a:p>
        </p:txBody>
      </p:sp>
      <p:sp>
        <p:nvSpPr>
          <p:cNvPr id="62" name="Google Shape;62;p3"/>
          <p:cNvSpPr txBox="1"/>
          <p:nvPr/>
        </p:nvSpPr>
        <p:spPr>
          <a:xfrm>
            <a:off x="263524" y="3641007"/>
            <a:ext cx="11736300"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There are (number) hundreds, (number) tens and (number) ones. The number is (number).</a:t>
            </a:r>
            <a:endParaRPr sz="1400" b="0" i="0" u="none" strike="noStrike" cap="none">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100"/>
              <a:buFont typeface="Arial"/>
              <a:buChar char="•"/>
            </a:pPr>
            <a:r>
              <a:rPr lang="en-GB" sz="1800" b="0" i="0" u="none" strike="noStrike" cap="none">
                <a:solidFill>
                  <a:srgbClr val="222222"/>
                </a:solidFill>
                <a:latin typeface="Century Gothic"/>
                <a:ea typeface="Century Gothic"/>
                <a:cs typeface="Century Gothic"/>
                <a:sym typeface="Century Gothic"/>
              </a:rPr>
              <a:t>There are 7 hundreds, 2 tens and 8 ones. The number is 728. 728 = 700 + 20 + 8</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The digit (number) is in the (number) column. It has a value of (number).</a:t>
            </a:r>
            <a:endParaRPr sz="1400" b="0" i="0" u="none" strike="noStrike" cap="none">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1100"/>
              <a:buFont typeface="Arial"/>
              <a:buChar char="•"/>
            </a:pPr>
            <a:r>
              <a:rPr lang="en-GB" sz="1800" b="0" i="0" u="none" strike="noStrike" cap="none">
                <a:solidFill>
                  <a:srgbClr val="222222"/>
                </a:solidFill>
                <a:latin typeface="Century Gothic"/>
                <a:ea typeface="Century Gothic"/>
                <a:cs typeface="Century Gothic"/>
                <a:sym typeface="Century Gothic"/>
              </a:rPr>
              <a:t>The digit 5 is in the tens column. It has a value of 50.</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222222"/>
              </a:solidFill>
              <a:latin typeface="Century Gothic"/>
              <a:ea typeface="Century Gothic"/>
              <a:cs typeface="Century Gothic"/>
              <a:sym typeface="Century Gothic"/>
            </a:endParaRPr>
          </a:p>
        </p:txBody>
      </p:sp>
      <p:graphicFrame>
        <p:nvGraphicFramePr>
          <p:cNvPr id="63" name="Google Shape;63;p3"/>
          <p:cNvGraphicFramePr/>
          <p:nvPr>
            <p:extLst>
              <p:ext uri="{D42A27DB-BD31-4B8C-83A1-F6EECF244321}">
                <p14:modId xmlns:p14="http://schemas.microsoft.com/office/powerpoint/2010/main" val="3133159337"/>
              </p:ext>
            </p:extLst>
          </p:nvPr>
        </p:nvGraphicFramePr>
        <p:xfrm>
          <a:off x="263524" y="1155866"/>
          <a:ext cx="11736400" cy="1849170"/>
        </p:xfrm>
        <a:graphic>
          <a:graphicData uri="http://schemas.openxmlformats.org/drawingml/2006/table">
            <a:tbl>
              <a:tblPr firstRow="1" bandRow="1">
                <a:noFill/>
                <a:tableStyleId>{FF6747F6-E5A0-4125-B127-788DB111A50F}</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dirty="0">
                          <a:solidFill>
                            <a:srgbClr val="222222"/>
                          </a:solidFill>
                          <a:latin typeface="Century Gothic"/>
                          <a:ea typeface="Century Gothic"/>
                          <a:cs typeface="Century Gothic"/>
                          <a:sym typeface="Century Gothic"/>
                        </a:rPr>
                        <a:t>hundreds</a:t>
                      </a:r>
                      <a:endParaRPr sz="1800" b="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b="0" u="none" strike="noStrike" cap="none">
                          <a:solidFill>
                            <a:srgbClr val="222222"/>
                          </a:solidFill>
                          <a:latin typeface="Century Gothic"/>
                          <a:ea typeface="Century Gothic"/>
                          <a:cs typeface="Century Gothic"/>
                          <a:sym typeface="Century Gothic"/>
                        </a:rPr>
                        <a:t>tens</a:t>
                      </a:r>
                      <a:endParaRPr sz="1800" b="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ones</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placeholder</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partition</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part-whole model</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digit</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value</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solidFill>
                            <a:srgbClr val="222222"/>
                          </a:solidFill>
                          <a:latin typeface="Century Gothic"/>
                          <a:ea typeface="Century Gothic"/>
                          <a:cs typeface="Century Gothic"/>
                          <a:sym typeface="Century Gothic"/>
                        </a:rPr>
                        <a:t>expanded form</a:t>
                      </a:r>
                      <a:endParaRPr sz="1800" u="none" strike="noStrike" cap="none">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rgbClr val="222222"/>
                          </a:solidFill>
                          <a:latin typeface="Century Gothic"/>
                          <a:ea typeface="Century Gothic"/>
                          <a:cs typeface="Century Gothic"/>
                          <a:sym typeface="Century Gothic"/>
                        </a:rPr>
                        <a:t>flexible partitioning</a:t>
                      </a:r>
                      <a:endParaRPr sz="1800" u="none" strike="noStrike" cap="none" dirty="0">
                        <a:solidFill>
                          <a:srgbClr val="222222"/>
                        </a:solidFill>
                        <a:latin typeface="Century Gothic"/>
                        <a:ea typeface="Century Gothic"/>
                        <a:cs typeface="Century Gothic"/>
                        <a:sym typeface="Century Gothic"/>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020011"/>
            <a:ext cx="11736887" cy="69227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a:t>What is the whole?</a:t>
            </a:r>
            <a:endParaRPr b="1"/>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500,503</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3,002,004,013</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5,413</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553</a:t>
            </a:r>
            <a:endParaRPr/>
          </a:p>
        </p:txBody>
      </p:sp>
      <p:grpSp>
        <p:nvGrpSpPr>
          <p:cNvPr id="74" name="Google Shape;74;p4"/>
          <p:cNvGrpSpPr/>
          <p:nvPr/>
        </p:nvGrpSpPr>
        <p:grpSpPr>
          <a:xfrm>
            <a:off x="3874625" y="893007"/>
            <a:ext cx="4484494" cy="2140626"/>
            <a:chOff x="3874338" y="893007"/>
            <a:chExt cx="4874450" cy="2326767"/>
          </a:xfrm>
        </p:grpSpPr>
        <p:pic>
          <p:nvPicPr>
            <p:cNvPr id="75" name="Google Shape;75;p4" descr="Shape&#10;&#10;Description automatically generated"/>
            <p:cNvPicPr preferRelativeResize="0"/>
            <p:nvPr/>
          </p:nvPicPr>
          <p:blipFill rotWithShape="1">
            <a:blip r:embed="rId3">
              <a:alphaModFix/>
            </a:blip>
            <a:srcRect/>
            <a:stretch/>
          </p:blipFill>
          <p:spPr>
            <a:xfrm>
              <a:off x="3874338" y="893007"/>
              <a:ext cx="4874450" cy="2326767"/>
            </a:xfrm>
            <a:prstGeom prst="rect">
              <a:avLst/>
            </a:prstGeom>
            <a:noFill/>
            <a:ln>
              <a:noFill/>
            </a:ln>
          </p:spPr>
        </p:pic>
        <p:sp>
          <p:nvSpPr>
            <p:cNvPr id="76" name="Google Shape;76;p4"/>
            <p:cNvSpPr txBox="1"/>
            <p:nvPr/>
          </p:nvSpPr>
          <p:spPr>
            <a:xfrm>
              <a:off x="5837469" y="1031055"/>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a:t>
              </a:r>
              <a:endParaRPr sz="2200" b="0" i="0" u="none" strike="noStrike" cap="none">
                <a:solidFill>
                  <a:srgbClr val="000000"/>
                </a:solidFill>
                <a:latin typeface="Nunito Sans"/>
                <a:ea typeface="Nunito Sans"/>
                <a:cs typeface="Nunito Sans"/>
                <a:sym typeface="Nunito Sans"/>
              </a:endParaRPr>
            </a:p>
          </p:txBody>
        </p:sp>
        <p:sp>
          <p:nvSpPr>
            <p:cNvPr id="77" name="Google Shape;77;p4"/>
            <p:cNvSpPr txBox="1"/>
            <p:nvPr/>
          </p:nvSpPr>
          <p:spPr>
            <a:xfrm>
              <a:off x="4103919" y="1648805"/>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300</a:t>
              </a:r>
              <a:endParaRPr sz="2200" b="0" i="0" u="none" strike="noStrike" cap="none">
                <a:solidFill>
                  <a:srgbClr val="000000"/>
                </a:solidFill>
                <a:latin typeface="Nunito Sans"/>
                <a:ea typeface="Nunito Sans"/>
                <a:cs typeface="Nunito Sans"/>
                <a:sym typeface="Nunito Sans"/>
              </a:endParaRPr>
            </a:p>
          </p:txBody>
        </p:sp>
        <p:sp>
          <p:nvSpPr>
            <p:cNvPr id="78" name="Google Shape;78;p4"/>
            <p:cNvSpPr txBox="1"/>
            <p:nvPr/>
          </p:nvSpPr>
          <p:spPr>
            <a:xfrm>
              <a:off x="4991119" y="2401280"/>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200</a:t>
              </a:r>
              <a:endParaRPr sz="2200" b="0" i="0" u="none" strike="noStrike" cap="none">
                <a:solidFill>
                  <a:srgbClr val="000000"/>
                </a:solidFill>
                <a:latin typeface="Nunito Sans"/>
                <a:ea typeface="Nunito Sans"/>
                <a:cs typeface="Nunito Sans"/>
                <a:sym typeface="Nunito Sans"/>
              </a:endParaRPr>
            </a:p>
          </p:txBody>
        </p:sp>
        <p:sp>
          <p:nvSpPr>
            <p:cNvPr id="79" name="Google Shape;79;p4"/>
            <p:cNvSpPr txBox="1"/>
            <p:nvPr/>
          </p:nvSpPr>
          <p:spPr>
            <a:xfrm>
              <a:off x="6429394" y="2401280"/>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40</a:t>
              </a:r>
              <a:endParaRPr sz="2200" b="0" i="0" u="none" strike="noStrike" cap="none">
                <a:solidFill>
                  <a:srgbClr val="000000"/>
                </a:solidFill>
                <a:latin typeface="Nunito Sans"/>
                <a:ea typeface="Nunito Sans"/>
                <a:cs typeface="Nunito Sans"/>
                <a:sym typeface="Nunito Sans"/>
              </a:endParaRPr>
            </a:p>
          </p:txBody>
        </p:sp>
        <p:sp>
          <p:nvSpPr>
            <p:cNvPr id="80" name="Google Shape;80;p4"/>
            <p:cNvSpPr txBox="1"/>
            <p:nvPr/>
          </p:nvSpPr>
          <p:spPr>
            <a:xfrm>
              <a:off x="7439044" y="1745405"/>
              <a:ext cx="1069500" cy="52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0" i="0" u="none" strike="noStrike" cap="none">
                  <a:solidFill>
                    <a:srgbClr val="000000"/>
                  </a:solidFill>
                  <a:latin typeface="Nunito Sans"/>
                  <a:ea typeface="Nunito Sans"/>
                  <a:cs typeface="Nunito Sans"/>
                  <a:sym typeface="Nunito Sans"/>
                </a:rPr>
                <a:t>13</a:t>
              </a:r>
              <a:endParaRPr sz="2200" b="0" i="0" u="none" strike="noStrike" cap="none">
                <a:solidFill>
                  <a:srgbClr val="000000"/>
                </a:solidFill>
                <a:latin typeface="Nunito Sans"/>
                <a:ea typeface="Nunito Sans"/>
                <a:cs typeface="Nunito Sans"/>
                <a:sym typeface="Nunito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partition numbers to 1,000 in different ways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6"/>
          <p:cNvGrpSpPr/>
          <p:nvPr/>
        </p:nvGrpSpPr>
        <p:grpSpPr>
          <a:xfrm>
            <a:off x="3069875" y="1690350"/>
            <a:ext cx="7033350" cy="2963400"/>
            <a:chOff x="3069875" y="1690350"/>
            <a:chExt cx="7033350" cy="2963400"/>
          </a:xfrm>
        </p:grpSpPr>
        <p:sp>
          <p:nvSpPr>
            <p:cNvPr id="92" name="Google Shape;92;p6"/>
            <p:cNvSpPr/>
            <p:nvPr/>
          </p:nvSpPr>
          <p:spPr>
            <a:xfrm>
              <a:off x="3069875" y="1690350"/>
              <a:ext cx="4547400" cy="1029300"/>
            </a:xfrm>
            <a:prstGeom prst="parallelogram">
              <a:avLst>
                <a:gd name="adj" fmla="val 96371"/>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6"/>
            <p:cNvSpPr/>
            <p:nvPr/>
          </p:nvSpPr>
          <p:spPr>
            <a:xfrm>
              <a:off x="5915025" y="3257550"/>
              <a:ext cx="2657400" cy="1396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6"/>
            <p:cNvSpPr/>
            <p:nvPr/>
          </p:nvSpPr>
          <p:spPr>
            <a:xfrm>
              <a:off x="9655625" y="3247625"/>
              <a:ext cx="447600" cy="1396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5" name="Google Shape;95;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96" name="Google Shape;96;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97" name="Google Shape;97;p6"/>
          <p:cNvGrpSpPr/>
          <p:nvPr/>
        </p:nvGrpSpPr>
        <p:grpSpPr>
          <a:xfrm>
            <a:off x="506021" y="1666213"/>
            <a:ext cx="8336207" cy="1077574"/>
            <a:chOff x="505969" y="1666213"/>
            <a:chExt cx="9922875" cy="1282826"/>
          </a:xfrm>
        </p:grpSpPr>
        <p:pic>
          <p:nvPicPr>
            <p:cNvPr id="98" name="Google Shape;98;p6"/>
            <p:cNvPicPr preferRelativeResize="0"/>
            <p:nvPr/>
          </p:nvPicPr>
          <p:blipFill rotWithShape="1">
            <a:blip r:embed="rId3">
              <a:alphaModFix/>
            </a:blip>
            <a:srcRect/>
            <a:stretch/>
          </p:blipFill>
          <p:spPr>
            <a:xfrm>
              <a:off x="505969" y="1666213"/>
              <a:ext cx="1315931" cy="1282826"/>
            </a:xfrm>
            <a:prstGeom prst="rect">
              <a:avLst/>
            </a:prstGeom>
            <a:noFill/>
            <a:ln>
              <a:noFill/>
            </a:ln>
          </p:spPr>
        </p:pic>
        <p:pic>
          <p:nvPicPr>
            <p:cNvPr id="99" name="Google Shape;99;p6"/>
            <p:cNvPicPr preferRelativeResize="0"/>
            <p:nvPr/>
          </p:nvPicPr>
          <p:blipFill rotWithShape="1">
            <a:blip r:embed="rId3">
              <a:alphaModFix/>
            </a:blip>
            <a:srcRect/>
            <a:stretch/>
          </p:blipFill>
          <p:spPr>
            <a:xfrm>
              <a:off x="1589094" y="1666213"/>
              <a:ext cx="1315931" cy="1282826"/>
            </a:xfrm>
            <a:prstGeom prst="rect">
              <a:avLst/>
            </a:prstGeom>
            <a:noFill/>
            <a:ln>
              <a:noFill/>
            </a:ln>
          </p:spPr>
        </p:pic>
        <p:pic>
          <p:nvPicPr>
            <p:cNvPr id="100" name="Google Shape;100;p6"/>
            <p:cNvPicPr preferRelativeResize="0"/>
            <p:nvPr/>
          </p:nvPicPr>
          <p:blipFill rotWithShape="1">
            <a:blip r:embed="rId3">
              <a:alphaModFix/>
            </a:blip>
            <a:srcRect/>
            <a:stretch/>
          </p:blipFill>
          <p:spPr>
            <a:xfrm>
              <a:off x="2623269" y="1666213"/>
              <a:ext cx="1315931" cy="1282826"/>
            </a:xfrm>
            <a:prstGeom prst="rect">
              <a:avLst/>
            </a:prstGeom>
            <a:noFill/>
            <a:ln>
              <a:noFill/>
            </a:ln>
          </p:spPr>
        </p:pic>
        <p:grpSp>
          <p:nvGrpSpPr>
            <p:cNvPr id="101" name="Google Shape;101;p6"/>
            <p:cNvGrpSpPr/>
            <p:nvPr/>
          </p:nvGrpSpPr>
          <p:grpSpPr>
            <a:xfrm>
              <a:off x="3816431" y="1848113"/>
              <a:ext cx="2308488" cy="1050131"/>
              <a:chOff x="3816431" y="1848113"/>
              <a:chExt cx="2308488" cy="1050131"/>
            </a:xfrm>
          </p:grpSpPr>
          <p:pic>
            <p:nvPicPr>
              <p:cNvPr id="102" name="Google Shape;102;p6"/>
              <p:cNvPicPr preferRelativeResize="0"/>
              <p:nvPr/>
            </p:nvPicPr>
            <p:blipFill rotWithShape="1">
              <a:blip r:embed="rId4">
                <a:alphaModFix/>
              </a:blip>
              <a:srcRect/>
              <a:stretch/>
            </p:blipFill>
            <p:spPr>
              <a:xfrm>
                <a:off x="3816431" y="1848113"/>
                <a:ext cx="1042988" cy="1050131"/>
              </a:xfrm>
              <a:prstGeom prst="rect">
                <a:avLst/>
              </a:prstGeom>
              <a:noFill/>
              <a:ln>
                <a:noFill/>
              </a:ln>
            </p:spPr>
          </p:pic>
          <p:pic>
            <p:nvPicPr>
              <p:cNvPr id="103" name="Google Shape;103;p6"/>
              <p:cNvPicPr preferRelativeResize="0"/>
              <p:nvPr/>
            </p:nvPicPr>
            <p:blipFill rotWithShape="1">
              <a:blip r:embed="rId4">
                <a:alphaModFix/>
              </a:blip>
              <a:srcRect/>
              <a:stretch/>
            </p:blipFill>
            <p:spPr>
              <a:xfrm>
                <a:off x="4189281" y="1848113"/>
                <a:ext cx="1042988" cy="1050131"/>
              </a:xfrm>
              <a:prstGeom prst="rect">
                <a:avLst/>
              </a:prstGeom>
              <a:noFill/>
              <a:ln>
                <a:noFill/>
              </a:ln>
            </p:spPr>
          </p:pic>
          <p:pic>
            <p:nvPicPr>
              <p:cNvPr id="104" name="Google Shape;104;p6"/>
              <p:cNvPicPr preferRelativeResize="0"/>
              <p:nvPr/>
            </p:nvPicPr>
            <p:blipFill rotWithShape="1">
              <a:blip r:embed="rId4">
                <a:alphaModFix/>
              </a:blip>
              <a:srcRect/>
              <a:stretch/>
            </p:blipFill>
            <p:spPr>
              <a:xfrm>
                <a:off x="4635606" y="1848113"/>
                <a:ext cx="1042988" cy="1050131"/>
              </a:xfrm>
              <a:prstGeom prst="rect">
                <a:avLst/>
              </a:prstGeom>
              <a:noFill/>
              <a:ln>
                <a:noFill/>
              </a:ln>
            </p:spPr>
          </p:pic>
          <p:pic>
            <p:nvPicPr>
              <p:cNvPr id="105" name="Google Shape;105;p6"/>
              <p:cNvPicPr preferRelativeResize="0"/>
              <p:nvPr/>
            </p:nvPicPr>
            <p:blipFill rotWithShape="1">
              <a:blip r:embed="rId4">
                <a:alphaModFix/>
              </a:blip>
              <a:srcRect/>
              <a:stretch/>
            </p:blipFill>
            <p:spPr>
              <a:xfrm>
                <a:off x="5081931" y="1848113"/>
                <a:ext cx="1042988" cy="1050131"/>
              </a:xfrm>
              <a:prstGeom prst="rect">
                <a:avLst/>
              </a:prstGeom>
              <a:noFill/>
              <a:ln>
                <a:noFill/>
              </a:ln>
            </p:spPr>
          </p:pic>
        </p:grpSp>
        <p:grpSp>
          <p:nvGrpSpPr>
            <p:cNvPr id="106" name="Google Shape;106;p6"/>
            <p:cNvGrpSpPr/>
            <p:nvPr/>
          </p:nvGrpSpPr>
          <p:grpSpPr>
            <a:xfrm>
              <a:off x="5487381" y="1848113"/>
              <a:ext cx="2308488" cy="1050131"/>
              <a:chOff x="3816431" y="1848113"/>
              <a:chExt cx="2308488" cy="1050131"/>
            </a:xfrm>
          </p:grpSpPr>
          <p:pic>
            <p:nvPicPr>
              <p:cNvPr id="107" name="Google Shape;107;p6"/>
              <p:cNvPicPr preferRelativeResize="0"/>
              <p:nvPr/>
            </p:nvPicPr>
            <p:blipFill rotWithShape="1">
              <a:blip r:embed="rId4">
                <a:alphaModFix/>
              </a:blip>
              <a:srcRect/>
              <a:stretch/>
            </p:blipFill>
            <p:spPr>
              <a:xfrm>
                <a:off x="3816431" y="1848113"/>
                <a:ext cx="1042988" cy="1050131"/>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4189281" y="1848113"/>
                <a:ext cx="1042988" cy="1050131"/>
              </a:xfrm>
              <a:prstGeom prst="rect">
                <a:avLst/>
              </a:prstGeom>
              <a:noFill/>
              <a:ln>
                <a:noFill/>
              </a:ln>
            </p:spPr>
          </p:pic>
          <p:pic>
            <p:nvPicPr>
              <p:cNvPr id="109" name="Google Shape;109;p6"/>
              <p:cNvPicPr preferRelativeResize="0"/>
              <p:nvPr/>
            </p:nvPicPr>
            <p:blipFill rotWithShape="1">
              <a:blip r:embed="rId4">
                <a:alphaModFix/>
              </a:blip>
              <a:srcRect/>
              <a:stretch/>
            </p:blipFill>
            <p:spPr>
              <a:xfrm>
                <a:off x="4635606" y="1848113"/>
                <a:ext cx="1042988" cy="1050131"/>
              </a:xfrm>
              <a:prstGeom prst="rect">
                <a:avLst/>
              </a:prstGeom>
              <a:noFill/>
              <a:ln>
                <a:noFill/>
              </a:ln>
            </p:spPr>
          </p:pic>
          <p:pic>
            <p:nvPicPr>
              <p:cNvPr id="110" name="Google Shape;110;p6"/>
              <p:cNvPicPr preferRelativeResize="0"/>
              <p:nvPr/>
            </p:nvPicPr>
            <p:blipFill rotWithShape="1">
              <a:blip r:embed="rId4">
                <a:alphaModFix/>
              </a:blip>
              <a:srcRect/>
              <a:stretch/>
            </p:blipFill>
            <p:spPr>
              <a:xfrm>
                <a:off x="5081931" y="1848113"/>
                <a:ext cx="1042988" cy="1050131"/>
              </a:xfrm>
              <a:prstGeom prst="rect">
                <a:avLst/>
              </a:prstGeom>
              <a:noFill/>
              <a:ln>
                <a:noFill/>
              </a:ln>
            </p:spPr>
          </p:pic>
        </p:grpSp>
        <p:grpSp>
          <p:nvGrpSpPr>
            <p:cNvPr id="111" name="Google Shape;111;p6"/>
            <p:cNvGrpSpPr/>
            <p:nvPr/>
          </p:nvGrpSpPr>
          <p:grpSpPr>
            <a:xfrm>
              <a:off x="7280806" y="1782563"/>
              <a:ext cx="2308488" cy="1050131"/>
              <a:chOff x="3816431" y="1848113"/>
              <a:chExt cx="2308488" cy="1050131"/>
            </a:xfrm>
          </p:grpSpPr>
          <p:pic>
            <p:nvPicPr>
              <p:cNvPr id="112" name="Google Shape;112;p6"/>
              <p:cNvPicPr preferRelativeResize="0"/>
              <p:nvPr/>
            </p:nvPicPr>
            <p:blipFill rotWithShape="1">
              <a:blip r:embed="rId4">
                <a:alphaModFix/>
              </a:blip>
              <a:srcRect/>
              <a:stretch/>
            </p:blipFill>
            <p:spPr>
              <a:xfrm>
                <a:off x="3816431" y="1848113"/>
                <a:ext cx="1042988" cy="1050131"/>
              </a:xfrm>
              <a:prstGeom prst="rect">
                <a:avLst/>
              </a:prstGeom>
              <a:noFill/>
              <a:ln>
                <a:noFill/>
              </a:ln>
            </p:spPr>
          </p:pic>
          <p:pic>
            <p:nvPicPr>
              <p:cNvPr id="113" name="Google Shape;113;p6"/>
              <p:cNvPicPr preferRelativeResize="0"/>
              <p:nvPr/>
            </p:nvPicPr>
            <p:blipFill rotWithShape="1">
              <a:blip r:embed="rId4">
                <a:alphaModFix/>
              </a:blip>
              <a:srcRect/>
              <a:stretch/>
            </p:blipFill>
            <p:spPr>
              <a:xfrm>
                <a:off x="4189281" y="1848113"/>
                <a:ext cx="1042988" cy="1050131"/>
              </a:xfrm>
              <a:prstGeom prst="rect">
                <a:avLst/>
              </a:prstGeom>
              <a:noFill/>
              <a:ln>
                <a:noFill/>
              </a:ln>
            </p:spPr>
          </p:pic>
          <p:pic>
            <p:nvPicPr>
              <p:cNvPr id="114" name="Google Shape;114;p6"/>
              <p:cNvPicPr preferRelativeResize="0"/>
              <p:nvPr/>
            </p:nvPicPr>
            <p:blipFill rotWithShape="1">
              <a:blip r:embed="rId4">
                <a:alphaModFix/>
              </a:blip>
              <a:srcRect/>
              <a:stretch/>
            </p:blipFill>
            <p:spPr>
              <a:xfrm>
                <a:off x="4635606" y="1848113"/>
                <a:ext cx="1042988" cy="1050131"/>
              </a:xfrm>
              <a:prstGeom prst="rect">
                <a:avLst/>
              </a:prstGeom>
              <a:noFill/>
              <a:ln>
                <a:noFill/>
              </a:ln>
            </p:spPr>
          </p:pic>
          <p:pic>
            <p:nvPicPr>
              <p:cNvPr id="115" name="Google Shape;115;p6"/>
              <p:cNvPicPr preferRelativeResize="0"/>
              <p:nvPr/>
            </p:nvPicPr>
            <p:blipFill rotWithShape="1">
              <a:blip r:embed="rId4">
                <a:alphaModFix/>
              </a:blip>
              <a:srcRect/>
              <a:stretch/>
            </p:blipFill>
            <p:spPr>
              <a:xfrm>
                <a:off x="5081931" y="1848113"/>
                <a:ext cx="1042988" cy="1050131"/>
              </a:xfrm>
              <a:prstGeom prst="rect">
                <a:avLst/>
              </a:prstGeom>
              <a:noFill/>
              <a:ln>
                <a:noFill/>
              </a:ln>
            </p:spPr>
          </p:pic>
        </p:grpSp>
        <p:grpSp>
          <p:nvGrpSpPr>
            <p:cNvPr id="116" name="Google Shape;116;p6"/>
            <p:cNvGrpSpPr/>
            <p:nvPr/>
          </p:nvGrpSpPr>
          <p:grpSpPr>
            <a:xfrm>
              <a:off x="9013006" y="1782563"/>
              <a:ext cx="1415838" cy="1050131"/>
              <a:chOff x="3816431" y="1848113"/>
              <a:chExt cx="1415838" cy="1050131"/>
            </a:xfrm>
          </p:grpSpPr>
          <p:pic>
            <p:nvPicPr>
              <p:cNvPr id="117" name="Google Shape;117;p6"/>
              <p:cNvPicPr preferRelativeResize="0"/>
              <p:nvPr/>
            </p:nvPicPr>
            <p:blipFill rotWithShape="1">
              <a:blip r:embed="rId4">
                <a:alphaModFix/>
              </a:blip>
              <a:srcRect/>
              <a:stretch/>
            </p:blipFill>
            <p:spPr>
              <a:xfrm>
                <a:off x="3816431" y="1848113"/>
                <a:ext cx="1042988" cy="1050131"/>
              </a:xfrm>
              <a:prstGeom prst="rect">
                <a:avLst/>
              </a:prstGeom>
              <a:noFill/>
              <a:ln>
                <a:noFill/>
              </a:ln>
            </p:spPr>
          </p:pic>
          <p:pic>
            <p:nvPicPr>
              <p:cNvPr id="118" name="Google Shape;118;p6"/>
              <p:cNvPicPr preferRelativeResize="0"/>
              <p:nvPr/>
            </p:nvPicPr>
            <p:blipFill rotWithShape="1">
              <a:blip r:embed="rId4">
                <a:alphaModFix/>
              </a:blip>
              <a:srcRect/>
              <a:stretch/>
            </p:blipFill>
            <p:spPr>
              <a:xfrm>
                <a:off x="4189281" y="1848113"/>
                <a:ext cx="1042988" cy="1050131"/>
              </a:xfrm>
              <a:prstGeom prst="rect">
                <a:avLst/>
              </a:prstGeom>
              <a:noFill/>
              <a:ln>
                <a:noFill/>
              </a:ln>
            </p:spPr>
          </p:pic>
        </p:grpSp>
      </p:grpSp>
      <p:grpSp>
        <p:nvGrpSpPr>
          <p:cNvPr id="119" name="Google Shape;119;p6"/>
          <p:cNvGrpSpPr/>
          <p:nvPr/>
        </p:nvGrpSpPr>
        <p:grpSpPr>
          <a:xfrm>
            <a:off x="506025" y="3332838"/>
            <a:ext cx="9964667" cy="1225762"/>
            <a:chOff x="506025" y="3332838"/>
            <a:chExt cx="9964667" cy="1225762"/>
          </a:xfrm>
        </p:grpSpPr>
        <p:pic>
          <p:nvPicPr>
            <p:cNvPr id="120" name="Google Shape;120;p6"/>
            <p:cNvPicPr preferRelativeResize="0"/>
            <p:nvPr/>
          </p:nvPicPr>
          <p:blipFill rotWithShape="1">
            <a:blip r:embed="rId5">
              <a:alphaModFix/>
            </a:blip>
            <a:srcRect/>
            <a:stretch/>
          </p:blipFill>
          <p:spPr>
            <a:xfrm>
              <a:off x="506025" y="3332850"/>
              <a:ext cx="1225750" cy="1225750"/>
            </a:xfrm>
            <a:prstGeom prst="rect">
              <a:avLst/>
            </a:prstGeom>
            <a:noFill/>
            <a:ln>
              <a:noFill/>
            </a:ln>
          </p:spPr>
        </p:pic>
        <p:pic>
          <p:nvPicPr>
            <p:cNvPr id="121" name="Google Shape;121;p6"/>
            <p:cNvPicPr preferRelativeResize="0"/>
            <p:nvPr/>
          </p:nvPicPr>
          <p:blipFill rotWithShape="1">
            <a:blip r:embed="rId5">
              <a:alphaModFix/>
            </a:blip>
            <a:srcRect/>
            <a:stretch/>
          </p:blipFill>
          <p:spPr>
            <a:xfrm>
              <a:off x="1870825" y="3332838"/>
              <a:ext cx="1225750" cy="1225750"/>
            </a:xfrm>
            <a:prstGeom prst="rect">
              <a:avLst/>
            </a:prstGeom>
            <a:noFill/>
            <a:ln>
              <a:noFill/>
            </a:ln>
          </p:spPr>
        </p:pic>
        <p:pic>
          <p:nvPicPr>
            <p:cNvPr id="122" name="Google Shape;122;p6"/>
            <p:cNvPicPr preferRelativeResize="0"/>
            <p:nvPr/>
          </p:nvPicPr>
          <p:blipFill rotWithShape="1">
            <a:blip r:embed="rId5">
              <a:alphaModFix/>
            </a:blip>
            <a:srcRect/>
            <a:stretch/>
          </p:blipFill>
          <p:spPr>
            <a:xfrm>
              <a:off x="3235625" y="3332850"/>
              <a:ext cx="1225750" cy="1225750"/>
            </a:xfrm>
            <a:prstGeom prst="rect">
              <a:avLst/>
            </a:prstGeom>
            <a:noFill/>
            <a:ln>
              <a:noFill/>
            </a:ln>
          </p:spPr>
        </p:pic>
        <p:pic>
          <p:nvPicPr>
            <p:cNvPr id="123" name="Google Shape;123;p6"/>
            <p:cNvPicPr preferRelativeResize="0"/>
            <p:nvPr/>
          </p:nvPicPr>
          <p:blipFill rotWithShape="1">
            <a:blip r:embed="rId5">
              <a:alphaModFix/>
            </a:blip>
            <a:srcRect/>
            <a:stretch/>
          </p:blipFill>
          <p:spPr>
            <a:xfrm>
              <a:off x="4600425" y="3332850"/>
              <a:ext cx="1225750" cy="1225750"/>
            </a:xfrm>
            <a:prstGeom prst="rect">
              <a:avLst/>
            </a:prstGeom>
            <a:noFill/>
            <a:ln>
              <a:noFill/>
            </a:ln>
          </p:spPr>
        </p:pic>
        <p:pic>
          <p:nvPicPr>
            <p:cNvPr id="124" name="Google Shape;124;p6"/>
            <p:cNvPicPr preferRelativeResize="0"/>
            <p:nvPr/>
          </p:nvPicPr>
          <p:blipFill rotWithShape="1">
            <a:blip r:embed="rId6">
              <a:alphaModFix/>
            </a:blip>
            <a:srcRect/>
            <a:stretch/>
          </p:blipFill>
          <p:spPr>
            <a:xfrm rot="-5400000">
              <a:off x="5416691" y="3881379"/>
              <a:ext cx="1225750" cy="128675"/>
            </a:xfrm>
            <a:prstGeom prst="rect">
              <a:avLst/>
            </a:prstGeom>
            <a:noFill/>
            <a:ln>
              <a:noFill/>
            </a:ln>
          </p:spPr>
        </p:pic>
        <p:pic>
          <p:nvPicPr>
            <p:cNvPr id="125" name="Google Shape;125;p6"/>
            <p:cNvPicPr preferRelativeResize="0"/>
            <p:nvPr/>
          </p:nvPicPr>
          <p:blipFill rotWithShape="1">
            <a:blip r:embed="rId6">
              <a:alphaModFix/>
            </a:blip>
            <a:srcRect/>
            <a:stretch/>
          </p:blipFill>
          <p:spPr>
            <a:xfrm rot="-5400000">
              <a:off x="5684416" y="3881379"/>
              <a:ext cx="1225750" cy="128675"/>
            </a:xfrm>
            <a:prstGeom prst="rect">
              <a:avLst/>
            </a:prstGeom>
            <a:noFill/>
            <a:ln>
              <a:noFill/>
            </a:ln>
          </p:spPr>
        </p:pic>
        <p:pic>
          <p:nvPicPr>
            <p:cNvPr id="126" name="Google Shape;126;p6"/>
            <p:cNvPicPr preferRelativeResize="0"/>
            <p:nvPr/>
          </p:nvPicPr>
          <p:blipFill rotWithShape="1">
            <a:blip r:embed="rId6">
              <a:alphaModFix/>
            </a:blip>
            <a:srcRect/>
            <a:stretch/>
          </p:blipFill>
          <p:spPr>
            <a:xfrm rot="-5400000">
              <a:off x="5952141" y="3881379"/>
              <a:ext cx="1225750" cy="128675"/>
            </a:xfrm>
            <a:prstGeom prst="rect">
              <a:avLst/>
            </a:prstGeom>
            <a:noFill/>
            <a:ln>
              <a:noFill/>
            </a:ln>
          </p:spPr>
        </p:pic>
        <p:pic>
          <p:nvPicPr>
            <p:cNvPr id="127" name="Google Shape;127;p6"/>
            <p:cNvPicPr preferRelativeResize="0"/>
            <p:nvPr/>
          </p:nvPicPr>
          <p:blipFill rotWithShape="1">
            <a:blip r:embed="rId6">
              <a:alphaModFix/>
            </a:blip>
            <a:srcRect/>
            <a:stretch/>
          </p:blipFill>
          <p:spPr>
            <a:xfrm rot="-5400000">
              <a:off x="6219866" y="3881379"/>
              <a:ext cx="1225750" cy="128675"/>
            </a:xfrm>
            <a:prstGeom prst="rect">
              <a:avLst/>
            </a:prstGeom>
            <a:noFill/>
            <a:ln>
              <a:noFill/>
            </a:ln>
          </p:spPr>
        </p:pic>
        <p:pic>
          <p:nvPicPr>
            <p:cNvPr id="128" name="Google Shape;128;p6"/>
            <p:cNvPicPr preferRelativeResize="0"/>
            <p:nvPr/>
          </p:nvPicPr>
          <p:blipFill rotWithShape="1">
            <a:blip r:embed="rId6">
              <a:alphaModFix/>
            </a:blip>
            <a:srcRect/>
            <a:stretch/>
          </p:blipFill>
          <p:spPr>
            <a:xfrm rot="-5400000">
              <a:off x="6487591" y="3881379"/>
              <a:ext cx="1225750" cy="128675"/>
            </a:xfrm>
            <a:prstGeom prst="rect">
              <a:avLst/>
            </a:prstGeom>
            <a:noFill/>
            <a:ln>
              <a:noFill/>
            </a:ln>
          </p:spPr>
        </p:pic>
        <p:pic>
          <p:nvPicPr>
            <p:cNvPr id="129" name="Google Shape;129;p6"/>
            <p:cNvPicPr preferRelativeResize="0"/>
            <p:nvPr/>
          </p:nvPicPr>
          <p:blipFill rotWithShape="1">
            <a:blip r:embed="rId6">
              <a:alphaModFix/>
            </a:blip>
            <a:srcRect/>
            <a:stretch/>
          </p:blipFill>
          <p:spPr>
            <a:xfrm rot="-5400000">
              <a:off x="6755316" y="3881379"/>
              <a:ext cx="1225750" cy="128675"/>
            </a:xfrm>
            <a:prstGeom prst="rect">
              <a:avLst/>
            </a:prstGeom>
            <a:noFill/>
            <a:ln>
              <a:noFill/>
            </a:ln>
          </p:spPr>
        </p:pic>
        <p:pic>
          <p:nvPicPr>
            <p:cNvPr id="130" name="Google Shape;130;p6"/>
            <p:cNvPicPr preferRelativeResize="0"/>
            <p:nvPr/>
          </p:nvPicPr>
          <p:blipFill rotWithShape="1">
            <a:blip r:embed="rId6">
              <a:alphaModFix/>
            </a:blip>
            <a:srcRect/>
            <a:stretch/>
          </p:blipFill>
          <p:spPr>
            <a:xfrm rot="-5400000">
              <a:off x="7023041" y="3881379"/>
              <a:ext cx="1225750" cy="128675"/>
            </a:xfrm>
            <a:prstGeom prst="rect">
              <a:avLst/>
            </a:prstGeom>
            <a:noFill/>
            <a:ln>
              <a:noFill/>
            </a:ln>
          </p:spPr>
        </p:pic>
        <p:pic>
          <p:nvPicPr>
            <p:cNvPr id="131" name="Google Shape;131;p6"/>
            <p:cNvPicPr preferRelativeResize="0"/>
            <p:nvPr/>
          </p:nvPicPr>
          <p:blipFill rotWithShape="1">
            <a:blip r:embed="rId6">
              <a:alphaModFix/>
            </a:blip>
            <a:srcRect/>
            <a:stretch/>
          </p:blipFill>
          <p:spPr>
            <a:xfrm rot="-5400000">
              <a:off x="7290766" y="3881379"/>
              <a:ext cx="1225750" cy="128675"/>
            </a:xfrm>
            <a:prstGeom prst="rect">
              <a:avLst/>
            </a:prstGeom>
            <a:noFill/>
            <a:ln>
              <a:noFill/>
            </a:ln>
          </p:spPr>
        </p:pic>
        <p:pic>
          <p:nvPicPr>
            <p:cNvPr id="132" name="Google Shape;132;p6"/>
            <p:cNvPicPr preferRelativeResize="0"/>
            <p:nvPr/>
          </p:nvPicPr>
          <p:blipFill rotWithShape="1">
            <a:blip r:embed="rId6">
              <a:alphaModFix/>
            </a:blip>
            <a:srcRect/>
            <a:stretch/>
          </p:blipFill>
          <p:spPr>
            <a:xfrm rot="-5400000">
              <a:off x="7558491" y="3881379"/>
              <a:ext cx="1225750" cy="128675"/>
            </a:xfrm>
            <a:prstGeom prst="rect">
              <a:avLst/>
            </a:prstGeom>
            <a:noFill/>
            <a:ln>
              <a:noFill/>
            </a:ln>
          </p:spPr>
        </p:pic>
        <p:pic>
          <p:nvPicPr>
            <p:cNvPr id="133" name="Google Shape;133;p6"/>
            <p:cNvPicPr preferRelativeResize="0"/>
            <p:nvPr/>
          </p:nvPicPr>
          <p:blipFill rotWithShape="1">
            <a:blip r:embed="rId6">
              <a:alphaModFix/>
            </a:blip>
            <a:srcRect/>
            <a:stretch/>
          </p:blipFill>
          <p:spPr>
            <a:xfrm rot="-5400000">
              <a:off x="7826216" y="3881379"/>
              <a:ext cx="1225750" cy="128675"/>
            </a:xfrm>
            <a:prstGeom prst="rect">
              <a:avLst/>
            </a:prstGeom>
            <a:noFill/>
            <a:ln>
              <a:noFill/>
            </a:ln>
          </p:spPr>
        </p:pic>
        <p:pic>
          <p:nvPicPr>
            <p:cNvPr id="134" name="Google Shape;134;p6"/>
            <p:cNvPicPr preferRelativeResize="0"/>
            <p:nvPr/>
          </p:nvPicPr>
          <p:blipFill rotWithShape="1">
            <a:blip r:embed="rId6">
              <a:alphaModFix/>
            </a:blip>
            <a:srcRect/>
            <a:stretch/>
          </p:blipFill>
          <p:spPr>
            <a:xfrm rot="-5400000">
              <a:off x="8093941" y="3881379"/>
              <a:ext cx="1225750" cy="128675"/>
            </a:xfrm>
            <a:prstGeom prst="rect">
              <a:avLst/>
            </a:prstGeom>
            <a:noFill/>
            <a:ln>
              <a:noFill/>
            </a:ln>
          </p:spPr>
        </p:pic>
        <p:pic>
          <p:nvPicPr>
            <p:cNvPr id="135" name="Google Shape;135;p6"/>
            <p:cNvPicPr preferRelativeResize="0"/>
            <p:nvPr/>
          </p:nvPicPr>
          <p:blipFill rotWithShape="1">
            <a:blip r:embed="rId6">
              <a:alphaModFix/>
            </a:blip>
            <a:srcRect/>
            <a:stretch/>
          </p:blipFill>
          <p:spPr>
            <a:xfrm rot="-5400000">
              <a:off x="8361666" y="3881379"/>
              <a:ext cx="1225750" cy="128675"/>
            </a:xfrm>
            <a:prstGeom prst="rect">
              <a:avLst/>
            </a:prstGeom>
            <a:noFill/>
            <a:ln>
              <a:noFill/>
            </a:ln>
          </p:spPr>
        </p:pic>
        <p:pic>
          <p:nvPicPr>
            <p:cNvPr id="136" name="Google Shape;136;p6"/>
            <p:cNvPicPr preferRelativeResize="0"/>
            <p:nvPr/>
          </p:nvPicPr>
          <p:blipFill rotWithShape="1">
            <a:blip r:embed="rId6">
              <a:alphaModFix/>
            </a:blip>
            <a:srcRect/>
            <a:stretch/>
          </p:blipFill>
          <p:spPr>
            <a:xfrm rot="-5400000">
              <a:off x="8629391" y="3881379"/>
              <a:ext cx="1225750" cy="128675"/>
            </a:xfrm>
            <a:prstGeom prst="rect">
              <a:avLst/>
            </a:prstGeom>
            <a:noFill/>
            <a:ln>
              <a:noFill/>
            </a:ln>
          </p:spPr>
        </p:pic>
        <p:pic>
          <p:nvPicPr>
            <p:cNvPr id="137" name="Google Shape;137;p6"/>
            <p:cNvPicPr preferRelativeResize="0"/>
            <p:nvPr/>
          </p:nvPicPr>
          <p:blipFill rotWithShape="1">
            <a:blip r:embed="rId6">
              <a:alphaModFix/>
            </a:blip>
            <a:srcRect/>
            <a:stretch/>
          </p:blipFill>
          <p:spPr>
            <a:xfrm rot="-5400000">
              <a:off x="8897116" y="3881379"/>
              <a:ext cx="1225750" cy="128675"/>
            </a:xfrm>
            <a:prstGeom prst="rect">
              <a:avLst/>
            </a:prstGeom>
            <a:noFill/>
            <a:ln>
              <a:noFill/>
            </a:ln>
          </p:spPr>
        </p:pic>
        <p:pic>
          <p:nvPicPr>
            <p:cNvPr id="138" name="Google Shape;138;p6"/>
            <p:cNvPicPr preferRelativeResize="0"/>
            <p:nvPr/>
          </p:nvPicPr>
          <p:blipFill rotWithShape="1">
            <a:blip r:embed="rId7">
              <a:alphaModFix/>
            </a:blip>
            <a:srcRect/>
            <a:stretch/>
          </p:blipFill>
          <p:spPr>
            <a:xfrm>
              <a:off x="9713367" y="4389350"/>
              <a:ext cx="128675" cy="128675"/>
            </a:xfrm>
            <a:prstGeom prst="rect">
              <a:avLst/>
            </a:prstGeom>
            <a:noFill/>
            <a:ln>
              <a:noFill/>
            </a:ln>
          </p:spPr>
        </p:pic>
        <p:pic>
          <p:nvPicPr>
            <p:cNvPr id="139" name="Google Shape;139;p6"/>
            <p:cNvPicPr preferRelativeResize="0"/>
            <p:nvPr/>
          </p:nvPicPr>
          <p:blipFill rotWithShape="1">
            <a:blip r:embed="rId7">
              <a:alphaModFix/>
            </a:blip>
            <a:srcRect/>
            <a:stretch/>
          </p:blipFill>
          <p:spPr>
            <a:xfrm>
              <a:off x="9713367" y="4198850"/>
              <a:ext cx="128675" cy="128675"/>
            </a:xfrm>
            <a:prstGeom prst="rect">
              <a:avLst/>
            </a:prstGeom>
            <a:noFill/>
            <a:ln>
              <a:noFill/>
            </a:ln>
          </p:spPr>
        </p:pic>
        <p:pic>
          <p:nvPicPr>
            <p:cNvPr id="140" name="Google Shape;140;p6"/>
            <p:cNvPicPr preferRelativeResize="0"/>
            <p:nvPr/>
          </p:nvPicPr>
          <p:blipFill rotWithShape="1">
            <a:blip r:embed="rId7">
              <a:alphaModFix/>
            </a:blip>
            <a:srcRect/>
            <a:stretch/>
          </p:blipFill>
          <p:spPr>
            <a:xfrm>
              <a:off x="9713367" y="4008350"/>
              <a:ext cx="128675" cy="128675"/>
            </a:xfrm>
            <a:prstGeom prst="rect">
              <a:avLst/>
            </a:prstGeom>
            <a:noFill/>
            <a:ln>
              <a:noFill/>
            </a:ln>
          </p:spPr>
        </p:pic>
        <p:pic>
          <p:nvPicPr>
            <p:cNvPr id="141" name="Google Shape;141;p6"/>
            <p:cNvPicPr preferRelativeResize="0"/>
            <p:nvPr/>
          </p:nvPicPr>
          <p:blipFill rotWithShape="1">
            <a:blip r:embed="rId7">
              <a:alphaModFix/>
            </a:blip>
            <a:srcRect/>
            <a:stretch/>
          </p:blipFill>
          <p:spPr>
            <a:xfrm>
              <a:off x="9713367" y="3817850"/>
              <a:ext cx="128675" cy="128675"/>
            </a:xfrm>
            <a:prstGeom prst="rect">
              <a:avLst/>
            </a:prstGeom>
            <a:noFill/>
            <a:ln>
              <a:noFill/>
            </a:ln>
          </p:spPr>
        </p:pic>
        <p:pic>
          <p:nvPicPr>
            <p:cNvPr id="142" name="Google Shape;142;p6"/>
            <p:cNvPicPr preferRelativeResize="0"/>
            <p:nvPr/>
          </p:nvPicPr>
          <p:blipFill rotWithShape="1">
            <a:blip r:embed="rId7">
              <a:alphaModFix/>
            </a:blip>
            <a:srcRect/>
            <a:stretch/>
          </p:blipFill>
          <p:spPr>
            <a:xfrm>
              <a:off x="9713367" y="3627350"/>
              <a:ext cx="128675" cy="128675"/>
            </a:xfrm>
            <a:prstGeom prst="rect">
              <a:avLst/>
            </a:prstGeom>
            <a:noFill/>
            <a:ln>
              <a:noFill/>
            </a:ln>
          </p:spPr>
        </p:pic>
        <p:pic>
          <p:nvPicPr>
            <p:cNvPr id="143" name="Google Shape;143;p6"/>
            <p:cNvPicPr preferRelativeResize="0"/>
            <p:nvPr/>
          </p:nvPicPr>
          <p:blipFill rotWithShape="1">
            <a:blip r:embed="rId7">
              <a:alphaModFix/>
            </a:blip>
            <a:srcRect/>
            <a:stretch/>
          </p:blipFill>
          <p:spPr>
            <a:xfrm>
              <a:off x="9922917" y="4389350"/>
              <a:ext cx="128675" cy="128675"/>
            </a:xfrm>
            <a:prstGeom prst="rect">
              <a:avLst/>
            </a:prstGeom>
            <a:noFill/>
            <a:ln>
              <a:noFill/>
            </a:ln>
          </p:spPr>
        </p:pic>
        <p:pic>
          <p:nvPicPr>
            <p:cNvPr id="144" name="Google Shape;144;p6"/>
            <p:cNvPicPr preferRelativeResize="0"/>
            <p:nvPr/>
          </p:nvPicPr>
          <p:blipFill rotWithShape="1">
            <a:blip r:embed="rId7">
              <a:alphaModFix/>
            </a:blip>
            <a:srcRect/>
            <a:stretch/>
          </p:blipFill>
          <p:spPr>
            <a:xfrm>
              <a:off x="9922917" y="4198850"/>
              <a:ext cx="128675" cy="128675"/>
            </a:xfrm>
            <a:prstGeom prst="rect">
              <a:avLst/>
            </a:prstGeom>
            <a:noFill/>
            <a:ln>
              <a:noFill/>
            </a:ln>
          </p:spPr>
        </p:pic>
        <p:pic>
          <p:nvPicPr>
            <p:cNvPr id="145" name="Google Shape;145;p6"/>
            <p:cNvPicPr preferRelativeResize="0"/>
            <p:nvPr/>
          </p:nvPicPr>
          <p:blipFill rotWithShape="1">
            <a:blip r:embed="rId7">
              <a:alphaModFix/>
            </a:blip>
            <a:srcRect/>
            <a:stretch/>
          </p:blipFill>
          <p:spPr>
            <a:xfrm>
              <a:off x="9922917" y="4008350"/>
              <a:ext cx="128675" cy="128675"/>
            </a:xfrm>
            <a:prstGeom prst="rect">
              <a:avLst/>
            </a:prstGeom>
            <a:noFill/>
            <a:ln>
              <a:noFill/>
            </a:ln>
          </p:spPr>
        </p:pic>
        <p:pic>
          <p:nvPicPr>
            <p:cNvPr id="146" name="Google Shape;146;p6"/>
            <p:cNvPicPr preferRelativeResize="0"/>
            <p:nvPr/>
          </p:nvPicPr>
          <p:blipFill rotWithShape="1">
            <a:blip r:embed="rId7">
              <a:alphaModFix/>
            </a:blip>
            <a:srcRect/>
            <a:stretch/>
          </p:blipFill>
          <p:spPr>
            <a:xfrm>
              <a:off x="9922917" y="3817850"/>
              <a:ext cx="128675" cy="128675"/>
            </a:xfrm>
            <a:prstGeom prst="rect">
              <a:avLst/>
            </a:prstGeom>
            <a:noFill/>
            <a:ln>
              <a:noFill/>
            </a:ln>
          </p:spPr>
        </p:pic>
        <p:pic>
          <p:nvPicPr>
            <p:cNvPr id="147" name="Google Shape;147;p6"/>
            <p:cNvPicPr preferRelativeResize="0"/>
            <p:nvPr/>
          </p:nvPicPr>
          <p:blipFill rotWithShape="1">
            <a:blip r:embed="rId7">
              <a:alphaModFix/>
            </a:blip>
            <a:srcRect/>
            <a:stretch/>
          </p:blipFill>
          <p:spPr>
            <a:xfrm>
              <a:off x="9922917" y="3627350"/>
              <a:ext cx="128675" cy="128675"/>
            </a:xfrm>
            <a:prstGeom prst="rect">
              <a:avLst/>
            </a:prstGeom>
            <a:noFill/>
            <a:ln>
              <a:noFill/>
            </a:ln>
          </p:spPr>
        </p:pic>
        <p:pic>
          <p:nvPicPr>
            <p:cNvPr id="148" name="Google Shape;148;p6"/>
            <p:cNvPicPr preferRelativeResize="0"/>
            <p:nvPr/>
          </p:nvPicPr>
          <p:blipFill rotWithShape="1">
            <a:blip r:embed="rId7">
              <a:alphaModFix/>
            </a:blip>
            <a:srcRect/>
            <a:stretch/>
          </p:blipFill>
          <p:spPr>
            <a:xfrm>
              <a:off x="10132467" y="4389350"/>
              <a:ext cx="128675" cy="128675"/>
            </a:xfrm>
            <a:prstGeom prst="rect">
              <a:avLst/>
            </a:prstGeom>
            <a:noFill/>
            <a:ln>
              <a:noFill/>
            </a:ln>
          </p:spPr>
        </p:pic>
        <p:pic>
          <p:nvPicPr>
            <p:cNvPr id="149" name="Google Shape;149;p6"/>
            <p:cNvPicPr preferRelativeResize="0"/>
            <p:nvPr/>
          </p:nvPicPr>
          <p:blipFill rotWithShape="1">
            <a:blip r:embed="rId7">
              <a:alphaModFix/>
            </a:blip>
            <a:srcRect/>
            <a:stretch/>
          </p:blipFill>
          <p:spPr>
            <a:xfrm>
              <a:off x="10132467" y="4198850"/>
              <a:ext cx="128675" cy="128675"/>
            </a:xfrm>
            <a:prstGeom prst="rect">
              <a:avLst/>
            </a:prstGeom>
            <a:noFill/>
            <a:ln>
              <a:noFill/>
            </a:ln>
          </p:spPr>
        </p:pic>
        <p:pic>
          <p:nvPicPr>
            <p:cNvPr id="150" name="Google Shape;150;p6"/>
            <p:cNvPicPr preferRelativeResize="0"/>
            <p:nvPr/>
          </p:nvPicPr>
          <p:blipFill rotWithShape="1">
            <a:blip r:embed="rId7">
              <a:alphaModFix/>
            </a:blip>
            <a:srcRect/>
            <a:stretch/>
          </p:blipFill>
          <p:spPr>
            <a:xfrm>
              <a:off x="10132467" y="4008350"/>
              <a:ext cx="128675" cy="128675"/>
            </a:xfrm>
            <a:prstGeom prst="rect">
              <a:avLst/>
            </a:prstGeom>
            <a:noFill/>
            <a:ln>
              <a:noFill/>
            </a:ln>
          </p:spPr>
        </p:pic>
        <p:pic>
          <p:nvPicPr>
            <p:cNvPr id="151" name="Google Shape;151;p6"/>
            <p:cNvPicPr preferRelativeResize="0"/>
            <p:nvPr/>
          </p:nvPicPr>
          <p:blipFill rotWithShape="1">
            <a:blip r:embed="rId7">
              <a:alphaModFix/>
            </a:blip>
            <a:srcRect/>
            <a:stretch/>
          </p:blipFill>
          <p:spPr>
            <a:xfrm>
              <a:off x="10132467" y="3817850"/>
              <a:ext cx="128675" cy="128675"/>
            </a:xfrm>
            <a:prstGeom prst="rect">
              <a:avLst/>
            </a:prstGeom>
            <a:noFill/>
            <a:ln>
              <a:noFill/>
            </a:ln>
          </p:spPr>
        </p:pic>
        <p:pic>
          <p:nvPicPr>
            <p:cNvPr id="152" name="Google Shape;152;p6"/>
            <p:cNvPicPr preferRelativeResize="0"/>
            <p:nvPr/>
          </p:nvPicPr>
          <p:blipFill rotWithShape="1">
            <a:blip r:embed="rId7">
              <a:alphaModFix/>
            </a:blip>
            <a:srcRect/>
            <a:stretch/>
          </p:blipFill>
          <p:spPr>
            <a:xfrm>
              <a:off x="10132467" y="3627350"/>
              <a:ext cx="128675" cy="128675"/>
            </a:xfrm>
            <a:prstGeom prst="rect">
              <a:avLst/>
            </a:prstGeom>
            <a:noFill/>
            <a:ln>
              <a:noFill/>
            </a:ln>
          </p:spPr>
        </p:pic>
        <p:pic>
          <p:nvPicPr>
            <p:cNvPr id="153" name="Google Shape;153;p6"/>
            <p:cNvPicPr preferRelativeResize="0"/>
            <p:nvPr/>
          </p:nvPicPr>
          <p:blipFill rotWithShape="1">
            <a:blip r:embed="rId7">
              <a:alphaModFix/>
            </a:blip>
            <a:srcRect/>
            <a:stretch/>
          </p:blipFill>
          <p:spPr>
            <a:xfrm>
              <a:off x="10342017" y="4389350"/>
              <a:ext cx="128675" cy="128675"/>
            </a:xfrm>
            <a:prstGeom prst="rect">
              <a:avLst/>
            </a:prstGeom>
            <a:noFill/>
            <a:ln>
              <a:noFill/>
            </a:ln>
          </p:spPr>
        </p:pic>
        <p:pic>
          <p:nvPicPr>
            <p:cNvPr id="154" name="Google Shape;154;p6"/>
            <p:cNvPicPr preferRelativeResize="0"/>
            <p:nvPr/>
          </p:nvPicPr>
          <p:blipFill rotWithShape="1">
            <a:blip r:embed="rId7">
              <a:alphaModFix/>
            </a:blip>
            <a:srcRect/>
            <a:stretch/>
          </p:blipFill>
          <p:spPr>
            <a:xfrm>
              <a:off x="10342017" y="4198850"/>
              <a:ext cx="128675" cy="128675"/>
            </a:xfrm>
            <a:prstGeom prst="rect">
              <a:avLst/>
            </a:prstGeom>
            <a:noFill/>
            <a:ln>
              <a:noFill/>
            </a:ln>
          </p:spPr>
        </p:pic>
        <p:pic>
          <p:nvPicPr>
            <p:cNvPr id="155" name="Google Shape;155;p6"/>
            <p:cNvPicPr preferRelativeResize="0"/>
            <p:nvPr/>
          </p:nvPicPr>
          <p:blipFill rotWithShape="1">
            <a:blip r:embed="rId7">
              <a:alphaModFix/>
            </a:blip>
            <a:srcRect/>
            <a:stretch/>
          </p:blipFill>
          <p:spPr>
            <a:xfrm>
              <a:off x="10342017" y="4008350"/>
              <a:ext cx="128675" cy="128675"/>
            </a:xfrm>
            <a:prstGeom prst="rect">
              <a:avLst/>
            </a:prstGeom>
            <a:noFill/>
            <a:ln>
              <a:noFill/>
            </a:ln>
          </p:spPr>
        </p:pic>
        <p:pic>
          <p:nvPicPr>
            <p:cNvPr id="156" name="Google Shape;156;p6"/>
            <p:cNvPicPr preferRelativeResize="0"/>
            <p:nvPr/>
          </p:nvPicPr>
          <p:blipFill rotWithShape="1">
            <a:blip r:embed="rId7">
              <a:alphaModFix/>
            </a:blip>
            <a:srcRect/>
            <a:stretch/>
          </p:blipFill>
          <p:spPr>
            <a:xfrm>
              <a:off x="10342017" y="3817850"/>
              <a:ext cx="128675" cy="128675"/>
            </a:xfrm>
            <a:prstGeom prst="rect">
              <a:avLst/>
            </a:prstGeom>
            <a:noFill/>
            <a:ln>
              <a:noFill/>
            </a:ln>
          </p:spPr>
        </p:pic>
      </p:grpSp>
      <p:sp>
        <p:nvSpPr>
          <p:cNvPr id="157" name="Google Shape;157;p6"/>
          <p:cNvSpPr txBox="1"/>
          <p:nvPr/>
        </p:nvSpPr>
        <p:spPr>
          <a:xfrm>
            <a:off x="263524" y="1105275"/>
            <a:ext cx="4250801"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Century Gothic"/>
                <a:ea typeface="Century Gothic"/>
                <a:cs typeface="Century Gothic"/>
                <a:sym typeface="Century Gothic"/>
              </a:rPr>
              <a:t>What number is shown?</a:t>
            </a:r>
            <a:endParaRPr sz="1800" b="1" i="0" u="none" strike="noStrike" cap="none">
              <a:solidFill>
                <a:srgbClr val="000000"/>
              </a:solidFill>
              <a:latin typeface="Century Gothic"/>
              <a:ea typeface="Century Gothic"/>
              <a:cs typeface="Century Gothic"/>
              <a:sym typeface="Century Gothic"/>
            </a:endParaRPr>
          </a:p>
        </p:txBody>
      </p:sp>
      <p:sp>
        <p:nvSpPr>
          <p:cNvPr id="158" name="Google Shape;158;p6"/>
          <p:cNvSpPr txBox="1"/>
          <p:nvPr/>
        </p:nvSpPr>
        <p:spPr>
          <a:xfrm>
            <a:off x="8731542" y="2075398"/>
            <a:ext cx="7331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44</a:t>
            </a:r>
            <a:endParaRPr/>
          </a:p>
        </p:txBody>
      </p:sp>
      <p:sp>
        <p:nvSpPr>
          <p:cNvPr id="159" name="Google Shape;159;p6"/>
          <p:cNvSpPr txBox="1"/>
          <p:nvPr/>
        </p:nvSpPr>
        <p:spPr>
          <a:xfrm>
            <a:off x="3069874" y="2790536"/>
            <a:ext cx="2810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 ones = 1 ten</a:t>
            </a:r>
            <a:endParaRPr/>
          </a:p>
        </p:txBody>
      </p:sp>
      <p:sp>
        <p:nvSpPr>
          <p:cNvPr id="160" name="Google Shape;160;p6"/>
          <p:cNvSpPr txBox="1"/>
          <p:nvPr/>
        </p:nvSpPr>
        <p:spPr>
          <a:xfrm>
            <a:off x="6054666" y="4666497"/>
            <a:ext cx="2810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 tens = 1 hundred</a:t>
            </a:r>
            <a:endParaRPr/>
          </a:p>
        </p:txBody>
      </p:sp>
      <p:sp>
        <p:nvSpPr>
          <p:cNvPr id="161" name="Google Shape;161;p6"/>
          <p:cNvSpPr txBox="1"/>
          <p:nvPr/>
        </p:nvSpPr>
        <p:spPr>
          <a:xfrm>
            <a:off x="9507654" y="4650933"/>
            <a:ext cx="2810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10 ones = 1 ten</a:t>
            </a:r>
            <a:endParaRPr/>
          </a:p>
        </p:txBody>
      </p:sp>
      <p:sp>
        <p:nvSpPr>
          <p:cNvPr id="162" name="Google Shape;162;p6"/>
          <p:cNvSpPr txBox="1"/>
          <p:nvPr/>
        </p:nvSpPr>
        <p:spPr>
          <a:xfrm>
            <a:off x="10621135" y="3958662"/>
            <a:ext cx="7331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559</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500"/>
                                        <p:tgtEl>
                                          <p:spTgt spid="159"/>
                                        </p:tgtEl>
                                      </p:cBhvr>
                                    </p:animEffect>
                                  </p:childTnLst>
                                </p:cTn>
                              </p:par>
                              <p:par>
                                <p:cTn id="11" presetID="10" presetClass="entr" presetSubtype="0" fill="hold" nodeType="withEffect">
                                  <p:stCondLst>
                                    <p:cond delay="0"/>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Effect transition="in" filter="fade">
                                      <p:cBhvr>
                                        <p:cTn id="16" dur="500"/>
                                        <p:tgtEl>
                                          <p:spTgt spid="160"/>
                                        </p:tgtEl>
                                      </p:cBhvr>
                                    </p:animEffect>
                                  </p:childTnLst>
                                </p:cTn>
                              </p:par>
                              <p:par>
                                <p:cTn id="17" presetID="10" presetClass="entr" presetSubtype="0" fill="hold" nodeType="withEffect">
                                  <p:stCondLst>
                                    <p:cond delay="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10" presetClass="entr" presetSubtype="0" fill="hold" nodeType="with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500"/>
                                        <p:tgtEl>
                                          <p:spTgt spid="162"/>
                                        </p:tgtEl>
                                      </p:cBhvr>
                                    </p:animEffect>
                                  </p:childTnLst>
                                </p:cTn>
                              </p:par>
                            </p:childTnLst>
                          </p:cTn>
                        </p:par>
                      </p:childTnLst>
                    </p:cTn>
                  </p:par>
                </p:childTnLst>
              </p:cTn>
              <p:nextCondLst>
                <p:cond evt="onClick" delay="0">
                  <p:tgtEl>
                    <p:spTgt spid="9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p:nvPr/>
        </p:nvSpPr>
        <p:spPr>
          <a:xfrm>
            <a:off x="7675763" y="2635514"/>
            <a:ext cx="3940414"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538 = _____ + _____ + _____ + _____</a:t>
            </a:r>
            <a:endParaRPr/>
          </a:p>
        </p:txBody>
      </p:sp>
      <p:sp>
        <p:nvSpPr>
          <p:cNvPr id="169" name="Google Shape;169;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70" name="Google Shape;170;p7"/>
          <p:cNvSpPr txBox="1">
            <a:spLocks noGrp="1"/>
          </p:cNvSpPr>
          <p:nvPr>
            <p:ph type="body" idx="2"/>
          </p:nvPr>
        </p:nvSpPr>
        <p:spPr>
          <a:xfrm>
            <a:off x="263046" y="1077158"/>
            <a:ext cx="11736887" cy="102921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a:t>Here is the number 538 partitioned in three different ways.</a:t>
            </a:r>
            <a:endParaRPr/>
          </a:p>
          <a:p>
            <a:pPr marL="0" lvl="0" indent="0" algn="l" rtl="0">
              <a:lnSpc>
                <a:spcPct val="150000"/>
              </a:lnSpc>
              <a:spcBef>
                <a:spcPts val="0"/>
              </a:spcBef>
              <a:spcAft>
                <a:spcPts val="0"/>
              </a:spcAft>
              <a:buClr>
                <a:srgbClr val="222222"/>
              </a:buClr>
              <a:buSzPts val="1800"/>
              <a:buNone/>
            </a:pPr>
            <a:r>
              <a:rPr lang="en-GB" b="1"/>
              <a:t>Complete the number sentences for each representation.</a:t>
            </a:r>
            <a:endParaRPr b="1"/>
          </a:p>
        </p:txBody>
      </p:sp>
      <p:sp>
        <p:nvSpPr>
          <p:cNvPr id="171" name="Google Shape;171;p7"/>
          <p:cNvSpPr txBox="1"/>
          <p:nvPr/>
        </p:nvSpPr>
        <p:spPr>
          <a:xfrm>
            <a:off x="8368859" y="2644795"/>
            <a:ext cx="315595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300        200       30          8</a:t>
            </a:r>
            <a:endParaRPr sz="1500" b="0" i="0" u="none" strike="noStrike" cap="none">
              <a:solidFill>
                <a:srgbClr val="43A047"/>
              </a:solidFill>
              <a:latin typeface="Century Gothic"/>
              <a:ea typeface="Century Gothic"/>
              <a:cs typeface="Century Gothic"/>
              <a:sym typeface="Century Gothic"/>
            </a:endParaRPr>
          </a:p>
        </p:txBody>
      </p:sp>
      <p:sp>
        <p:nvSpPr>
          <p:cNvPr id="172" name="Google Shape;172;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173" name="Google Shape;173;p7"/>
          <p:cNvGrpSpPr/>
          <p:nvPr/>
        </p:nvGrpSpPr>
        <p:grpSpPr>
          <a:xfrm>
            <a:off x="318400" y="2106375"/>
            <a:ext cx="6858000" cy="1175700"/>
            <a:chOff x="318400" y="2106375"/>
            <a:chExt cx="6858000" cy="1175700"/>
          </a:xfrm>
        </p:grpSpPr>
        <p:sp>
          <p:nvSpPr>
            <p:cNvPr id="174" name="Google Shape;174;p7"/>
            <p:cNvSpPr/>
            <p:nvPr/>
          </p:nvSpPr>
          <p:spPr>
            <a:xfrm>
              <a:off x="318400" y="2106375"/>
              <a:ext cx="3453600" cy="1175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7"/>
            <p:cNvSpPr/>
            <p:nvPr/>
          </p:nvSpPr>
          <p:spPr>
            <a:xfrm>
              <a:off x="3772000" y="2106375"/>
              <a:ext cx="2326800" cy="1175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7"/>
            <p:cNvSpPr/>
            <p:nvPr/>
          </p:nvSpPr>
          <p:spPr>
            <a:xfrm>
              <a:off x="6098800" y="2106375"/>
              <a:ext cx="673500" cy="1175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6772300" y="2106375"/>
              <a:ext cx="404100" cy="11757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7"/>
          <p:cNvGrpSpPr/>
          <p:nvPr/>
        </p:nvGrpSpPr>
        <p:grpSpPr>
          <a:xfrm>
            <a:off x="359023" y="2144941"/>
            <a:ext cx="6750579" cy="1066410"/>
            <a:chOff x="359075" y="2144941"/>
            <a:chExt cx="7745042" cy="1225759"/>
          </a:xfrm>
        </p:grpSpPr>
        <p:pic>
          <p:nvPicPr>
            <p:cNvPr id="179" name="Google Shape;179;p7"/>
            <p:cNvPicPr preferRelativeResize="0"/>
            <p:nvPr/>
          </p:nvPicPr>
          <p:blipFill rotWithShape="1">
            <a:blip r:embed="rId3">
              <a:alphaModFix/>
            </a:blip>
            <a:srcRect/>
            <a:stretch/>
          </p:blipFill>
          <p:spPr>
            <a:xfrm>
              <a:off x="359075" y="2144950"/>
              <a:ext cx="1225750" cy="1225750"/>
            </a:xfrm>
            <a:prstGeom prst="rect">
              <a:avLst/>
            </a:prstGeom>
            <a:noFill/>
            <a:ln>
              <a:noFill/>
            </a:ln>
          </p:spPr>
        </p:pic>
        <p:pic>
          <p:nvPicPr>
            <p:cNvPr id="180" name="Google Shape;180;p7"/>
            <p:cNvPicPr preferRelativeResize="0"/>
            <p:nvPr/>
          </p:nvPicPr>
          <p:blipFill rotWithShape="1">
            <a:blip r:embed="rId3">
              <a:alphaModFix/>
            </a:blip>
            <a:srcRect/>
            <a:stretch/>
          </p:blipFill>
          <p:spPr>
            <a:xfrm>
              <a:off x="1687150" y="2144950"/>
              <a:ext cx="1225750" cy="1225750"/>
            </a:xfrm>
            <a:prstGeom prst="rect">
              <a:avLst/>
            </a:prstGeom>
            <a:noFill/>
            <a:ln>
              <a:noFill/>
            </a:ln>
          </p:spPr>
        </p:pic>
        <p:pic>
          <p:nvPicPr>
            <p:cNvPr id="181" name="Google Shape;181;p7"/>
            <p:cNvPicPr preferRelativeResize="0"/>
            <p:nvPr/>
          </p:nvPicPr>
          <p:blipFill rotWithShape="1">
            <a:blip r:embed="rId3">
              <a:alphaModFix/>
            </a:blip>
            <a:srcRect/>
            <a:stretch/>
          </p:blipFill>
          <p:spPr>
            <a:xfrm>
              <a:off x="3015225" y="2144950"/>
              <a:ext cx="1225750" cy="1225750"/>
            </a:xfrm>
            <a:prstGeom prst="rect">
              <a:avLst/>
            </a:prstGeom>
            <a:noFill/>
            <a:ln>
              <a:noFill/>
            </a:ln>
          </p:spPr>
        </p:pic>
        <p:pic>
          <p:nvPicPr>
            <p:cNvPr id="182" name="Google Shape;182;p7"/>
            <p:cNvPicPr preferRelativeResize="0"/>
            <p:nvPr/>
          </p:nvPicPr>
          <p:blipFill rotWithShape="1">
            <a:blip r:embed="rId3">
              <a:alphaModFix/>
            </a:blip>
            <a:srcRect/>
            <a:stretch/>
          </p:blipFill>
          <p:spPr>
            <a:xfrm>
              <a:off x="4343300" y="2144950"/>
              <a:ext cx="1225750" cy="1225750"/>
            </a:xfrm>
            <a:prstGeom prst="rect">
              <a:avLst/>
            </a:prstGeom>
            <a:noFill/>
            <a:ln>
              <a:noFill/>
            </a:ln>
          </p:spPr>
        </p:pic>
        <p:pic>
          <p:nvPicPr>
            <p:cNvPr id="183" name="Google Shape;183;p7"/>
            <p:cNvPicPr preferRelativeResize="0"/>
            <p:nvPr/>
          </p:nvPicPr>
          <p:blipFill rotWithShape="1">
            <a:blip r:embed="rId3">
              <a:alphaModFix/>
            </a:blip>
            <a:srcRect/>
            <a:stretch/>
          </p:blipFill>
          <p:spPr>
            <a:xfrm>
              <a:off x="5671375" y="2144950"/>
              <a:ext cx="1225750" cy="1225750"/>
            </a:xfrm>
            <a:prstGeom prst="rect">
              <a:avLst/>
            </a:prstGeom>
            <a:noFill/>
            <a:ln>
              <a:noFill/>
            </a:ln>
          </p:spPr>
        </p:pic>
        <p:grpSp>
          <p:nvGrpSpPr>
            <p:cNvPr id="184" name="Google Shape;184;p7"/>
            <p:cNvGrpSpPr/>
            <p:nvPr/>
          </p:nvGrpSpPr>
          <p:grpSpPr>
            <a:xfrm>
              <a:off x="6999454" y="2144942"/>
              <a:ext cx="664125" cy="1225750"/>
              <a:chOff x="8642479" y="3332842"/>
              <a:chExt cx="664125" cy="1225750"/>
            </a:xfrm>
          </p:grpSpPr>
          <p:pic>
            <p:nvPicPr>
              <p:cNvPr id="185" name="Google Shape;185;p7"/>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186" name="Google Shape;186;p7"/>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187" name="Google Shape;187;p7"/>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188" name="Google Shape;188;p7"/>
            <p:cNvGrpSpPr/>
            <p:nvPr/>
          </p:nvGrpSpPr>
          <p:grpSpPr>
            <a:xfrm>
              <a:off x="7765892" y="2670525"/>
              <a:ext cx="338225" cy="700175"/>
              <a:chOff x="10132467" y="3817850"/>
              <a:chExt cx="338225" cy="700175"/>
            </a:xfrm>
          </p:grpSpPr>
          <p:pic>
            <p:nvPicPr>
              <p:cNvPr id="189" name="Google Shape;189;p7"/>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190" name="Google Shape;190;p7"/>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191" name="Google Shape;191;p7"/>
              <p:cNvPicPr preferRelativeResize="0"/>
              <p:nvPr/>
            </p:nvPicPr>
            <p:blipFill rotWithShape="1">
              <a:blip r:embed="rId5">
                <a:alphaModFix/>
              </a:blip>
              <a:srcRect/>
              <a:stretch/>
            </p:blipFill>
            <p:spPr>
              <a:xfrm>
                <a:off x="10132467" y="4008350"/>
                <a:ext cx="128675" cy="128675"/>
              </a:xfrm>
              <a:prstGeom prst="rect">
                <a:avLst/>
              </a:prstGeom>
              <a:noFill/>
              <a:ln>
                <a:noFill/>
              </a:ln>
            </p:spPr>
          </p:pic>
          <p:pic>
            <p:nvPicPr>
              <p:cNvPr id="192" name="Google Shape;192;p7"/>
              <p:cNvPicPr preferRelativeResize="0"/>
              <p:nvPr/>
            </p:nvPicPr>
            <p:blipFill rotWithShape="1">
              <a:blip r:embed="rId5">
                <a:alphaModFix/>
              </a:blip>
              <a:srcRect/>
              <a:stretch/>
            </p:blipFill>
            <p:spPr>
              <a:xfrm>
                <a:off x="10132467" y="3817850"/>
                <a:ext cx="128675" cy="128675"/>
              </a:xfrm>
              <a:prstGeom prst="rect">
                <a:avLst/>
              </a:prstGeom>
              <a:noFill/>
              <a:ln>
                <a:noFill/>
              </a:ln>
            </p:spPr>
          </p:pic>
          <p:pic>
            <p:nvPicPr>
              <p:cNvPr id="193" name="Google Shape;193;p7"/>
              <p:cNvPicPr preferRelativeResize="0"/>
              <p:nvPr/>
            </p:nvPicPr>
            <p:blipFill rotWithShape="1">
              <a:blip r:embed="rId5">
                <a:alphaModFix/>
              </a:blip>
              <a:srcRect/>
              <a:stretch/>
            </p:blipFill>
            <p:spPr>
              <a:xfrm>
                <a:off x="10342017" y="4389350"/>
                <a:ext cx="128675" cy="128675"/>
              </a:xfrm>
              <a:prstGeom prst="rect">
                <a:avLst/>
              </a:prstGeom>
              <a:noFill/>
              <a:ln>
                <a:noFill/>
              </a:ln>
            </p:spPr>
          </p:pic>
          <p:pic>
            <p:nvPicPr>
              <p:cNvPr id="194" name="Google Shape;194;p7"/>
              <p:cNvPicPr preferRelativeResize="0"/>
              <p:nvPr/>
            </p:nvPicPr>
            <p:blipFill rotWithShape="1">
              <a:blip r:embed="rId5">
                <a:alphaModFix/>
              </a:blip>
              <a:srcRect/>
              <a:stretch/>
            </p:blipFill>
            <p:spPr>
              <a:xfrm>
                <a:off x="10342017" y="4198850"/>
                <a:ext cx="128675" cy="128675"/>
              </a:xfrm>
              <a:prstGeom prst="rect">
                <a:avLst/>
              </a:prstGeom>
              <a:noFill/>
              <a:ln>
                <a:noFill/>
              </a:ln>
            </p:spPr>
          </p:pic>
          <p:pic>
            <p:nvPicPr>
              <p:cNvPr id="195" name="Google Shape;195;p7"/>
              <p:cNvPicPr preferRelativeResize="0"/>
              <p:nvPr/>
            </p:nvPicPr>
            <p:blipFill rotWithShape="1">
              <a:blip r:embed="rId5">
                <a:alphaModFix/>
              </a:blip>
              <a:srcRect/>
              <a:stretch/>
            </p:blipFill>
            <p:spPr>
              <a:xfrm>
                <a:off x="10342017" y="4008350"/>
                <a:ext cx="128675" cy="128675"/>
              </a:xfrm>
              <a:prstGeom prst="rect">
                <a:avLst/>
              </a:prstGeom>
              <a:noFill/>
              <a:ln>
                <a:noFill/>
              </a:ln>
            </p:spPr>
          </p:pic>
          <p:pic>
            <p:nvPicPr>
              <p:cNvPr id="196" name="Google Shape;196;p7"/>
              <p:cNvPicPr preferRelativeResize="0"/>
              <p:nvPr/>
            </p:nvPicPr>
            <p:blipFill rotWithShape="1">
              <a:blip r:embed="rId5">
                <a:alphaModFix/>
              </a:blip>
              <a:srcRect/>
              <a:stretch/>
            </p:blipFill>
            <p:spPr>
              <a:xfrm>
                <a:off x="10342017" y="3817850"/>
                <a:ext cx="128675" cy="128675"/>
              </a:xfrm>
              <a:prstGeom prst="rect">
                <a:avLst/>
              </a:prstGeom>
              <a:noFill/>
              <a:ln>
                <a:noFill/>
              </a:ln>
            </p:spPr>
          </p:pic>
        </p:grpSp>
      </p:grpSp>
      <p:sp>
        <p:nvSpPr>
          <p:cNvPr id="197" name="Google Shape;197;p7"/>
          <p:cNvSpPr/>
          <p:nvPr/>
        </p:nvSpPr>
        <p:spPr>
          <a:xfrm>
            <a:off x="305325" y="3532400"/>
            <a:ext cx="3495300" cy="11757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7"/>
          <p:cNvSpPr/>
          <p:nvPr/>
        </p:nvSpPr>
        <p:spPr>
          <a:xfrm>
            <a:off x="3800625" y="3532400"/>
            <a:ext cx="2958600" cy="11757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6759213" y="3532400"/>
            <a:ext cx="404100" cy="11757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p:nvPr/>
        </p:nvSpPr>
        <p:spPr>
          <a:xfrm>
            <a:off x="305325" y="4958425"/>
            <a:ext cx="3495300" cy="11757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7"/>
          <p:cNvSpPr/>
          <p:nvPr/>
        </p:nvSpPr>
        <p:spPr>
          <a:xfrm>
            <a:off x="3800629" y="4958425"/>
            <a:ext cx="3181200" cy="11757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
          <p:cNvSpPr/>
          <p:nvPr/>
        </p:nvSpPr>
        <p:spPr>
          <a:xfrm>
            <a:off x="6981818" y="4958425"/>
            <a:ext cx="181500" cy="11757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03" name="Google Shape;203;p7"/>
          <p:cNvGrpSpPr/>
          <p:nvPr/>
        </p:nvGrpSpPr>
        <p:grpSpPr>
          <a:xfrm>
            <a:off x="359023" y="3587041"/>
            <a:ext cx="6750579" cy="1066410"/>
            <a:chOff x="359075" y="2144941"/>
            <a:chExt cx="7745042" cy="1225759"/>
          </a:xfrm>
        </p:grpSpPr>
        <p:pic>
          <p:nvPicPr>
            <p:cNvPr id="204" name="Google Shape;204;p7"/>
            <p:cNvPicPr preferRelativeResize="0"/>
            <p:nvPr/>
          </p:nvPicPr>
          <p:blipFill rotWithShape="1">
            <a:blip r:embed="rId3">
              <a:alphaModFix/>
            </a:blip>
            <a:srcRect/>
            <a:stretch/>
          </p:blipFill>
          <p:spPr>
            <a:xfrm>
              <a:off x="359075" y="2144950"/>
              <a:ext cx="1225750" cy="1225750"/>
            </a:xfrm>
            <a:prstGeom prst="rect">
              <a:avLst/>
            </a:prstGeom>
            <a:noFill/>
            <a:ln>
              <a:noFill/>
            </a:ln>
          </p:spPr>
        </p:pic>
        <p:pic>
          <p:nvPicPr>
            <p:cNvPr id="205" name="Google Shape;205;p7"/>
            <p:cNvPicPr preferRelativeResize="0"/>
            <p:nvPr/>
          </p:nvPicPr>
          <p:blipFill rotWithShape="1">
            <a:blip r:embed="rId3">
              <a:alphaModFix/>
            </a:blip>
            <a:srcRect/>
            <a:stretch/>
          </p:blipFill>
          <p:spPr>
            <a:xfrm>
              <a:off x="1687150" y="2144950"/>
              <a:ext cx="1225750" cy="1225750"/>
            </a:xfrm>
            <a:prstGeom prst="rect">
              <a:avLst/>
            </a:prstGeom>
            <a:noFill/>
            <a:ln>
              <a:noFill/>
            </a:ln>
          </p:spPr>
        </p:pic>
        <p:pic>
          <p:nvPicPr>
            <p:cNvPr id="206" name="Google Shape;206;p7"/>
            <p:cNvPicPr preferRelativeResize="0"/>
            <p:nvPr/>
          </p:nvPicPr>
          <p:blipFill rotWithShape="1">
            <a:blip r:embed="rId3">
              <a:alphaModFix/>
            </a:blip>
            <a:srcRect/>
            <a:stretch/>
          </p:blipFill>
          <p:spPr>
            <a:xfrm>
              <a:off x="3015225" y="2144950"/>
              <a:ext cx="1225750" cy="1225750"/>
            </a:xfrm>
            <a:prstGeom prst="rect">
              <a:avLst/>
            </a:prstGeom>
            <a:noFill/>
            <a:ln>
              <a:noFill/>
            </a:ln>
          </p:spPr>
        </p:pic>
        <p:pic>
          <p:nvPicPr>
            <p:cNvPr id="207" name="Google Shape;207;p7"/>
            <p:cNvPicPr preferRelativeResize="0"/>
            <p:nvPr/>
          </p:nvPicPr>
          <p:blipFill rotWithShape="1">
            <a:blip r:embed="rId3">
              <a:alphaModFix/>
            </a:blip>
            <a:srcRect/>
            <a:stretch/>
          </p:blipFill>
          <p:spPr>
            <a:xfrm>
              <a:off x="4343300" y="2144950"/>
              <a:ext cx="1225750" cy="1225750"/>
            </a:xfrm>
            <a:prstGeom prst="rect">
              <a:avLst/>
            </a:prstGeom>
            <a:noFill/>
            <a:ln>
              <a:noFill/>
            </a:ln>
          </p:spPr>
        </p:pic>
        <p:pic>
          <p:nvPicPr>
            <p:cNvPr id="208" name="Google Shape;208;p7"/>
            <p:cNvPicPr preferRelativeResize="0"/>
            <p:nvPr/>
          </p:nvPicPr>
          <p:blipFill rotWithShape="1">
            <a:blip r:embed="rId3">
              <a:alphaModFix/>
            </a:blip>
            <a:srcRect/>
            <a:stretch/>
          </p:blipFill>
          <p:spPr>
            <a:xfrm>
              <a:off x="5671375" y="2144950"/>
              <a:ext cx="1225750" cy="1225750"/>
            </a:xfrm>
            <a:prstGeom prst="rect">
              <a:avLst/>
            </a:prstGeom>
            <a:noFill/>
            <a:ln>
              <a:noFill/>
            </a:ln>
          </p:spPr>
        </p:pic>
        <p:grpSp>
          <p:nvGrpSpPr>
            <p:cNvPr id="209" name="Google Shape;209;p7"/>
            <p:cNvGrpSpPr/>
            <p:nvPr/>
          </p:nvGrpSpPr>
          <p:grpSpPr>
            <a:xfrm>
              <a:off x="6999454" y="2144942"/>
              <a:ext cx="664125" cy="1225750"/>
              <a:chOff x="8642479" y="3332842"/>
              <a:chExt cx="664125" cy="1225750"/>
            </a:xfrm>
          </p:grpSpPr>
          <p:pic>
            <p:nvPicPr>
              <p:cNvPr id="210" name="Google Shape;210;p7"/>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211" name="Google Shape;211;p7"/>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212" name="Google Shape;212;p7"/>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213" name="Google Shape;213;p7"/>
            <p:cNvGrpSpPr/>
            <p:nvPr/>
          </p:nvGrpSpPr>
          <p:grpSpPr>
            <a:xfrm>
              <a:off x="7765892" y="2670525"/>
              <a:ext cx="338225" cy="700175"/>
              <a:chOff x="10132467" y="3817850"/>
              <a:chExt cx="338225" cy="700175"/>
            </a:xfrm>
          </p:grpSpPr>
          <p:pic>
            <p:nvPicPr>
              <p:cNvPr id="214" name="Google Shape;214;p7"/>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215" name="Google Shape;215;p7"/>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216" name="Google Shape;216;p7"/>
              <p:cNvPicPr preferRelativeResize="0"/>
              <p:nvPr/>
            </p:nvPicPr>
            <p:blipFill rotWithShape="1">
              <a:blip r:embed="rId5">
                <a:alphaModFix/>
              </a:blip>
              <a:srcRect/>
              <a:stretch/>
            </p:blipFill>
            <p:spPr>
              <a:xfrm>
                <a:off x="10132467" y="4008350"/>
                <a:ext cx="128675" cy="128675"/>
              </a:xfrm>
              <a:prstGeom prst="rect">
                <a:avLst/>
              </a:prstGeom>
              <a:noFill/>
              <a:ln>
                <a:noFill/>
              </a:ln>
            </p:spPr>
          </p:pic>
          <p:pic>
            <p:nvPicPr>
              <p:cNvPr id="217" name="Google Shape;217;p7"/>
              <p:cNvPicPr preferRelativeResize="0"/>
              <p:nvPr/>
            </p:nvPicPr>
            <p:blipFill rotWithShape="1">
              <a:blip r:embed="rId5">
                <a:alphaModFix/>
              </a:blip>
              <a:srcRect/>
              <a:stretch/>
            </p:blipFill>
            <p:spPr>
              <a:xfrm>
                <a:off x="10132467" y="3817850"/>
                <a:ext cx="128675" cy="128675"/>
              </a:xfrm>
              <a:prstGeom prst="rect">
                <a:avLst/>
              </a:prstGeom>
              <a:noFill/>
              <a:ln>
                <a:noFill/>
              </a:ln>
            </p:spPr>
          </p:pic>
          <p:pic>
            <p:nvPicPr>
              <p:cNvPr id="218" name="Google Shape;218;p7"/>
              <p:cNvPicPr preferRelativeResize="0"/>
              <p:nvPr/>
            </p:nvPicPr>
            <p:blipFill rotWithShape="1">
              <a:blip r:embed="rId5">
                <a:alphaModFix/>
              </a:blip>
              <a:srcRect/>
              <a:stretch/>
            </p:blipFill>
            <p:spPr>
              <a:xfrm>
                <a:off x="10342017" y="4389350"/>
                <a:ext cx="128675" cy="128675"/>
              </a:xfrm>
              <a:prstGeom prst="rect">
                <a:avLst/>
              </a:prstGeom>
              <a:noFill/>
              <a:ln>
                <a:noFill/>
              </a:ln>
            </p:spPr>
          </p:pic>
          <p:pic>
            <p:nvPicPr>
              <p:cNvPr id="219" name="Google Shape;219;p7"/>
              <p:cNvPicPr preferRelativeResize="0"/>
              <p:nvPr/>
            </p:nvPicPr>
            <p:blipFill rotWithShape="1">
              <a:blip r:embed="rId5">
                <a:alphaModFix/>
              </a:blip>
              <a:srcRect/>
              <a:stretch/>
            </p:blipFill>
            <p:spPr>
              <a:xfrm>
                <a:off x="10342017" y="4198850"/>
                <a:ext cx="128675" cy="128675"/>
              </a:xfrm>
              <a:prstGeom prst="rect">
                <a:avLst/>
              </a:prstGeom>
              <a:noFill/>
              <a:ln>
                <a:noFill/>
              </a:ln>
            </p:spPr>
          </p:pic>
          <p:pic>
            <p:nvPicPr>
              <p:cNvPr id="220" name="Google Shape;220;p7"/>
              <p:cNvPicPr preferRelativeResize="0"/>
              <p:nvPr/>
            </p:nvPicPr>
            <p:blipFill rotWithShape="1">
              <a:blip r:embed="rId5">
                <a:alphaModFix/>
              </a:blip>
              <a:srcRect/>
              <a:stretch/>
            </p:blipFill>
            <p:spPr>
              <a:xfrm>
                <a:off x="10342017" y="4008350"/>
                <a:ext cx="128675" cy="128675"/>
              </a:xfrm>
              <a:prstGeom prst="rect">
                <a:avLst/>
              </a:prstGeom>
              <a:noFill/>
              <a:ln>
                <a:noFill/>
              </a:ln>
            </p:spPr>
          </p:pic>
          <p:pic>
            <p:nvPicPr>
              <p:cNvPr id="221" name="Google Shape;221;p7"/>
              <p:cNvPicPr preferRelativeResize="0"/>
              <p:nvPr/>
            </p:nvPicPr>
            <p:blipFill rotWithShape="1">
              <a:blip r:embed="rId5">
                <a:alphaModFix/>
              </a:blip>
              <a:srcRect/>
              <a:stretch/>
            </p:blipFill>
            <p:spPr>
              <a:xfrm>
                <a:off x="10342017" y="3817850"/>
                <a:ext cx="128675" cy="128675"/>
              </a:xfrm>
              <a:prstGeom prst="rect">
                <a:avLst/>
              </a:prstGeom>
              <a:noFill/>
              <a:ln>
                <a:noFill/>
              </a:ln>
            </p:spPr>
          </p:pic>
        </p:grpSp>
      </p:grpSp>
      <p:grpSp>
        <p:nvGrpSpPr>
          <p:cNvPr id="222" name="Google Shape;222;p7"/>
          <p:cNvGrpSpPr/>
          <p:nvPr/>
        </p:nvGrpSpPr>
        <p:grpSpPr>
          <a:xfrm>
            <a:off x="372111" y="5029154"/>
            <a:ext cx="6750579" cy="1066410"/>
            <a:chOff x="359075" y="2144941"/>
            <a:chExt cx="7745042" cy="1225759"/>
          </a:xfrm>
        </p:grpSpPr>
        <p:pic>
          <p:nvPicPr>
            <p:cNvPr id="223" name="Google Shape;223;p7"/>
            <p:cNvPicPr preferRelativeResize="0"/>
            <p:nvPr/>
          </p:nvPicPr>
          <p:blipFill rotWithShape="1">
            <a:blip r:embed="rId3">
              <a:alphaModFix/>
            </a:blip>
            <a:srcRect/>
            <a:stretch/>
          </p:blipFill>
          <p:spPr>
            <a:xfrm>
              <a:off x="359075" y="2144950"/>
              <a:ext cx="1225750" cy="1225750"/>
            </a:xfrm>
            <a:prstGeom prst="rect">
              <a:avLst/>
            </a:prstGeom>
            <a:noFill/>
            <a:ln>
              <a:noFill/>
            </a:ln>
          </p:spPr>
        </p:pic>
        <p:pic>
          <p:nvPicPr>
            <p:cNvPr id="224" name="Google Shape;224;p7"/>
            <p:cNvPicPr preferRelativeResize="0"/>
            <p:nvPr/>
          </p:nvPicPr>
          <p:blipFill rotWithShape="1">
            <a:blip r:embed="rId3">
              <a:alphaModFix/>
            </a:blip>
            <a:srcRect/>
            <a:stretch/>
          </p:blipFill>
          <p:spPr>
            <a:xfrm>
              <a:off x="1687150" y="2144950"/>
              <a:ext cx="1225750" cy="1225750"/>
            </a:xfrm>
            <a:prstGeom prst="rect">
              <a:avLst/>
            </a:prstGeom>
            <a:noFill/>
            <a:ln>
              <a:noFill/>
            </a:ln>
          </p:spPr>
        </p:pic>
        <p:pic>
          <p:nvPicPr>
            <p:cNvPr id="225" name="Google Shape;225;p7"/>
            <p:cNvPicPr preferRelativeResize="0"/>
            <p:nvPr/>
          </p:nvPicPr>
          <p:blipFill rotWithShape="1">
            <a:blip r:embed="rId3">
              <a:alphaModFix/>
            </a:blip>
            <a:srcRect/>
            <a:stretch/>
          </p:blipFill>
          <p:spPr>
            <a:xfrm>
              <a:off x="3015225" y="2144950"/>
              <a:ext cx="1225750" cy="1225750"/>
            </a:xfrm>
            <a:prstGeom prst="rect">
              <a:avLst/>
            </a:prstGeom>
            <a:noFill/>
            <a:ln>
              <a:noFill/>
            </a:ln>
          </p:spPr>
        </p:pic>
        <p:pic>
          <p:nvPicPr>
            <p:cNvPr id="226" name="Google Shape;226;p7"/>
            <p:cNvPicPr preferRelativeResize="0"/>
            <p:nvPr/>
          </p:nvPicPr>
          <p:blipFill rotWithShape="1">
            <a:blip r:embed="rId3">
              <a:alphaModFix/>
            </a:blip>
            <a:srcRect/>
            <a:stretch/>
          </p:blipFill>
          <p:spPr>
            <a:xfrm>
              <a:off x="4343300" y="2144950"/>
              <a:ext cx="1225750" cy="1225750"/>
            </a:xfrm>
            <a:prstGeom prst="rect">
              <a:avLst/>
            </a:prstGeom>
            <a:noFill/>
            <a:ln>
              <a:noFill/>
            </a:ln>
          </p:spPr>
        </p:pic>
        <p:pic>
          <p:nvPicPr>
            <p:cNvPr id="227" name="Google Shape;227;p7"/>
            <p:cNvPicPr preferRelativeResize="0"/>
            <p:nvPr/>
          </p:nvPicPr>
          <p:blipFill rotWithShape="1">
            <a:blip r:embed="rId3">
              <a:alphaModFix/>
            </a:blip>
            <a:srcRect/>
            <a:stretch/>
          </p:blipFill>
          <p:spPr>
            <a:xfrm>
              <a:off x="5671375" y="2144950"/>
              <a:ext cx="1225750" cy="1225750"/>
            </a:xfrm>
            <a:prstGeom prst="rect">
              <a:avLst/>
            </a:prstGeom>
            <a:noFill/>
            <a:ln>
              <a:noFill/>
            </a:ln>
          </p:spPr>
        </p:pic>
        <p:grpSp>
          <p:nvGrpSpPr>
            <p:cNvPr id="228" name="Google Shape;228;p7"/>
            <p:cNvGrpSpPr/>
            <p:nvPr/>
          </p:nvGrpSpPr>
          <p:grpSpPr>
            <a:xfrm>
              <a:off x="6999454" y="2144942"/>
              <a:ext cx="664125" cy="1225750"/>
              <a:chOff x="8642479" y="3332842"/>
              <a:chExt cx="664125" cy="1225750"/>
            </a:xfrm>
          </p:grpSpPr>
          <p:pic>
            <p:nvPicPr>
              <p:cNvPr id="229" name="Google Shape;229;p7"/>
              <p:cNvPicPr preferRelativeResize="0"/>
              <p:nvPr/>
            </p:nvPicPr>
            <p:blipFill rotWithShape="1">
              <a:blip r:embed="rId4">
                <a:alphaModFix/>
              </a:blip>
              <a:srcRect/>
              <a:stretch/>
            </p:blipFill>
            <p:spPr>
              <a:xfrm rot="-5400000">
                <a:off x="8093941" y="3881379"/>
                <a:ext cx="1225750" cy="128675"/>
              </a:xfrm>
              <a:prstGeom prst="rect">
                <a:avLst/>
              </a:prstGeom>
              <a:noFill/>
              <a:ln>
                <a:noFill/>
              </a:ln>
            </p:spPr>
          </p:pic>
          <p:pic>
            <p:nvPicPr>
              <p:cNvPr id="230" name="Google Shape;230;p7"/>
              <p:cNvPicPr preferRelativeResize="0"/>
              <p:nvPr/>
            </p:nvPicPr>
            <p:blipFill rotWithShape="1">
              <a:blip r:embed="rId4">
                <a:alphaModFix/>
              </a:blip>
              <a:srcRect/>
              <a:stretch/>
            </p:blipFill>
            <p:spPr>
              <a:xfrm rot="-5400000">
                <a:off x="8361666" y="3881379"/>
                <a:ext cx="1225750" cy="128675"/>
              </a:xfrm>
              <a:prstGeom prst="rect">
                <a:avLst/>
              </a:prstGeom>
              <a:noFill/>
              <a:ln>
                <a:noFill/>
              </a:ln>
            </p:spPr>
          </p:pic>
          <p:pic>
            <p:nvPicPr>
              <p:cNvPr id="231" name="Google Shape;231;p7"/>
              <p:cNvPicPr preferRelativeResize="0"/>
              <p:nvPr/>
            </p:nvPicPr>
            <p:blipFill rotWithShape="1">
              <a:blip r:embed="rId4">
                <a:alphaModFix/>
              </a:blip>
              <a:srcRect/>
              <a:stretch/>
            </p:blipFill>
            <p:spPr>
              <a:xfrm rot="-5400000">
                <a:off x="8629391" y="3881379"/>
                <a:ext cx="1225750" cy="128675"/>
              </a:xfrm>
              <a:prstGeom prst="rect">
                <a:avLst/>
              </a:prstGeom>
              <a:noFill/>
              <a:ln>
                <a:noFill/>
              </a:ln>
            </p:spPr>
          </p:pic>
        </p:grpSp>
        <p:grpSp>
          <p:nvGrpSpPr>
            <p:cNvPr id="232" name="Google Shape;232;p7"/>
            <p:cNvGrpSpPr/>
            <p:nvPr/>
          </p:nvGrpSpPr>
          <p:grpSpPr>
            <a:xfrm>
              <a:off x="7765892" y="2670525"/>
              <a:ext cx="338225" cy="700175"/>
              <a:chOff x="10132467" y="3817850"/>
              <a:chExt cx="338225" cy="700175"/>
            </a:xfrm>
          </p:grpSpPr>
          <p:pic>
            <p:nvPicPr>
              <p:cNvPr id="233" name="Google Shape;233;p7"/>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234" name="Google Shape;234;p7"/>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235" name="Google Shape;235;p7"/>
              <p:cNvPicPr preferRelativeResize="0"/>
              <p:nvPr/>
            </p:nvPicPr>
            <p:blipFill rotWithShape="1">
              <a:blip r:embed="rId5">
                <a:alphaModFix/>
              </a:blip>
              <a:srcRect/>
              <a:stretch/>
            </p:blipFill>
            <p:spPr>
              <a:xfrm>
                <a:off x="10132467" y="4008350"/>
                <a:ext cx="128675" cy="128675"/>
              </a:xfrm>
              <a:prstGeom prst="rect">
                <a:avLst/>
              </a:prstGeom>
              <a:noFill/>
              <a:ln>
                <a:noFill/>
              </a:ln>
            </p:spPr>
          </p:pic>
          <p:pic>
            <p:nvPicPr>
              <p:cNvPr id="236" name="Google Shape;236;p7"/>
              <p:cNvPicPr preferRelativeResize="0"/>
              <p:nvPr/>
            </p:nvPicPr>
            <p:blipFill rotWithShape="1">
              <a:blip r:embed="rId5">
                <a:alphaModFix/>
              </a:blip>
              <a:srcRect/>
              <a:stretch/>
            </p:blipFill>
            <p:spPr>
              <a:xfrm>
                <a:off x="10132467" y="3817850"/>
                <a:ext cx="128675" cy="128675"/>
              </a:xfrm>
              <a:prstGeom prst="rect">
                <a:avLst/>
              </a:prstGeom>
              <a:noFill/>
              <a:ln>
                <a:noFill/>
              </a:ln>
            </p:spPr>
          </p:pic>
          <p:pic>
            <p:nvPicPr>
              <p:cNvPr id="237" name="Google Shape;237;p7"/>
              <p:cNvPicPr preferRelativeResize="0"/>
              <p:nvPr/>
            </p:nvPicPr>
            <p:blipFill rotWithShape="1">
              <a:blip r:embed="rId5">
                <a:alphaModFix/>
              </a:blip>
              <a:srcRect/>
              <a:stretch/>
            </p:blipFill>
            <p:spPr>
              <a:xfrm>
                <a:off x="10342017" y="4389350"/>
                <a:ext cx="128675" cy="128675"/>
              </a:xfrm>
              <a:prstGeom prst="rect">
                <a:avLst/>
              </a:prstGeom>
              <a:noFill/>
              <a:ln>
                <a:noFill/>
              </a:ln>
            </p:spPr>
          </p:pic>
          <p:pic>
            <p:nvPicPr>
              <p:cNvPr id="238" name="Google Shape;238;p7"/>
              <p:cNvPicPr preferRelativeResize="0"/>
              <p:nvPr/>
            </p:nvPicPr>
            <p:blipFill rotWithShape="1">
              <a:blip r:embed="rId5">
                <a:alphaModFix/>
              </a:blip>
              <a:srcRect/>
              <a:stretch/>
            </p:blipFill>
            <p:spPr>
              <a:xfrm>
                <a:off x="10342017" y="4198850"/>
                <a:ext cx="128675" cy="128675"/>
              </a:xfrm>
              <a:prstGeom prst="rect">
                <a:avLst/>
              </a:prstGeom>
              <a:noFill/>
              <a:ln>
                <a:noFill/>
              </a:ln>
            </p:spPr>
          </p:pic>
          <p:pic>
            <p:nvPicPr>
              <p:cNvPr id="239" name="Google Shape;239;p7"/>
              <p:cNvPicPr preferRelativeResize="0"/>
              <p:nvPr/>
            </p:nvPicPr>
            <p:blipFill rotWithShape="1">
              <a:blip r:embed="rId5">
                <a:alphaModFix/>
              </a:blip>
              <a:srcRect/>
              <a:stretch/>
            </p:blipFill>
            <p:spPr>
              <a:xfrm>
                <a:off x="10342017" y="4008350"/>
                <a:ext cx="128675" cy="128675"/>
              </a:xfrm>
              <a:prstGeom prst="rect">
                <a:avLst/>
              </a:prstGeom>
              <a:noFill/>
              <a:ln>
                <a:noFill/>
              </a:ln>
            </p:spPr>
          </p:pic>
          <p:pic>
            <p:nvPicPr>
              <p:cNvPr id="240" name="Google Shape;240;p7"/>
              <p:cNvPicPr preferRelativeResize="0"/>
              <p:nvPr/>
            </p:nvPicPr>
            <p:blipFill rotWithShape="1">
              <a:blip r:embed="rId5">
                <a:alphaModFix/>
              </a:blip>
              <a:srcRect/>
              <a:stretch/>
            </p:blipFill>
            <p:spPr>
              <a:xfrm>
                <a:off x="10342017" y="3817850"/>
                <a:ext cx="128675" cy="128675"/>
              </a:xfrm>
              <a:prstGeom prst="rect">
                <a:avLst/>
              </a:prstGeom>
              <a:noFill/>
              <a:ln>
                <a:noFill/>
              </a:ln>
            </p:spPr>
          </p:pic>
        </p:grpSp>
      </p:grpSp>
      <p:sp>
        <p:nvSpPr>
          <p:cNvPr id="241" name="Google Shape;241;p7"/>
          <p:cNvSpPr txBox="1"/>
          <p:nvPr/>
        </p:nvSpPr>
        <p:spPr>
          <a:xfrm>
            <a:off x="7675763" y="3947181"/>
            <a:ext cx="3940414"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538 = _____ + _____ + _____</a:t>
            </a:r>
            <a:endParaRPr/>
          </a:p>
        </p:txBody>
      </p:sp>
      <p:sp>
        <p:nvSpPr>
          <p:cNvPr id="242" name="Google Shape;242;p7"/>
          <p:cNvSpPr txBox="1"/>
          <p:nvPr/>
        </p:nvSpPr>
        <p:spPr>
          <a:xfrm>
            <a:off x="7675763" y="5258849"/>
            <a:ext cx="3940414"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538 = _____ + _____ + _____</a:t>
            </a:r>
            <a:endParaRPr/>
          </a:p>
        </p:txBody>
      </p:sp>
      <p:sp>
        <p:nvSpPr>
          <p:cNvPr id="243" name="Google Shape;243;p7"/>
          <p:cNvSpPr txBox="1"/>
          <p:nvPr/>
        </p:nvSpPr>
        <p:spPr>
          <a:xfrm>
            <a:off x="8429912" y="5282815"/>
            <a:ext cx="21908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300        234         4</a:t>
            </a:r>
            <a:endParaRPr/>
          </a:p>
        </p:txBody>
      </p:sp>
      <p:sp>
        <p:nvSpPr>
          <p:cNvPr id="244" name="Google Shape;244;p7"/>
          <p:cNvSpPr txBox="1"/>
          <p:nvPr/>
        </p:nvSpPr>
        <p:spPr>
          <a:xfrm>
            <a:off x="8403740" y="3947181"/>
            <a:ext cx="2645579" cy="3715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300        230         8</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0"/>
                                  </p:stCondLst>
                                  <p:childTnLst>
                                    <p:set>
                                      <p:cBhvr>
                                        <p:cTn id="9" dur="1" fill="hold">
                                          <p:stCondLst>
                                            <p:cond delay="0"/>
                                          </p:stCondLst>
                                        </p:cTn>
                                        <p:tgtEl>
                                          <p:spTgt spid="244"/>
                                        </p:tgtEl>
                                        <p:attrNameLst>
                                          <p:attrName>style.visibility</p:attrName>
                                        </p:attrNameLst>
                                      </p:cBhvr>
                                      <p:to>
                                        <p:strVal val="visible"/>
                                      </p:to>
                                    </p:set>
                                    <p:animEffect transition="in" filter="fade">
                                      <p:cBhvr>
                                        <p:cTn id="10" dur="500"/>
                                        <p:tgtEl>
                                          <p:spTgt spid="244"/>
                                        </p:tgtEl>
                                      </p:cBhvr>
                                    </p:animEffect>
                                  </p:childTnLst>
                                </p:cTn>
                              </p:par>
                              <p:par>
                                <p:cTn id="11" presetID="10" presetClass="entr" presetSubtype="0"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500"/>
                                        <p:tgtEl>
                                          <p:spTgt spid="243"/>
                                        </p:tgtEl>
                                      </p:cBhvr>
                                    </p:animEffect>
                                  </p:childTnLst>
                                </p:cTn>
                              </p:par>
                            </p:childTnLst>
                          </p:cTn>
                        </p:par>
                      </p:childTnLst>
                    </p:cTn>
                  </p:par>
                </p:childTnLst>
              </p:cTn>
              <p:nextCondLst>
                <p:cond evt="onClick" delay="0">
                  <p:tgtEl>
                    <p:spTgt spid="17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51" name="Google Shape;251;p8"/>
          <p:cNvSpPr txBox="1">
            <a:spLocks noGrp="1"/>
          </p:cNvSpPr>
          <p:nvPr>
            <p:ph type="body" idx="2"/>
          </p:nvPr>
        </p:nvSpPr>
        <p:spPr>
          <a:xfrm>
            <a:off x="227558" y="1063038"/>
            <a:ext cx="11736900" cy="690628"/>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0"/>
              </a:spcBef>
              <a:spcAft>
                <a:spcPts val="0"/>
              </a:spcAft>
              <a:buSzPts val="1800"/>
              <a:buNone/>
            </a:pPr>
            <a:r>
              <a:rPr lang="en-GB" b="1"/>
              <a:t>Complete the number sentences to show how this number has been partitioned.</a:t>
            </a:r>
            <a:endParaRPr/>
          </a:p>
        </p:txBody>
      </p:sp>
      <p:sp>
        <p:nvSpPr>
          <p:cNvPr id="252" name="Google Shape;252;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entury Gothic"/>
                <a:ea typeface="Century Gothic"/>
                <a:cs typeface="Century Gothic"/>
                <a:sym typeface="Century Gothic"/>
              </a:rPr>
              <a:t>Answers</a:t>
            </a:r>
            <a:endParaRPr sz="1400" b="0" i="0" u="none" strike="noStrike" cap="none">
              <a:solidFill>
                <a:srgbClr val="000000"/>
              </a:solidFill>
              <a:latin typeface="Arial"/>
              <a:ea typeface="Arial"/>
              <a:cs typeface="Arial"/>
              <a:sym typeface="Arial"/>
            </a:endParaRPr>
          </a:p>
        </p:txBody>
      </p:sp>
      <p:grpSp>
        <p:nvGrpSpPr>
          <p:cNvPr id="253" name="Google Shape;253;p8"/>
          <p:cNvGrpSpPr/>
          <p:nvPr/>
        </p:nvGrpSpPr>
        <p:grpSpPr>
          <a:xfrm>
            <a:off x="763211" y="1665984"/>
            <a:ext cx="4435479" cy="1066411"/>
            <a:chOff x="763148" y="1520366"/>
            <a:chExt cx="4435479" cy="1066411"/>
          </a:xfrm>
        </p:grpSpPr>
        <p:pic>
          <p:nvPicPr>
            <p:cNvPr id="254" name="Google Shape;254;p8"/>
            <p:cNvPicPr preferRelativeResize="0"/>
            <p:nvPr/>
          </p:nvPicPr>
          <p:blipFill rotWithShape="1">
            <a:blip r:embed="rId3">
              <a:alphaModFix/>
            </a:blip>
            <a:srcRect/>
            <a:stretch/>
          </p:blipFill>
          <p:spPr>
            <a:xfrm>
              <a:off x="763148" y="1520374"/>
              <a:ext cx="1068364" cy="1066403"/>
            </a:xfrm>
            <a:prstGeom prst="rect">
              <a:avLst/>
            </a:prstGeom>
            <a:noFill/>
            <a:ln>
              <a:noFill/>
            </a:ln>
          </p:spPr>
        </p:pic>
        <p:pic>
          <p:nvPicPr>
            <p:cNvPr id="255" name="Google Shape;255;p8"/>
            <p:cNvPicPr preferRelativeResize="0"/>
            <p:nvPr/>
          </p:nvPicPr>
          <p:blipFill rotWithShape="1">
            <a:blip r:embed="rId3">
              <a:alphaModFix/>
            </a:blip>
            <a:srcRect/>
            <a:stretch/>
          </p:blipFill>
          <p:spPr>
            <a:xfrm>
              <a:off x="1920699" y="1520374"/>
              <a:ext cx="1068364" cy="1066403"/>
            </a:xfrm>
            <a:prstGeom prst="rect">
              <a:avLst/>
            </a:prstGeom>
            <a:noFill/>
            <a:ln>
              <a:noFill/>
            </a:ln>
          </p:spPr>
        </p:pic>
        <p:pic>
          <p:nvPicPr>
            <p:cNvPr id="256" name="Google Shape;256;p8"/>
            <p:cNvPicPr preferRelativeResize="0"/>
            <p:nvPr/>
          </p:nvPicPr>
          <p:blipFill rotWithShape="1">
            <a:blip r:embed="rId3">
              <a:alphaModFix/>
            </a:blip>
            <a:srcRect/>
            <a:stretch/>
          </p:blipFill>
          <p:spPr>
            <a:xfrm>
              <a:off x="3078249" y="1520374"/>
              <a:ext cx="1068364" cy="1066403"/>
            </a:xfrm>
            <a:prstGeom prst="rect">
              <a:avLst/>
            </a:prstGeom>
            <a:noFill/>
            <a:ln>
              <a:noFill/>
            </a:ln>
          </p:spPr>
        </p:pic>
        <p:grpSp>
          <p:nvGrpSpPr>
            <p:cNvPr id="257" name="Google Shape;257;p8"/>
            <p:cNvGrpSpPr/>
            <p:nvPr/>
          </p:nvGrpSpPr>
          <p:grpSpPr>
            <a:xfrm>
              <a:off x="4235790" y="1520366"/>
              <a:ext cx="578851" cy="1066403"/>
              <a:chOff x="5986315" y="3332842"/>
              <a:chExt cx="664125" cy="1225750"/>
            </a:xfrm>
          </p:grpSpPr>
          <p:pic>
            <p:nvPicPr>
              <p:cNvPr id="258" name="Google Shape;258;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259" name="Google Shape;259;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260" name="Google Shape;260;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261" name="Google Shape;261;p8"/>
            <p:cNvGrpSpPr/>
            <p:nvPr/>
          </p:nvGrpSpPr>
          <p:grpSpPr>
            <a:xfrm>
              <a:off x="4903830" y="2143359"/>
              <a:ext cx="294797" cy="443417"/>
              <a:chOff x="10132467" y="4008350"/>
              <a:chExt cx="338225" cy="509675"/>
            </a:xfrm>
          </p:grpSpPr>
          <p:pic>
            <p:nvPicPr>
              <p:cNvPr id="262" name="Google Shape;262;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263" name="Google Shape;263;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264" name="Google Shape;264;p8"/>
              <p:cNvPicPr preferRelativeResize="0"/>
              <p:nvPr/>
            </p:nvPicPr>
            <p:blipFill rotWithShape="1">
              <a:blip r:embed="rId5">
                <a:alphaModFix/>
              </a:blip>
              <a:srcRect/>
              <a:stretch/>
            </p:blipFill>
            <p:spPr>
              <a:xfrm>
                <a:off x="10132467" y="4008350"/>
                <a:ext cx="128675" cy="128675"/>
              </a:xfrm>
              <a:prstGeom prst="rect">
                <a:avLst/>
              </a:prstGeom>
              <a:noFill/>
              <a:ln>
                <a:noFill/>
              </a:ln>
            </p:spPr>
          </p:pic>
          <p:pic>
            <p:nvPicPr>
              <p:cNvPr id="265" name="Google Shape;265;p8"/>
              <p:cNvPicPr preferRelativeResize="0"/>
              <p:nvPr/>
            </p:nvPicPr>
            <p:blipFill rotWithShape="1">
              <a:blip r:embed="rId5">
                <a:alphaModFix/>
              </a:blip>
              <a:srcRect/>
              <a:stretch/>
            </p:blipFill>
            <p:spPr>
              <a:xfrm>
                <a:off x="10342017" y="4389350"/>
                <a:ext cx="128675" cy="128675"/>
              </a:xfrm>
              <a:prstGeom prst="rect">
                <a:avLst/>
              </a:prstGeom>
              <a:noFill/>
              <a:ln>
                <a:noFill/>
              </a:ln>
            </p:spPr>
          </p:pic>
          <p:pic>
            <p:nvPicPr>
              <p:cNvPr id="266" name="Google Shape;266;p8"/>
              <p:cNvPicPr preferRelativeResize="0"/>
              <p:nvPr/>
            </p:nvPicPr>
            <p:blipFill rotWithShape="1">
              <a:blip r:embed="rId5">
                <a:alphaModFix/>
              </a:blip>
              <a:srcRect/>
              <a:stretch/>
            </p:blipFill>
            <p:spPr>
              <a:xfrm>
                <a:off x="10342017" y="4198850"/>
                <a:ext cx="128675" cy="128675"/>
              </a:xfrm>
              <a:prstGeom prst="rect">
                <a:avLst/>
              </a:prstGeom>
              <a:noFill/>
              <a:ln>
                <a:noFill/>
              </a:ln>
            </p:spPr>
          </p:pic>
        </p:grpSp>
      </p:grpSp>
      <p:grpSp>
        <p:nvGrpSpPr>
          <p:cNvPr id="267" name="Google Shape;267;p8"/>
          <p:cNvGrpSpPr/>
          <p:nvPr/>
        </p:nvGrpSpPr>
        <p:grpSpPr>
          <a:xfrm>
            <a:off x="6630611" y="1665984"/>
            <a:ext cx="4435479" cy="1066410"/>
            <a:chOff x="763148" y="1520366"/>
            <a:chExt cx="4435479" cy="1066410"/>
          </a:xfrm>
        </p:grpSpPr>
        <p:pic>
          <p:nvPicPr>
            <p:cNvPr id="268" name="Google Shape;268;p8"/>
            <p:cNvPicPr preferRelativeResize="0"/>
            <p:nvPr/>
          </p:nvPicPr>
          <p:blipFill rotWithShape="1">
            <a:blip r:embed="rId3">
              <a:alphaModFix/>
            </a:blip>
            <a:srcRect/>
            <a:stretch/>
          </p:blipFill>
          <p:spPr>
            <a:xfrm>
              <a:off x="763148" y="1520374"/>
              <a:ext cx="1068363" cy="1066402"/>
            </a:xfrm>
            <a:prstGeom prst="rect">
              <a:avLst/>
            </a:prstGeom>
            <a:noFill/>
            <a:ln>
              <a:noFill/>
            </a:ln>
          </p:spPr>
        </p:pic>
        <p:pic>
          <p:nvPicPr>
            <p:cNvPr id="269" name="Google Shape;269;p8"/>
            <p:cNvPicPr preferRelativeResize="0"/>
            <p:nvPr/>
          </p:nvPicPr>
          <p:blipFill rotWithShape="1">
            <a:blip r:embed="rId3">
              <a:alphaModFix/>
            </a:blip>
            <a:srcRect/>
            <a:stretch/>
          </p:blipFill>
          <p:spPr>
            <a:xfrm>
              <a:off x="1920699" y="1520374"/>
              <a:ext cx="1068363" cy="1066402"/>
            </a:xfrm>
            <a:prstGeom prst="rect">
              <a:avLst/>
            </a:prstGeom>
            <a:noFill/>
            <a:ln>
              <a:noFill/>
            </a:ln>
          </p:spPr>
        </p:pic>
        <p:pic>
          <p:nvPicPr>
            <p:cNvPr id="270" name="Google Shape;270;p8"/>
            <p:cNvPicPr preferRelativeResize="0"/>
            <p:nvPr/>
          </p:nvPicPr>
          <p:blipFill rotWithShape="1">
            <a:blip r:embed="rId3">
              <a:alphaModFix/>
            </a:blip>
            <a:srcRect/>
            <a:stretch/>
          </p:blipFill>
          <p:spPr>
            <a:xfrm>
              <a:off x="3078249" y="1520374"/>
              <a:ext cx="1068363" cy="1066402"/>
            </a:xfrm>
            <a:prstGeom prst="rect">
              <a:avLst/>
            </a:prstGeom>
            <a:noFill/>
            <a:ln>
              <a:noFill/>
            </a:ln>
          </p:spPr>
        </p:pic>
        <p:grpSp>
          <p:nvGrpSpPr>
            <p:cNvPr id="271" name="Google Shape;271;p8"/>
            <p:cNvGrpSpPr/>
            <p:nvPr/>
          </p:nvGrpSpPr>
          <p:grpSpPr>
            <a:xfrm>
              <a:off x="4235790" y="1520366"/>
              <a:ext cx="578851" cy="1066403"/>
              <a:chOff x="5986315" y="3332842"/>
              <a:chExt cx="664125" cy="1225750"/>
            </a:xfrm>
          </p:grpSpPr>
          <p:pic>
            <p:nvPicPr>
              <p:cNvPr id="272" name="Google Shape;272;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273" name="Google Shape;273;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274" name="Google Shape;274;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275" name="Google Shape;275;p8"/>
            <p:cNvGrpSpPr/>
            <p:nvPr/>
          </p:nvGrpSpPr>
          <p:grpSpPr>
            <a:xfrm>
              <a:off x="4903830" y="2143359"/>
              <a:ext cx="294797" cy="443417"/>
              <a:chOff x="10132467" y="4008350"/>
              <a:chExt cx="338225" cy="509675"/>
            </a:xfrm>
          </p:grpSpPr>
          <p:pic>
            <p:nvPicPr>
              <p:cNvPr id="276" name="Google Shape;276;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277" name="Google Shape;277;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278" name="Google Shape;278;p8"/>
              <p:cNvPicPr preferRelativeResize="0"/>
              <p:nvPr/>
            </p:nvPicPr>
            <p:blipFill rotWithShape="1">
              <a:blip r:embed="rId5">
                <a:alphaModFix/>
              </a:blip>
              <a:srcRect/>
              <a:stretch/>
            </p:blipFill>
            <p:spPr>
              <a:xfrm>
                <a:off x="10132467" y="4008350"/>
                <a:ext cx="128675" cy="128675"/>
              </a:xfrm>
              <a:prstGeom prst="rect">
                <a:avLst/>
              </a:prstGeom>
              <a:noFill/>
              <a:ln>
                <a:noFill/>
              </a:ln>
            </p:spPr>
          </p:pic>
          <p:pic>
            <p:nvPicPr>
              <p:cNvPr id="279" name="Google Shape;279;p8"/>
              <p:cNvPicPr preferRelativeResize="0"/>
              <p:nvPr/>
            </p:nvPicPr>
            <p:blipFill rotWithShape="1">
              <a:blip r:embed="rId5">
                <a:alphaModFix/>
              </a:blip>
              <a:srcRect/>
              <a:stretch/>
            </p:blipFill>
            <p:spPr>
              <a:xfrm>
                <a:off x="10342017" y="4389350"/>
                <a:ext cx="128675" cy="128675"/>
              </a:xfrm>
              <a:prstGeom prst="rect">
                <a:avLst/>
              </a:prstGeom>
              <a:noFill/>
              <a:ln>
                <a:noFill/>
              </a:ln>
            </p:spPr>
          </p:pic>
          <p:pic>
            <p:nvPicPr>
              <p:cNvPr id="280" name="Google Shape;280;p8"/>
              <p:cNvPicPr preferRelativeResize="0"/>
              <p:nvPr/>
            </p:nvPicPr>
            <p:blipFill rotWithShape="1">
              <a:blip r:embed="rId5">
                <a:alphaModFix/>
              </a:blip>
              <a:srcRect/>
              <a:stretch/>
            </p:blipFill>
            <p:spPr>
              <a:xfrm>
                <a:off x="10342017" y="4198850"/>
                <a:ext cx="128675" cy="128675"/>
              </a:xfrm>
              <a:prstGeom prst="rect">
                <a:avLst/>
              </a:prstGeom>
              <a:noFill/>
              <a:ln>
                <a:noFill/>
              </a:ln>
            </p:spPr>
          </p:pic>
        </p:grpSp>
      </p:grpSp>
      <p:grpSp>
        <p:nvGrpSpPr>
          <p:cNvPr id="281" name="Google Shape;281;p8"/>
          <p:cNvGrpSpPr/>
          <p:nvPr/>
        </p:nvGrpSpPr>
        <p:grpSpPr>
          <a:xfrm>
            <a:off x="763211" y="4244241"/>
            <a:ext cx="4632635" cy="1066410"/>
            <a:chOff x="763148" y="4044491"/>
            <a:chExt cx="4632635" cy="1066410"/>
          </a:xfrm>
        </p:grpSpPr>
        <p:pic>
          <p:nvPicPr>
            <p:cNvPr id="282" name="Google Shape;282;p8"/>
            <p:cNvPicPr preferRelativeResize="0"/>
            <p:nvPr/>
          </p:nvPicPr>
          <p:blipFill rotWithShape="1">
            <a:blip r:embed="rId3">
              <a:alphaModFix/>
            </a:blip>
            <a:srcRect/>
            <a:stretch/>
          </p:blipFill>
          <p:spPr>
            <a:xfrm>
              <a:off x="763148" y="4044499"/>
              <a:ext cx="1068363" cy="1066402"/>
            </a:xfrm>
            <a:prstGeom prst="rect">
              <a:avLst/>
            </a:prstGeom>
            <a:noFill/>
            <a:ln>
              <a:noFill/>
            </a:ln>
          </p:spPr>
        </p:pic>
        <p:pic>
          <p:nvPicPr>
            <p:cNvPr id="283" name="Google Shape;283;p8"/>
            <p:cNvPicPr preferRelativeResize="0"/>
            <p:nvPr/>
          </p:nvPicPr>
          <p:blipFill rotWithShape="1">
            <a:blip r:embed="rId3">
              <a:alphaModFix/>
            </a:blip>
            <a:srcRect/>
            <a:stretch/>
          </p:blipFill>
          <p:spPr>
            <a:xfrm>
              <a:off x="1920699" y="4044499"/>
              <a:ext cx="1068363" cy="1066402"/>
            </a:xfrm>
            <a:prstGeom prst="rect">
              <a:avLst/>
            </a:prstGeom>
            <a:noFill/>
            <a:ln>
              <a:noFill/>
            </a:ln>
          </p:spPr>
        </p:pic>
        <p:grpSp>
          <p:nvGrpSpPr>
            <p:cNvPr id="284" name="Google Shape;284;p8"/>
            <p:cNvGrpSpPr/>
            <p:nvPr/>
          </p:nvGrpSpPr>
          <p:grpSpPr>
            <a:xfrm>
              <a:off x="4414265" y="4044491"/>
              <a:ext cx="578851" cy="1066403"/>
              <a:chOff x="5986315" y="3332842"/>
              <a:chExt cx="664125" cy="1225750"/>
            </a:xfrm>
          </p:grpSpPr>
          <p:pic>
            <p:nvPicPr>
              <p:cNvPr id="285" name="Google Shape;285;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286" name="Google Shape;286;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287" name="Google Shape;287;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288" name="Google Shape;288;p8"/>
            <p:cNvGrpSpPr/>
            <p:nvPr/>
          </p:nvGrpSpPr>
          <p:grpSpPr>
            <a:xfrm>
              <a:off x="5082305" y="4667484"/>
              <a:ext cx="112153" cy="443417"/>
              <a:chOff x="10132467" y="4008350"/>
              <a:chExt cx="128675" cy="509675"/>
            </a:xfrm>
          </p:grpSpPr>
          <p:pic>
            <p:nvPicPr>
              <p:cNvPr id="289" name="Google Shape;289;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290" name="Google Shape;290;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291" name="Google Shape;291;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nvGrpSpPr>
            <p:cNvPr id="292" name="Google Shape;292;p8"/>
            <p:cNvGrpSpPr/>
            <p:nvPr/>
          </p:nvGrpSpPr>
          <p:grpSpPr>
            <a:xfrm>
              <a:off x="3078227" y="4044491"/>
              <a:ext cx="578851" cy="1066403"/>
              <a:chOff x="5986315" y="3332842"/>
              <a:chExt cx="664125" cy="1225750"/>
            </a:xfrm>
          </p:grpSpPr>
          <p:pic>
            <p:nvPicPr>
              <p:cNvPr id="293" name="Google Shape;293;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294" name="Google Shape;294;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295" name="Google Shape;295;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296" name="Google Shape;296;p8"/>
            <p:cNvGrpSpPr/>
            <p:nvPr/>
          </p:nvGrpSpPr>
          <p:grpSpPr>
            <a:xfrm>
              <a:off x="3746240" y="4044491"/>
              <a:ext cx="578851" cy="1066403"/>
              <a:chOff x="5986315" y="3332842"/>
              <a:chExt cx="664125" cy="1225750"/>
            </a:xfrm>
          </p:grpSpPr>
          <p:pic>
            <p:nvPicPr>
              <p:cNvPr id="297" name="Google Shape;297;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298" name="Google Shape;298;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299" name="Google Shape;299;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300" name="Google Shape;300;p8"/>
            <p:cNvGrpSpPr/>
            <p:nvPr/>
          </p:nvGrpSpPr>
          <p:grpSpPr>
            <a:xfrm>
              <a:off x="5082305" y="4176434"/>
              <a:ext cx="112153" cy="443417"/>
              <a:chOff x="10132467" y="4008350"/>
              <a:chExt cx="128675" cy="509675"/>
            </a:xfrm>
          </p:grpSpPr>
          <p:pic>
            <p:nvPicPr>
              <p:cNvPr id="301" name="Google Shape;301;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302" name="Google Shape;302;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303" name="Google Shape;303;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nvGrpSpPr>
            <p:cNvPr id="304" name="Google Shape;304;p8"/>
            <p:cNvGrpSpPr/>
            <p:nvPr/>
          </p:nvGrpSpPr>
          <p:grpSpPr>
            <a:xfrm>
              <a:off x="5283630" y="4667484"/>
              <a:ext cx="112153" cy="443417"/>
              <a:chOff x="10132467" y="4008350"/>
              <a:chExt cx="128675" cy="509675"/>
            </a:xfrm>
          </p:grpSpPr>
          <p:pic>
            <p:nvPicPr>
              <p:cNvPr id="305" name="Google Shape;305;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306" name="Google Shape;306;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307" name="Google Shape;307;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grpSp>
        <p:nvGrpSpPr>
          <p:cNvPr id="308" name="Google Shape;308;p8"/>
          <p:cNvGrpSpPr/>
          <p:nvPr/>
        </p:nvGrpSpPr>
        <p:grpSpPr>
          <a:xfrm>
            <a:off x="6630548" y="4244241"/>
            <a:ext cx="4632635" cy="1066410"/>
            <a:chOff x="763148" y="4044491"/>
            <a:chExt cx="4632635" cy="1066410"/>
          </a:xfrm>
        </p:grpSpPr>
        <p:pic>
          <p:nvPicPr>
            <p:cNvPr id="309" name="Google Shape;309;p8"/>
            <p:cNvPicPr preferRelativeResize="0"/>
            <p:nvPr/>
          </p:nvPicPr>
          <p:blipFill rotWithShape="1">
            <a:blip r:embed="rId3">
              <a:alphaModFix/>
            </a:blip>
            <a:srcRect/>
            <a:stretch/>
          </p:blipFill>
          <p:spPr>
            <a:xfrm>
              <a:off x="763148" y="4044499"/>
              <a:ext cx="1068363" cy="1066402"/>
            </a:xfrm>
            <a:prstGeom prst="rect">
              <a:avLst/>
            </a:prstGeom>
            <a:noFill/>
            <a:ln>
              <a:noFill/>
            </a:ln>
          </p:spPr>
        </p:pic>
        <p:pic>
          <p:nvPicPr>
            <p:cNvPr id="310" name="Google Shape;310;p8"/>
            <p:cNvPicPr preferRelativeResize="0"/>
            <p:nvPr/>
          </p:nvPicPr>
          <p:blipFill rotWithShape="1">
            <a:blip r:embed="rId3">
              <a:alphaModFix/>
            </a:blip>
            <a:srcRect/>
            <a:stretch/>
          </p:blipFill>
          <p:spPr>
            <a:xfrm>
              <a:off x="1920699" y="4044499"/>
              <a:ext cx="1068363" cy="1066402"/>
            </a:xfrm>
            <a:prstGeom prst="rect">
              <a:avLst/>
            </a:prstGeom>
            <a:noFill/>
            <a:ln>
              <a:noFill/>
            </a:ln>
          </p:spPr>
        </p:pic>
        <p:grpSp>
          <p:nvGrpSpPr>
            <p:cNvPr id="311" name="Google Shape;311;p8"/>
            <p:cNvGrpSpPr/>
            <p:nvPr/>
          </p:nvGrpSpPr>
          <p:grpSpPr>
            <a:xfrm>
              <a:off x="4414265" y="4044491"/>
              <a:ext cx="578851" cy="1066403"/>
              <a:chOff x="5986315" y="3332842"/>
              <a:chExt cx="664125" cy="1225750"/>
            </a:xfrm>
          </p:grpSpPr>
          <p:pic>
            <p:nvPicPr>
              <p:cNvPr id="312" name="Google Shape;312;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313" name="Google Shape;313;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314" name="Google Shape;314;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315" name="Google Shape;315;p8"/>
            <p:cNvGrpSpPr/>
            <p:nvPr/>
          </p:nvGrpSpPr>
          <p:grpSpPr>
            <a:xfrm>
              <a:off x="5082305" y="4667484"/>
              <a:ext cx="112153" cy="443417"/>
              <a:chOff x="10132467" y="4008350"/>
              <a:chExt cx="128675" cy="509675"/>
            </a:xfrm>
          </p:grpSpPr>
          <p:pic>
            <p:nvPicPr>
              <p:cNvPr id="316" name="Google Shape;316;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317" name="Google Shape;317;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318" name="Google Shape;318;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nvGrpSpPr>
            <p:cNvPr id="319" name="Google Shape;319;p8"/>
            <p:cNvGrpSpPr/>
            <p:nvPr/>
          </p:nvGrpSpPr>
          <p:grpSpPr>
            <a:xfrm>
              <a:off x="3078227" y="4044491"/>
              <a:ext cx="578851" cy="1066403"/>
              <a:chOff x="5986315" y="3332842"/>
              <a:chExt cx="664125" cy="1225750"/>
            </a:xfrm>
          </p:grpSpPr>
          <p:pic>
            <p:nvPicPr>
              <p:cNvPr id="320" name="Google Shape;320;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321" name="Google Shape;321;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322" name="Google Shape;322;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323" name="Google Shape;323;p8"/>
            <p:cNvGrpSpPr/>
            <p:nvPr/>
          </p:nvGrpSpPr>
          <p:grpSpPr>
            <a:xfrm>
              <a:off x="3746240" y="4044491"/>
              <a:ext cx="578851" cy="1066403"/>
              <a:chOff x="5986315" y="3332842"/>
              <a:chExt cx="664125" cy="1225750"/>
            </a:xfrm>
          </p:grpSpPr>
          <p:pic>
            <p:nvPicPr>
              <p:cNvPr id="324" name="Google Shape;324;p8"/>
              <p:cNvPicPr preferRelativeResize="0"/>
              <p:nvPr/>
            </p:nvPicPr>
            <p:blipFill rotWithShape="1">
              <a:blip r:embed="rId4">
                <a:alphaModFix/>
              </a:blip>
              <a:srcRect/>
              <a:stretch/>
            </p:blipFill>
            <p:spPr>
              <a:xfrm rot="-5400000">
                <a:off x="5437777" y="3881379"/>
                <a:ext cx="1225750" cy="128675"/>
              </a:xfrm>
              <a:prstGeom prst="rect">
                <a:avLst/>
              </a:prstGeom>
              <a:noFill/>
              <a:ln>
                <a:noFill/>
              </a:ln>
            </p:spPr>
          </p:pic>
          <p:pic>
            <p:nvPicPr>
              <p:cNvPr id="325" name="Google Shape;325;p8"/>
              <p:cNvPicPr preferRelativeResize="0"/>
              <p:nvPr/>
            </p:nvPicPr>
            <p:blipFill rotWithShape="1">
              <a:blip r:embed="rId4">
                <a:alphaModFix/>
              </a:blip>
              <a:srcRect/>
              <a:stretch/>
            </p:blipFill>
            <p:spPr>
              <a:xfrm rot="-5400000">
                <a:off x="5705502" y="3881379"/>
                <a:ext cx="1225750" cy="128675"/>
              </a:xfrm>
              <a:prstGeom prst="rect">
                <a:avLst/>
              </a:prstGeom>
              <a:noFill/>
              <a:ln>
                <a:noFill/>
              </a:ln>
            </p:spPr>
          </p:pic>
          <p:pic>
            <p:nvPicPr>
              <p:cNvPr id="326" name="Google Shape;326;p8"/>
              <p:cNvPicPr preferRelativeResize="0"/>
              <p:nvPr/>
            </p:nvPicPr>
            <p:blipFill rotWithShape="1">
              <a:blip r:embed="rId4">
                <a:alphaModFix/>
              </a:blip>
              <a:srcRect/>
              <a:stretch/>
            </p:blipFill>
            <p:spPr>
              <a:xfrm rot="-5400000">
                <a:off x="5973227" y="3881379"/>
                <a:ext cx="1225750" cy="128675"/>
              </a:xfrm>
              <a:prstGeom prst="rect">
                <a:avLst/>
              </a:prstGeom>
              <a:noFill/>
              <a:ln>
                <a:noFill/>
              </a:ln>
            </p:spPr>
          </p:pic>
        </p:grpSp>
        <p:grpSp>
          <p:nvGrpSpPr>
            <p:cNvPr id="327" name="Google Shape;327;p8"/>
            <p:cNvGrpSpPr/>
            <p:nvPr/>
          </p:nvGrpSpPr>
          <p:grpSpPr>
            <a:xfrm>
              <a:off x="5082305" y="4176434"/>
              <a:ext cx="112153" cy="443417"/>
              <a:chOff x="10132467" y="4008350"/>
              <a:chExt cx="128675" cy="509675"/>
            </a:xfrm>
          </p:grpSpPr>
          <p:pic>
            <p:nvPicPr>
              <p:cNvPr id="328" name="Google Shape;328;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329" name="Google Shape;329;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330" name="Google Shape;330;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nvGrpSpPr>
            <p:cNvPr id="331" name="Google Shape;331;p8"/>
            <p:cNvGrpSpPr/>
            <p:nvPr/>
          </p:nvGrpSpPr>
          <p:grpSpPr>
            <a:xfrm>
              <a:off x="5283630" y="4667484"/>
              <a:ext cx="112153" cy="443417"/>
              <a:chOff x="10132467" y="4008350"/>
              <a:chExt cx="128675" cy="509675"/>
            </a:xfrm>
          </p:grpSpPr>
          <p:pic>
            <p:nvPicPr>
              <p:cNvPr id="332" name="Google Shape;332;p8"/>
              <p:cNvPicPr preferRelativeResize="0"/>
              <p:nvPr/>
            </p:nvPicPr>
            <p:blipFill rotWithShape="1">
              <a:blip r:embed="rId5">
                <a:alphaModFix/>
              </a:blip>
              <a:srcRect/>
              <a:stretch/>
            </p:blipFill>
            <p:spPr>
              <a:xfrm>
                <a:off x="10132467" y="4389350"/>
                <a:ext cx="128675" cy="128675"/>
              </a:xfrm>
              <a:prstGeom prst="rect">
                <a:avLst/>
              </a:prstGeom>
              <a:noFill/>
              <a:ln>
                <a:noFill/>
              </a:ln>
            </p:spPr>
          </p:pic>
          <p:pic>
            <p:nvPicPr>
              <p:cNvPr id="333" name="Google Shape;333;p8"/>
              <p:cNvPicPr preferRelativeResize="0"/>
              <p:nvPr/>
            </p:nvPicPr>
            <p:blipFill rotWithShape="1">
              <a:blip r:embed="rId5">
                <a:alphaModFix/>
              </a:blip>
              <a:srcRect/>
              <a:stretch/>
            </p:blipFill>
            <p:spPr>
              <a:xfrm>
                <a:off x="10132467" y="4198850"/>
                <a:ext cx="128675" cy="128675"/>
              </a:xfrm>
              <a:prstGeom prst="rect">
                <a:avLst/>
              </a:prstGeom>
              <a:noFill/>
              <a:ln>
                <a:noFill/>
              </a:ln>
            </p:spPr>
          </p:pic>
          <p:pic>
            <p:nvPicPr>
              <p:cNvPr id="334" name="Google Shape;334;p8"/>
              <p:cNvPicPr preferRelativeResize="0"/>
              <p:nvPr/>
            </p:nvPicPr>
            <p:blipFill rotWithShape="1">
              <a:blip r:embed="rId5">
                <a:alphaModFix/>
              </a:blip>
              <a:srcRect/>
              <a:stretch/>
            </p:blipFill>
            <p:spPr>
              <a:xfrm>
                <a:off x="10132467" y="4008350"/>
                <a:ext cx="128675" cy="128675"/>
              </a:xfrm>
              <a:prstGeom prst="rect">
                <a:avLst/>
              </a:prstGeom>
              <a:noFill/>
              <a:ln>
                <a:noFill/>
              </a:ln>
            </p:spPr>
          </p:pic>
        </p:grpSp>
      </p:grpSp>
      <p:sp>
        <p:nvSpPr>
          <p:cNvPr id="335" name="Google Shape;335;p8"/>
          <p:cNvSpPr/>
          <p:nvPr/>
        </p:nvSpPr>
        <p:spPr>
          <a:xfrm>
            <a:off x="733488" y="1612468"/>
            <a:ext cx="23052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8"/>
          <p:cNvSpPr/>
          <p:nvPr/>
        </p:nvSpPr>
        <p:spPr>
          <a:xfrm>
            <a:off x="3038688" y="1612468"/>
            <a:ext cx="15999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8"/>
          <p:cNvSpPr/>
          <p:nvPr/>
        </p:nvSpPr>
        <p:spPr>
          <a:xfrm>
            <a:off x="4638588" y="1612468"/>
            <a:ext cx="628800" cy="11811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8"/>
          <p:cNvSpPr/>
          <p:nvPr/>
        </p:nvSpPr>
        <p:spPr>
          <a:xfrm>
            <a:off x="6581688" y="1608643"/>
            <a:ext cx="11622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8"/>
          <p:cNvSpPr/>
          <p:nvPr/>
        </p:nvSpPr>
        <p:spPr>
          <a:xfrm>
            <a:off x="7743888" y="1608643"/>
            <a:ext cx="23052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8"/>
          <p:cNvSpPr/>
          <p:nvPr/>
        </p:nvSpPr>
        <p:spPr>
          <a:xfrm>
            <a:off x="10049088" y="1608643"/>
            <a:ext cx="4569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8"/>
          <p:cNvSpPr/>
          <p:nvPr/>
        </p:nvSpPr>
        <p:spPr>
          <a:xfrm>
            <a:off x="10505988" y="1608643"/>
            <a:ext cx="628800" cy="11811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2" name="Google Shape;342;p8"/>
          <p:cNvGrpSpPr/>
          <p:nvPr/>
        </p:nvGrpSpPr>
        <p:grpSpPr>
          <a:xfrm>
            <a:off x="733425" y="4186900"/>
            <a:ext cx="10622400" cy="1181100"/>
            <a:chOff x="733425" y="4186900"/>
            <a:chExt cx="10622400" cy="1181100"/>
          </a:xfrm>
        </p:grpSpPr>
        <p:sp>
          <p:nvSpPr>
            <p:cNvPr id="343" name="Google Shape;343;p8"/>
            <p:cNvSpPr/>
            <p:nvPr/>
          </p:nvSpPr>
          <p:spPr>
            <a:xfrm>
              <a:off x="733425" y="4186900"/>
              <a:ext cx="23052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8"/>
            <p:cNvSpPr/>
            <p:nvPr/>
          </p:nvSpPr>
          <p:spPr>
            <a:xfrm>
              <a:off x="3038625" y="4186900"/>
              <a:ext cx="15444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8"/>
            <p:cNvSpPr/>
            <p:nvPr/>
          </p:nvSpPr>
          <p:spPr>
            <a:xfrm>
              <a:off x="4583025" y="4186900"/>
              <a:ext cx="9099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8"/>
            <p:cNvSpPr/>
            <p:nvPr/>
          </p:nvSpPr>
          <p:spPr>
            <a:xfrm>
              <a:off x="6581625" y="4186900"/>
              <a:ext cx="11622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p:nvPr/>
          </p:nvSpPr>
          <p:spPr>
            <a:xfrm>
              <a:off x="7743825" y="4186900"/>
              <a:ext cx="20550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9792825" y="4186900"/>
              <a:ext cx="13419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p:nvPr/>
          </p:nvSpPr>
          <p:spPr>
            <a:xfrm>
              <a:off x="11134725" y="4186900"/>
              <a:ext cx="221100" cy="1181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50" name="Google Shape;350;p8"/>
          <p:cNvSpPr txBox="1"/>
          <p:nvPr/>
        </p:nvSpPr>
        <p:spPr>
          <a:xfrm>
            <a:off x="263524" y="3600053"/>
            <a:ext cx="7198788" cy="4542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en-GB" sz="1800" b="1" i="0" u="none" strike="noStrike" cap="none">
                <a:solidFill>
                  <a:srgbClr val="000000"/>
                </a:solidFill>
                <a:latin typeface="Century Gothic"/>
                <a:ea typeface="Century Gothic"/>
                <a:cs typeface="Century Gothic"/>
                <a:sym typeface="Century Gothic"/>
              </a:rPr>
              <a:t>Group the base 10 equipment to match the number sentence.</a:t>
            </a:r>
            <a:endParaRPr/>
          </a:p>
        </p:txBody>
      </p:sp>
      <p:sp>
        <p:nvSpPr>
          <p:cNvPr id="351" name="Google Shape;351;p8"/>
          <p:cNvSpPr txBox="1"/>
          <p:nvPr/>
        </p:nvSpPr>
        <p:spPr>
          <a:xfrm>
            <a:off x="707263" y="2973875"/>
            <a:ext cx="3940414"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_____  = _____ + _____ + _____ </a:t>
            </a:r>
            <a:endParaRPr/>
          </a:p>
        </p:txBody>
      </p:sp>
      <p:sp>
        <p:nvSpPr>
          <p:cNvPr id="352" name="Google Shape;352;p8"/>
          <p:cNvSpPr txBox="1"/>
          <p:nvPr/>
        </p:nvSpPr>
        <p:spPr>
          <a:xfrm>
            <a:off x="6729291" y="2955285"/>
            <a:ext cx="4533891" cy="4551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222222"/>
              </a:buClr>
              <a:buSzPts val="1800"/>
              <a:buFont typeface="Arial"/>
              <a:buNone/>
            </a:pPr>
            <a:r>
              <a:rPr lang="en-GB" sz="1800" b="0" i="0" u="none" strike="noStrike" cap="none">
                <a:solidFill>
                  <a:srgbClr val="000000"/>
                </a:solidFill>
                <a:latin typeface="Century Gothic"/>
                <a:ea typeface="Century Gothic"/>
                <a:cs typeface="Century Gothic"/>
                <a:sym typeface="Century Gothic"/>
              </a:rPr>
              <a:t>_____  = _____ + _____ + _____ + _____</a:t>
            </a:r>
            <a:endParaRPr/>
          </a:p>
        </p:txBody>
      </p:sp>
      <p:sp>
        <p:nvSpPr>
          <p:cNvPr id="353" name="Google Shape;353;p8"/>
          <p:cNvSpPr txBox="1"/>
          <p:nvPr/>
        </p:nvSpPr>
        <p:spPr>
          <a:xfrm>
            <a:off x="764781" y="2994190"/>
            <a:ext cx="328246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0" i="0" u="none" strike="noStrike" cap="none" dirty="0">
                <a:solidFill>
                  <a:srgbClr val="43A047"/>
                </a:solidFill>
                <a:latin typeface="Century Gothic"/>
                <a:ea typeface="Century Gothic"/>
                <a:cs typeface="Century Gothic"/>
                <a:sym typeface="Century Gothic"/>
              </a:rPr>
              <a:t>335        200       120        15</a:t>
            </a:r>
            <a:endParaRPr sz="1800" b="0" i="0" u="none" strike="noStrike" cap="none" dirty="0">
              <a:solidFill>
                <a:srgbClr val="000000"/>
              </a:solidFill>
              <a:latin typeface="Arial"/>
              <a:ea typeface="Arial"/>
              <a:cs typeface="Arial"/>
              <a:sym typeface="Arial"/>
            </a:endParaRPr>
          </a:p>
        </p:txBody>
      </p:sp>
      <p:sp>
        <p:nvSpPr>
          <p:cNvPr id="354" name="Google Shape;354;p8"/>
          <p:cNvSpPr txBox="1"/>
          <p:nvPr/>
        </p:nvSpPr>
        <p:spPr>
          <a:xfrm>
            <a:off x="6776715" y="2973875"/>
            <a:ext cx="425975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43A047"/>
                </a:solidFill>
                <a:latin typeface="Century Gothic"/>
                <a:ea typeface="Century Gothic"/>
                <a:cs typeface="Century Gothic"/>
                <a:sym typeface="Century Gothic"/>
              </a:rPr>
              <a:t>335        100        200       20         15 </a:t>
            </a:r>
            <a:endParaRPr sz="1400" b="0" i="0" u="none" strike="noStrike" cap="none">
              <a:solidFill>
                <a:srgbClr val="000000"/>
              </a:solidFill>
              <a:latin typeface="Arial"/>
              <a:ea typeface="Arial"/>
              <a:cs typeface="Arial"/>
              <a:sym typeface="Arial"/>
            </a:endParaRPr>
          </a:p>
        </p:txBody>
      </p:sp>
      <p:sp>
        <p:nvSpPr>
          <p:cNvPr id="355" name="Google Shape;355;p8"/>
          <p:cNvSpPr/>
          <p:nvPr/>
        </p:nvSpPr>
        <p:spPr>
          <a:xfrm>
            <a:off x="1570427" y="5668843"/>
            <a:ext cx="3127878" cy="463778"/>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299 = 200 + 70 + 29</a:t>
            </a:r>
            <a:endParaRPr/>
          </a:p>
        </p:txBody>
      </p:sp>
      <p:sp>
        <p:nvSpPr>
          <p:cNvPr id="356" name="Google Shape;356;p8"/>
          <p:cNvSpPr/>
          <p:nvPr/>
        </p:nvSpPr>
        <p:spPr>
          <a:xfrm>
            <a:off x="7332549" y="5668843"/>
            <a:ext cx="3127878" cy="463778"/>
          </a:xfrm>
          <a:prstGeom prst="roundRect">
            <a:avLst>
              <a:gd name="adj" fmla="val 16667"/>
            </a:avLst>
          </a:prstGeom>
          <a:solidFill>
            <a:srgbClr val="CCD4F4"/>
          </a:solidFill>
          <a:ln w="38100" cap="flat" cmpd="sng">
            <a:solidFill>
              <a:srgbClr val="CCD4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800" b="0" i="0" u="none" strike="noStrike" cap="none">
                <a:solidFill>
                  <a:srgbClr val="222222"/>
                </a:solidFill>
                <a:latin typeface="Century Gothic"/>
                <a:ea typeface="Century Gothic"/>
                <a:cs typeface="Century Gothic"/>
                <a:sym typeface="Century Gothic"/>
              </a:rPr>
              <a:t>299 = 100 + 140 + 56 + 3</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childTnLst>
                          </p:cTn>
                        </p:par>
                      </p:childTnLst>
                    </p:cTn>
                  </p:par>
                </p:childTnLst>
              </p:cTn>
              <p:nextCondLst>
                <p:cond evt="onClick" delay="0">
                  <p:tgtEl>
                    <p:spTgt spid="252"/>
                  </p:tgtEl>
                </p:cond>
              </p:nextCondLst>
            </p:seq>
          </p:childTnLst>
        </p:cTn>
      </p:par>
    </p:tnLst>
    <p:bldLst>
      <p:bldP spid="353" grpId="0"/>
      <p:bldP spid="3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63" name="Google Shape;363;p9" descr="Table&#10;&#10;Description automatically generated"/>
          <p:cNvPicPr preferRelativeResize="0"/>
          <p:nvPr/>
        </p:nvPicPr>
        <p:blipFill rotWithShape="1">
          <a:blip r:embed="rId3">
            <a:alphaModFix/>
          </a:blip>
          <a:srcRect/>
          <a:stretch/>
        </p:blipFill>
        <p:spPr>
          <a:xfrm>
            <a:off x="263524" y="1077157"/>
            <a:ext cx="7641590" cy="5322570"/>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2576</Words>
  <Application>Microsoft Macintosh PowerPoint</Application>
  <PresentationFormat>Widescreen</PresentationFormat>
  <Paragraphs>240</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partition numbers to 1,000 in different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Flexibly partition numbers to 100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cp:revision>
  <dcterms:created xsi:type="dcterms:W3CDTF">2022-06-30T10:03:35Z</dcterms:created>
  <dcterms:modified xsi:type="dcterms:W3CDTF">2022-08-24T17:40:29Z</dcterms:modified>
</cp:coreProperties>
</file>