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1"/>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222222"/>
    <a:srgbClr val="CCD4F4"/>
    <a:srgbClr val="2196F3"/>
    <a:srgbClr val="0277BD"/>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77279"/>
  </p:normalViewPr>
  <p:slideViewPr>
    <p:cSldViewPr snapToGrid="0" snapToObjects="1">
      <p:cViewPr varScale="1">
        <p:scale>
          <a:sx n="93" d="100"/>
          <a:sy n="93" d="100"/>
        </p:scale>
        <p:origin x="3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2</a:t>
            </a:fld>
            <a:endParaRPr lang="en-GB"/>
          </a:p>
        </p:txBody>
      </p:sp>
    </p:spTree>
    <p:extLst>
      <p:ext uri="{BB962C8B-B14F-4D97-AF65-F5344CB8AC3E}">
        <p14:creationId xmlns:p14="http://schemas.microsoft.com/office/powerpoint/2010/main" val="327685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Hundred square or base 10 to support</a:t>
            </a:r>
            <a:endParaRPr lang="en-GB" dirty="0"/>
          </a:p>
          <a:p>
            <a:pPr marL="0" lvl="0" indent="0" algn="l" rtl="0">
              <a:spcBef>
                <a:spcPts val="0"/>
              </a:spcBef>
              <a:spcAft>
                <a:spcPts val="0"/>
              </a:spcAft>
              <a:buSzPts val="1200"/>
              <a:buNone/>
            </a:pPr>
            <a:r>
              <a:rPr lang="en-GB" b="1" dirty="0">
                <a:latin typeface="Arial"/>
                <a:ea typeface="Arial"/>
                <a:cs typeface="Arial"/>
                <a:sym typeface="Arial"/>
              </a:rPr>
              <a:t>Key Questions </a:t>
            </a:r>
            <a:r>
              <a:rPr lang="en-GB" dirty="0">
                <a:latin typeface="Arial"/>
                <a:ea typeface="Arial"/>
                <a:cs typeface="Arial"/>
                <a:sym typeface="Arial"/>
              </a:rPr>
              <a:t>– Can you count in 5s from 0? What pattern do you spot? Will this pattern always continue? Why?</a:t>
            </a: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 </a:t>
            </a:r>
            <a:r>
              <a:rPr lang="en-GB" b="1" dirty="0">
                <a:latin typeface="Arial"/>
                <a:ea typeface="Arial"/>
                <a:cs typeface="Arial"/>
                <a:sym typeface="Arial"/>
              </a:rPr>
              <a:t>Misconceptions/ Common Errors </a:t>
            </a:r>
            <a:r>
              <a:rPr lang="en-GB" dirty="0">
                <a:latin typeface="Arial"/>
                <a:ea typeface="Arial"/>
                <a:cs typeface="Arial"/>
                <a:sym typeface="Arial"/>
              </a:rPr>
              <a:t>– Pupils may fail to recognise the different patterns when counting in 5s. Some pupils will assume that the number will always end in a 5, just like 10s always end in a 0.</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What is the pattern for counting in 10s?</a:t>
            </a:r>
            <a:endParaRPr lang="en-GB" dirty="0"/>
          </a:p>
          <a:p>
            <a:pPr marL="0" lvl="0" indent="0" algn="l" rtl="0">
              <a:spcBef>
                <a:spcPts val="0"/>
              </a:spcBef>
              <a:spcAft>
                <a:spcPts val="0"/>
              </a:spcAft>
              <a:buSzPts val="1200"/>
              <a:buNone/>
            </a:pPr>
            <a:r>
              <a:rPr lang="en-GB" b="1" dirty="0">
                <a:latin typeface="Arial"/>
                <a:ea typeface="Arial"/>
                <a:cs typeface="Arial"/>
                <a:sym typeface="Arial"/>
              </a:rPr>
              <a:t>Extension</a:t>
            </a:r>
            <a:r>
              <a:rPr lang="en-GB" dirty="0">
                <a:latin typeface="Arial"/>
                <a:ea typeface="Arial"/>
                <a:cs typeface="Arial"/>
                <a:sym typeface="Arial"/>
              </a:rPr>
              <a:t> – Continue counting in 5s above 100. Does the pattern change?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latin typeface="Arial"/>
                <a:ea typeface="Arial"/>
                <a:cs typeface="Arial"/>
                <a:sym typeface="Arial"/>
              </a:rPr>
              <a:t>Answers will vary. Most pupils should identify that 2s are even numbers, 5s end in 5 or 0 and 10s end in 0. All 2s, 5s and 10s cross on multiples of 10.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Hundred square or base 10 to support</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Are the numbers getting bigger or smaller each time? By how many? Can you spot a pattern? What is the pattern when counting in 2s, 5s or 10s? Do you need to know the sequence or the pattern when counting in 2s, 5s or 10s? Does it matter if you don’t start from 0? Why is it the odd one out? </a:t>
            </a:r>
            <a:endParaRPr lang="en-GB" dirty="0"/>
          </a:p>
          <a:p>
            <a:pPr marL="0" lvl="0" indent="0" algn="l" rtl="0">
              <a:spcBef>
                <a:spcPts val="0"/>
              </a:spcBef>
              <a:spcAft>
                <a:spcPts val="0"/>
              </a:spcAft>
              <a:buNone/>
            </a:pPr>
            <a:r>
              <a:rPr lang="en-GB" b="1" dirty="0">
                <a:latin typeface="Arial"/>
                <a:ea typeface="Arial"/>
                <a:cs typeface="Arial"/>
                <a:sym typeface="Arial"/>
              </a:rPr>
              <a:t>Misconceptions/ Common Errors </a:t>
            </a:r>
            <a:r>
              <a:rPr lang="en-GB" dirty="0">
                <a:latin typeface="Arial"/>
                <a:ea typeface="Arial"/>
                <a:cs typeface="Arial"/>
                <a:sym typeface="Arial"/>
              </a:rPr>
              <a:t>– Some pupils will find it tricky to count in 2s, 5s and 10s and will need guidance to spot the patterns</a:t>
            </a:r>
          </a:p>
          <a:p>
            <a:pPr marL="0" lvl="0" indent="0" algn="l" rtl="0">
              <a:spcBef>
                <a:spcPts val="0"/>
              </a:spcBef>
              <a:spcAft>
                <a:spcPts val="0"/>
              </a:spcAft>
              <a:buNone/>
            </a:pPr>
            <a:r>
              <a:rPr lang="en-GB" b="1" dirty="0">
                <a:latin typeface="Arial"/>
                <a:ea typeface="Arial"/>
                <a:cs typeface="Arial"/>
                <a:sym typeface="Arial"/>
              </a:rPr>
              <a:t>Further Practice </a:t>
            </a:r>
            <a:r>
              <a:rPr lang="en-GB" dirty="0">
                <a:latin typeface="Arial"/>
                <a:ea typeface="Arial"/>
                <a:cs typeface="Arial"/>
                <a:sym typeface="Arial"/>
              </a:rPr>
              <a:t>– Different sequences. Test a partner to see if they can recognise the odd one out?</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may need practice at finding one more or one less than a given number. They should use concrete materials and physically add 1 more or take 1 away before moving on to more abstract methods such as number tracks or hundred square.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 vari</a:t>
            </a:r>
            <a:r>
              <a:rPr lang="en-GB" dirty="0">
                <a:solidFill>
                  <a:srgbClr val="000000"/>
                </a:solidFill>
                <a:latin typeface="Arial"/>
                <a:ea typeface="Arial"/>
                <a:cs typeface="Arial"/>
                <a:sym typeface="Arial"/>
              </a:rPr>
              <a:t>ety of manipulatives - pencils, books, number shapes, buttons etc</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a:t>
            </a:r>
            <a:r>
              <a:rPr lang="en-GB" dirty="0">
                <a:solidFill>
                  <a:srgbClr val="000000"/>
                </a:solidFill>
                <a:latin typeface="Arial"/>
                <a:ea typeface="Arial"/>
                <a:cs typeface="Arial"/>
                <a:sym typeface="Arial"/>
              </a:rPr>
              <a:t>numbers</a:t>
            </a:r>
            <a:r>
              <a:rPr lang="en-GB" sz="1200" b="0" i="0" u="none" strike="noStrike" dirty="0">
                <a:solidFill>
                  <a:srgbClr val="000000"/>
                </a:solidFill>
                <a:latin typeface="Arial"/>
                <a:ea typeface="Arial"/>
                <a:cs typeface="Arial"/>
                <a:sym typeface="Arial"/>
              </a:rPr>
              <a:t> are rep</a:t>
            </a:r>
            <a:r>
              <a:rPr lang="en-GB" dirty="0">
                <a:solidFill>
                  <a:srgbClr val="000000"/>
                </a:solidFill>
                <a:latin typeface="Arial"/>
                <a:ea typeface="Arial"/>
                <a:cs typeface="Arial"/>
                <a:sym typeface="Arial"/>
              </a:rPr>
              <a:t>resented here? What happens when we add one more or take one away? How can we represent this? Are there any representations that show numbers greater than ten? What would happen if I find 1 more than a number with 9 ones? What happens when I find 1 less than a number with 1 one?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not understand that ten ones make 1 ten. A object representing 1 ten should be counted as 10 and not 1.</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a:t>
            </a:r>
            <a:r>
              <a:rPr lang="en-GB" dirty="0">
                <a:solidFill>
                  <a:srgbClr val="000000"/>
                </a:solidFill>
                <a:latin typeface="Arial"/>
                <a:ea typeface="Arial"/>
                <a:cs typeface="Arial"/>
                <a:sym typeface="Arial"/>
              </a:rPr>
              <a:t>groups</a:t>
            </a:r>
            <a:r>
              <a:rPr lang="en-GB" sz="1200" b="0" i="0" u="none" strike="noStrike" dirty="0">
                <a:solidFill>
                  <a:srgbClr val="000000"/>
                </a:solidFill>
                <a:latin typeface="Arial"/>
                <a:ea typeface="Arial"/>
                <a:cs typeface="Arial"/>
                <a:sym typeface="Arial"/>
              </a:rPr>
              <a:t> of </a:t>
            </a:r>
            <a:r>
              <a:rPr lang="en-GB" dirty="0">
                <a:solidFill>
                  <a:srgbClr val="000000"/>
                </a:solidFill>
                <a:latin typeface="Arial"/>
                <a:ea typeface="Arial"/>
                <a:cs typeface="Arial"/>
                <a:sym typeface="Arial"/>
              </a:rPr>
              <a:t>manipulatives</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representing different numbers. Add one more, take one away.</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may need practice at finding one more or one less than a given number. If they are confident when using concrete resources to add one or take one away, they can more onto using more abstract methods such as parts of hundred squares.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h</a:t>
            </a:r>
            <a:r>
              <a:rPr lang="en-GB" dirty="0">
                <a:solidFill>
                  <a:srgbClr val="000000"/>
                </a:solidFill>
                <a:latin typeface="Arial"/>
                <a:ea typeface="Arial"/>
                <a:cs typeface="Arial"/>
                <a:sym typeface="Arial"/>
              </a:rPr>
              <a:t>undred square for support</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a:r>
            <a:r>
              <a:rPr lang="en-GB" dirty="0">
                <a:solidFill>
                  <a:srgbClr val="000000"/>
                </a:solidFill>
                <a:latin typeface="Arial"/>
                <a:ea typeface="Arial"/>
                <a:cs typeface="Arial"/>
                <a:sym typeface="Arial"/>
              </a:rPr>
              <a:t>ere would we find 37 on the number square? What happens when I move up or down on a hundred square? How many tens were there? How many tens are there now? What happens when I move from left to right on the hundred square? How many ones were there? How many ones are there now? Which place value column changes when finding 1 more and 1 less?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Some pupils will not recognise that the columns on a hundred square go up and down in tens and the numbers in the rows go up and down in ones.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Pick a different part of the </a:t>
            </a:r>
            <a:r>
              <a:rPr lang="en-GB" dirty="0">
                <a:solidFill>
                  <a:srgbClr val="000000"/>
                </a:solidFill>
                <a:latin typeface="Arial"/>
                <a:ea typeface="Arial"/>
                <a:cs typeface="Arial"/>
                <a:sym typeface="Arial"/>
              </a:rPr>
              <a:t>hundred square. What numbers would be in that section? Can you fill it in without using the hundred square?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Various answers. For example: Number = 25, 1 more = 26, 1 less = 24</a:t>
            </a:r>
          </a:p>
          <a:p>
            <a:pPr marL="0" lvl="0" indent="0" algn="l" rtl="0">
              <a:spcBef>
                <a:spcPts val="0"/>
              </a:spcBef>
              <a:spcAft>
                <a:spcPts val="0"/>
              </a:spcAft>
              <a:buClr>
                <a:schemeClr val="dk1"/>
              </a:buClr>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Pupils may need practice at finding one more or one less than a given number. If they are confident when using concrete resources to add one or take one away, they can more onto using more abstract methods such as number cards.</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Hundred square for support</a:t>
            </a:r>
            <a:endParaRPr lang="en-GB" dirty="0"/>
          </a:p>
          <a:p>
            <a:pPr marL="0" lvl="0" indent="0" algn="l" rtl="0">
              <a:spcBef>
                <a:spcPts val="0"/>
              </a:spcBef>
              <a:spcAft>
                <a:spcPts val="0"/>
              </a:spcAft>
              <a:buNone/>
            </a:pPr>
            <a:r>
              <a:rPr lang="en-GB" b="1" dirty="0">
                <a:latin typeface="Arial"/>
                <a:ea typeface="Arial"/>
                <a:cs typeface="Arial"/>
                <a:sym typeface="Arial"/>
              </a:rPr>
              <a:t>Key Questions </a:t>
            </a:r>
            <a:r>
              <a:rPr lang="en-GB" dirty="0">
                <a:latin typeface="Arial"/>
                <a:ea typeface="Arial"/>
                <a:cs typeface="Arial"/>
                <a:sym typeface="Arial"/>
              </a:rPr>
              <a:t>– Tell me the number you have made. Can you show me the number on a hundred square? How would I find 1 more or one less? Explain what I need to do.</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18</a:t>
            </a:fld>
            <a:endParaRPr lang="en-GB"/>
          </a:p>
        </p:txBody>
      </p:sp>
    </p:spTree>
    <p:extLst>
      <p:ext uri="{BB962C8B-B14F-4D97-AF65-F5344CB8AC3E}">
        <p14:creationId xmlns:p14="http://schemas.microsoft.com/office/powerpoint/2010/main" val="238803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None/>
            </a:pPr>
            <a:br>
              <a:rPr lang="en-GB" b="0" dirty="0">
                <a:effectLst/>
              </a:rPr>
            </a:br>
            <a:r>
              <a:rPr lang="en-GB" sz="1200" b="0" i="0" u="none" strike="noStrike" dirty="0">
                <a:solidFill>
                  <a:srgbClr val="000000"/>
                </a:solidFill>
                <a:latin typeface="Arial"/>
                <a:ea typeface="Arial"/>
                <a:cs typeface="Arial"/>
                <a:sym typeface="Arial"/>
              </a:rPr>
              <a:t>A – Correct answer</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B – Pupils </a:t>
            </a:r>
            <a:r>
              <a:rPr lang="en-GB" dirty="0">
                <a:solidFill>
                  <a:srgbClr val="000000"/>
                </a:solidFill>
                <a:latin typeface="Arial"/>
                <a:ea typeface="Arial"/>
                <a:cs typeface="Arial"/>
                <a:sym typeface="Arial"/>
              </a:rPr>
              <a:t>do not understand counting in 10s and how multiples of ten are written.</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Pupils do not understand counting in 10s and how multiples of ten are written.</a:t>
            </a:r>
            <a:endParaRPr lang="en-GB" dirty="0">
              <a:solidFill>
                <a:srgbClr val="000000"/>
              </a:solidFill>
              <a:latin typeface="Arial"/>
              <a:ea typeface="Arial"/>
              <a:cs typeface="Arial"/>
              <a:sym typeface="Arial"/>
            </a:endParaRPr>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D – </a:t>
            </a:r>
            <a:r>
              <a:rPr lang="en-GB" dirty="0">
                <a:latin typeface="Arial"/>
                <a:ea typeface="Arial"/>
                <a:cs typeface="Arial"/>
                <a:sym typeface="Arial"/>
              </a:rPr>
              <a:t>Pupils do not understand counting in 10s and how multiples of ten are written.</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Number lines or base 10 to su</a:t>
            </a:r>
            <a:r>
              <a:rPr lang="en-GB" dirty="0">
                <a:solidFill>
                  <a:srgbClr val="000000"/>
                </a:solidFill>
                <a:latin typeface="Arial"/>
                <a:ea typeface="Arial"/>
                <a:cs typeface="Arial"/>
                <a:sym typeface="Arial"/>
              </a:rPr>
              <a:t>pport</a:t>
            </a:r>
            <a:r>
              <a:rPr lang="en-GB" sz="1200" i="0" u="none" strike="noStrike" dirty="0">
                <a:solidFill>
                  <a:srgbClr val="000000"/>
                </a:solidFill>
                <a:latin typeface="Arial"/>
                <a:ea typeface="Arial"/>
                <a:cs typeface="Arial"/>
                <a:sym typeface="Arial"/>
              </a:rPr>
              <a:t> </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Does it matter that the numbers are represented differently? How many tens has each number? Does knowing how many tens help compare the numbers? Does it ever matter how many ones there are when comparing numbers? Can you use base 10 to prove that your order is correct?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Use </a:t>
            </a:r>
            <a:r>
              <a:rPr lang="en-GB" dirty="0">
                <a:solidFill>
                  <a:srgbClr val="000000"/>
                </a:solidFill>
                <a:latin typeface="Arial"/>
                <a:ea typeface="Arial"/>
                <a:cs typeface="Arial"/>
                <a:sym typeface="Arial"/>
              </a:rPr>
              <a:t>numbers</a:t>
            </a:r>
            <a:r>
              <a:rPr lang="en-GB" sz="1200" i="0" u="none" strike="noStrike" dirty="0">
                <a:solidFill>
                  <a:srgbClr val="000000"/>
                </a:solidFill>
                <a:latin typeface="Arial"/>
                <a:ea typeface="Arial"/>
                <a:cs typeface="Arial"/>
                <a:sym typeface="Arial"/>
              </a:rPr>
              <a:t> that</a:t>
            </a:r>
            <a:r>
              <a:rPr lang="en-GB" dirty="0">
                <a:solidFill>
                  <a:srgbClr val="000000"/>
                </a:solidFill>
                <a:latin typeface="Arial"/>
                <a:ea typeface="Arial"/>
                <a:cs typeface="Arial"/>
                <a:sym typeface="Arial"/>
              </a:rPr>
              <a:t> are written as number sentences in the sequence – e.g. 40 + 6 or 5 tens and 2 ones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Pupils count forwards and backwards in 2s, 5s and 10s. It is important that pupils do not always start from zero, however they should start on a multiple of 2 or 5 when counting in 2s or 5s but can start from any number when counting in 10s. E.g. counting in 2s should not start at 3. Encourage pupils to look at patterns as they count.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a:t>
            </a:r>
            <a:r>
              <a:rPr lang="en-GB" dirty="0">
                <a:solidFill>
                  <a:srgbClr val="000000"/>
                </a:solidFill>
                <a:latin typeface="Arial"/>
                <a:ea typeface="Arial"/>
                <a:cs typeface="Arial"/>
                <a:sym typeface="Arial"/>
              </a:rPr>
              <a:t>ber shapes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 you notice about the sequences? Are the </a:t>
            </a:r>
            <a:r>
              <a:rPr lang="en-GB" dirty="0">
                <a:solidFill>
                  <a:srgbClr val="000000"/>
                </a:solidFill>
                <a:latin typeface="Arial"/>
                <a:ea typeface="Arial"/>
                <a:cs typeface="Arial"/>
                <a:sym typeface="Arial"/>
              </a:rPr>
              <a:t>numbers</a:t>
            </a:r>
            <a:r>
              <a:rPr lang="en-GB" sz="1200" b="0" i="0" u="none" strike="noStrike" dirty="0">
                <a:solidFill>
                  <a:srgbClr val="000000"/>
                </a:solidFill>
                <a:latin typeface="Arial"/>
                <a:ea typeface="Arial"/>
                <a:cs typeface="Arial"/>
                <a:sym typeface="Arial"/>
              </a:rPr>
              <a:t> getting </a:t>
            </a:r>
            <a:r>
              <a:rPr lang="en-GB" dirty="0">
                <a:solidFill>
                  <a:srgbClr val="000000"/>
                </a:solidFill>
                <a:latin typeface="Arial"/>
                <a:ea typeface="Arial"/>
                <a:cs typeface="Arial"/>
                <a:sym typeface="Arial"/>
              </a:rPr>
              <a:t>larger</a:t>
            </a:r>
            <a:r>
              <a:rPr lang="en-GB" sz="1200" b="0" i="0" u="none" strike="noStrike" dirty="0">
                <a:solidFill>
                  <a:srgbClr val="000000"/>
                </a:solidFill>
                <a:latin typeface="Arial"/>
                <a:ea typeface="Arial"/>
                <a:cs typeface="Arial"/>
                <a:sym typeface="Arial"/>
              </a:rPr>
              <a:t> or smaller? How many are </a:t>
            </a:r>
            <a:r>
              <a:rPr lang="en-GB" dirty="0">
                <a:solidFill>
                  <a:srgbClr val="000000"/>
                </a:solidFill>
                <a:latin typeface="Arial"/>
                <a:ea typeface="Arial"/>
                <a:cs typeface="Arial"/>
                <a:sym typeface="Arial"/>
              </a:rPr>
              <a:t>they getting larger/smaller by? Can you spot a pattern? What would come next if we continued the sequences? Why? Show me.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not count in 2s, 5s or 10s and may just count every object as 1.</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Make different sequen</a:t>
            </a:r>
            <a:r>
              <a:rPr lang="en-GB" dirty="0">
                <a:solidFill>
                  <a:srgbClr val="000000"/>
                </a:solidFill>
                <a:latin typeface="Arial"/>
                <a:ea typeface="Arial"/>
                <a:cs typeface="Arial"/>
                <a:sym typeface="Arial"/>
              </a:rPr>
              <a:t>ces from different start points.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Can you make a sequence starting from 16 and go</a:t>
            </a:r>
            <a:r>
              <a:rPr lang="en-GB" dirty="0">
                <a:solidFill>
                  <a:srgbClr val="000000"/>
                </a:solidFill>
                <a:latin typeface="Arial"/>
                <a:ea typeface="Arial"/>
                <a:cs typeface="Arial"/>
                <a:sym typeface="Arial"/>
              </a:rPr>
              <a:t>ing up in tens? What do you notice about the tens? What do you notice about the ones?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coun</a:t>
            </a:r>
            <a:r>
              <a:rPr lang="en-GB" dirty="0">
                <a:solidFill>
                  <a:srgbClr val="000000"/>
                </a:solidFill>
                <a:latin typeface="Arial"/>
                <a:ea typeface="Arial"/>
                <a:cs typeface="Arial"/>
                <a:sym typeface="Arial"/>
              </a:rPr>
              <a:t>ters, straws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numbers are </a:t>
            </a:r>
            <a:r>
              <a:rPr lang="en-GB" dirty="0">
                <a:solidFill>
                  <a:srgbClr val="000000"/>
                </a:solidFill>
                <a:latin typeface="Arial"/>
                <a:ea typeface="Arial"/>
                <a:cs typeface="Arial"/>
                <a:sym typeface="Arial"/>
              </a:rPr>
              <a:t>being</a:t>
            </a:r>
            <a:r>
              <a:rPr lang="en-GB" sz="1200" b="0" i="0" u="none" strike="noStrike" dirty="0">
                <a:solidFill>
                  <a:srgbClr val="000000"/>
                </a:solidFill>
                <a:latin typeface="Arial"/>
                <a:ea typeface="Arial"/>
                <a:cs typeface="Arial"/>
                <a:sym typeface="Arial"/>
              </a:rPr>
              <a:t> represented </a:t>
            </a:r>
            <a:r>
              <a:rPr lang="en-GB" dirty="0">
                <a:solidFill>
                  <a:srgbClr val="000000"/>
                </a:solidFill>
                <a:latin typeface="Arial"/>
                <a:ea typeface="Arial"/>
                <a:cs typeface="Arial"/>
                <a:sym typeface="Arial"/>
              </a:rPr>
              <a:t>by concrete resources? Does it matter that they are different resources? How many tens are in each number? How does knowing the number of tens help when sequencing the numbers? What do you notice about the ones? Why?  If we are counting backwards, will the numbers get larger or smaller as you go down the sequence?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not understand that the tens place value counter has the same value as 10 straws. That 10 ones make 1 ten. They may count these as ones.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number sequence</a:t>
            </a:r>
            <a:r>
              <a:rPr lang="en-GB" dirty="0">
                <a:solidFill>
                  <a:srgbClr val="000000"/>
                </a:solidFill>
                <a:latin typeface="Arial"/>
                <a:ea typeface="Arial"/>
                <a:cs typeface="Arial"/>
                <a:sym typeface="Arial"/>
              </a:rPr>
              <a:t>s to make (see independent practice)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Use nu</a:t>
            </a:r>
            <a:r>
              <a:rPr lang="en-GB" dirty="0">
                <a:solidFill>
                  <a:srgbClr val="000000"/>
                </a:solidFill>
                <a:latin typeface="Arial"/>
                <a:ea typeface="Arial"/>
                <a:cs typeface="Arial"/>
                <a:sym typeface="Arial"/>
              </a:rPr>
              <a:t>mber sentence as well as other representations in the sequences. E.g. 80 + 8 or 8 tens and 8 ones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19 (shown by base 10)</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50 + 7 (57)</a:t>
            </a:r>
            <a:endParaRPr lang="en-GB" sz="1300" dirty="0">
              <a:latin typeface="Arial"/>
              <a:ea typeface="Arial"/>
              <a:cs typeface="Arial"/>
              <a:sym typeface="Arial"/>
            </a:endParaRPr>
          </a:p>
          <a:p>
            <a:pPr rtl="0"/>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Hundred square or base 10 </a:t>
            </a:r>
            <a:r>
              <a:rPr lang="en-GB" dirty="0">
                <a:solidFill>
                  <a:srgbClr val="000000"/>
                </a:solidFill>
                <a:latin typeface="Arial"/>
                <a:ea typeface="Arial"/>
                <a:cs typeface="Arial"/>
                <a:sym typeface="Arial"/>
              </a:rPr>
              <a:t>to support</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Are the numbers getting bigger o</a:t>
            </a:r>
            <a:r>
              <a:rPr lang="en-GB" dirty="0">
                <a:solidFill>
                  <a:srgbClr val="000000"/>
                </a:solidFill>
                <a:latin typeface="Arial"/>
                <a:ea typeface="Arial"/>
                <a:cs typeface="Arial"/>
                <a:sym typeface="Arial"/>
              </a:rPr>
              <a:t>r smaller each time? By how many? Can you spot a pattern? Will the tens or ones stay the same in any of the sequences? If the sequences continued what would be the next number? How do you know?</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fail to recognise the differen</a:t>
            </a:r>
            <a:r>
              <a:rPr lang="en-GB" dirty="0">
                <a:solidFill>
                  <a:srgbClr val="000000"/>
                </a:solidFill>
                <a:latin typeface="Arial"/>
                <a:ea typeface="Arial"/>
                <a:cs typeface="Arial"/>
                <a:sym typeface="Arial"/>
              </a:rPr>
              <a:t>t patterns of counting in 5s, 10s and 2s. They may also get confused when counting backwards.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Different</a:t>
            </a:r>
            <a:r>
              <a:rPr lang="en-GB" sz="1200" b="0" i="0" u="none" strike="noStrike" dirty="0">
                <a:solidFill>
                  <a:srgbClr val="000000"/>
                </a:solidFill>
                <a:latin typeface="Arial"/>
                <a:ea typeface="Arial"/>
                <a:cs typeface="Arial"/>
                <a:sym typeface="Arial"/>
              </a:rPr>
              <a:t> sequences of counting in 2s, 5</a:t>
            </a:r>
            <a:r>
              <a:rPr lang="en-GB" dirty="0">
                <a:solidFill>
                  <a:srgbClr val="000000"/>
                </a:solidFill>
                <a:latin typeface="Arial"/>
                <a:ea typeface="Arial"/>
                <a:cs typeface="Arial"/>
                <a:sym typeface="Arial"/>
              </a:rPr>
              <a:t>s and 10s starting at different points (see independent practice)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Write the whole sequence backwards from 100 to 0 in 2s, 5s and 10s. What patterns do you notice?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12, 14, 16 and 20</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65, 55, 50 and 40</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It is counting up in 5s</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It is counting down in 2s</a:t>
            </a:r>
            <a:endParaRPr lang="en-GB" sz="1300" dirty="0">
              <a:latin typeface="Arial"/>
              <a:ea typeface="Arial"/>
              <a:cs typeface="Arial"/>
              <a:sym typeface="Arial"/>
            </a:endParaRPr>
          </a:p>
          <a:p>
            <a:pPr rtl="0"/>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count in 2s, 5s and 10s</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count in 2s, 5s and 10s</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40051"/>
          </a:xfrm>
        </p:spPr>
        <p:txBody>
          <a:bodyPr/>
          <a:lstStyle/>
          <a:p>
            <a:r>
              <a:rPr lang="en-GB" b="1" dirty="0"/>
              <a:t>Fill in the blanks of the number sequences below.</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aphicFrame>
        <p:nvGraphicFramePr>
          <p:cNvPr id="7" name="Google Shape;202;p19">
            <a:extLst>
              <a:ext uri="{FF2B5EF4-FFF2-40B4-BE49-F238E27FC236}">
                <a16:creationId xmlns:a16="http://schemas.microsoft.com/office/drawing/2014/main" id="{41CF740B-7D18-4244-B7EB-24DA6BD370D9}"/>
              </a:ext>
            </a:extLst>
          </p:cNvPr>
          <p:cNvGraphicFramePr/>
          <p:nvPr>
            <p:extLst>
              <p:ext uri="{D42A27DB-BD31-4B8C-83A1-F6EECF244321}">
                <p14:modId xmlns:p14="http://schemas.microsoft.com/office/powerpoint/2010/main" val="3096657235"/>
              </p:ext>
            </p:extLst>
          </p:nvPr>
        </p:nvGraphicFramePr>
        <p:xfrm>
          <a:off x="869358" y="2287235"/>
          <a:ext cx="10287025" cy="665880"/>
        </p:xfrm>
        <a:graphic>
          <a:graphicData uri="http://schemas.openxmlformats.org/drawingml/2006/table">
            <a:tbl>
              <a:tblPr>
                <a:noFill/>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665880">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75</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70</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60</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55</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45</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 name="Google Shape;203;p19">
            <a:extLst>
              <a:ext uri="{FF2B5EF4-FFF2-40B4-BE49-F238E27FC236}">
                <a16:creationId xmlns:a16="http://schemas.microsoft.com/office/drawing/2014/main" id="{6978D914-87C4-ED4D-8B86-19898BB8C878}"/>
              </a:ext>
            </a:extLst>
          </p:cNvPr>
          <p:cNvGraphicFramePr/>
          <p:nvPr>
            <p:extLst>
              <p:ext uri="{D42A27DB-BD31-4B8C-83A1-F6EECF244321}">
                <p14:modId xmlns:p14="http://schemas.microsoft.com/office/powerpoint/2010/main" val="1030850250"/>
              </p:ext>
            </p:extLst>
          </p:nvPr>
        </p:nvGraphicFramePr>
        <p:xfrm>
          <a:off x="869358" y="3678859"/>
          <a:ext cx="10287050" cy="665981"/>
        </p:xfrm>
        <a:graphic>
          <a:graphicData uri="http://schemas.openxmlformats.org/drawingml/2006/table">
            <a:tbl>
              <a:tblPr>
                <a:noFill/>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600">
                  <a:extLst>
                    <a:ext uri="{9D8B030D-6E8A-4147-A177-3AD203B41FA5}">
                      <a16:colId xmlns:a16="http://schemas.microsoft.com/office/drawing/2014/main" val="20006"/>
                    </a:ext>
                  </a:extLst>
                </a:gridCol>
              </a:tblGrid>
              <a:tr h="665981">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40</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50</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80</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90</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 name="Google Shape;204;p19">
            <a:extLst>
              <a:ext uri="{FF2B5EF4-FFF2-40B4-BE49-F238E27FC236}">
                <a16:creationId xmlns:a16="http://schemas.microsoft.com/office/drawing/2014/main" id="{4B2B27E7-0136-6E4D-9FCA-1A71E9B02370}"/>
              </a:ext>
            </a:extLst>
          </p:cNvPr>
          <p:cNvGraphicFramePr/>
          <p:nvPr>
            <p:extLst>
              <p:ext uri="{D42A27DB-BD31-4B8C-83A1-F6EECF244321}">
                <p14:modId xmlns:p14="http://schemas.microsoft.com/office/powerpoint/2010/main" val="184843775"/>
              </p:ext>
            </p:extLst>
          </p:nvPr>
        </p:nvGraphicFramePr>
        <p:xfrm>
          <a:off x="897245" y="5070510"/>
          <a:ext cx="10287025" cy="665980"/>
        </p:xfrm>
        <a:graphic>
          <a:graphicData uri="http://schemas.openxmlformats.org/drawingml/2006/table">
            <a:tbl>
              <a:tblPr>
                <a:noFill/>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665980">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52</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50</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46</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42</a:t>
                      </a: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2400" dirty="0">
                        <a:solidFill>
                          <a:srgbClr val="222222"/>
                        </a:solidFill>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0" name="Google Shape;206;p19">
            <a:extLst>
              <a:ext uri="{FF2B5EF4-FFF2-40B4-BE49-F238E27FC236}">
                <a16:creationId xmlns:a16="http://schemas.microsoft.com/office/drawing/2014/main" id="{5A865D42-E35F-704A-9EA8-7479AE73DDFC}"/>
              </a:ext>
            </a:extLst>
          </p:cNvPr>
          <p:cNvSpPr txBox="1"/>
          <p:nvPr/>
        </p:nvSpPr>
        <p:spPr>
          <a:xfrm>
            <a:off x="3808520" y="2287235"/>
            <a:ext cx="1469700" cy="640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65</a:t>
            </a:r>
            <a:endParaRPr kumimoji="0" sz="1100" b="0" i="0" u="none" strike="noStrike" kern="0" cap="none" spc="0" normalizeH="0" baseline="0" noProof="0" dirty="0">
              <a:ln>
                <a:noFill/>
              </a:ln>
              <a:solidFill>
                <a:srgbClr val="43A047"/>
              </a:solidFill>
              <a:effectLst/>
              <a:uLnTx/>
              <a:uFillTx/>
              <a:latin typeface="Arial"/>
              <a:cs typeface="Arial"/>
              <a:sym typeface="Arial"/>
            </a:endParaRPr>
          </a:p>
        </p:txBody>
      </p:sp>
      <p:sp>
        <p:nvSpPr>
          <p:cNvPr id="11" name="Google Shape;207;p19">
            <a:extLst>
              <a:ext uri="{FF2B5EF4-FFF2-40B4-BE49-F238E27FC236}">
                <a16:creationId xmlns:a16="http://schemas.microsoft.com/office/drawing/2014/main" id="{4CB69519-BB82-EF4C-8A89-A5F86EFC2181}"/>
              </a:ext>
            </a:extLst>
          </p:cNvPr>
          <p:cNvSpPr txBox="1"/>
          <p:nvPr/>
        </p:nvSpPr>
        <p:spPr>
          <a:xfrm>
            <a:off x="8217245" y="2287060"/>
            <a:ext cx="1469700" cy="640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50</a:t>
            </a:r>
            <a:endParaRPr kumimoji="0" sz="1100" b="0" i="0" u="none" strike="noStrike" kern="0" cap="none" spc="0" normalizeH="0" baseline="0" noProof="0">
              <a:ln>
                <a:noFill/>
              </a:ln>
              <a:solidFill>
                <a:srgbClr val="43A047"/>
              </a:solidFill>
              <a:effectLst/>
              <a:uLnTx/>
              <a:uFillTx/>
              <a:latin typeface="Arial"/>
              <a:cs typeface="Arial"/>
              <a:sym typeface="Arial"/>
            </a:endParaRPr>
          </a:p>
        </p:txBody>
      </p:sp>
      <p:sp>
        <p:nvSpPr>
          <p:cNvPr id="12" name="Google Shape;208;p19">
            <a:extLst>
              <a:ext uri="{FF2B5EF4-FFF2-40B4-BE49-F238E27FC236}">
                <a16:creationId xmlns:a16="http://schemas.microsoft.com/office/drawing/2014/main" id="{B6E25EE8-5F3F-4949-B796-E695E05C38AB}"/>
              </a:ext>
            </a:extLst>
          </p:cNvPr>
          <p:cNvSpPr txBox="1"/>
          <p:nvPr/>
        </p:nvSpPr>
        <p:spPr>
          <a:xfrm>
            <a:off x="3808520" y="3678798"/>
            <a:ext cx="1469700" cy="640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60</a:t>
            </a:r>
            <a:endParaRPr kumimoji="0" sz="1100" b="0" i="0" u="none" strike="noStrike" kern="0" cap="none" spc="0" normalizeH="0" baseline="0" noProof="0">
              <a:ln>
                <a:noFill/>
              </a:ln>
              <a:solidFill>
                <a:srgbClr val="43A047"/>
              </a:solidFill>
              <a:effectLst/>
              <a:uLnTx/>
              <a:uFillTx/>
              <a:latin typeface="Arial"/>
              <a:cs typeface="Arial"/>
              <a:sym typeface="Arial"/>
            </a:endParaRPr>
          </a:p>
        </p:txBody>
      </p:sp>
      <p:sp>
        <p:nvSpPr>
          <p:cNvPr id="13" name="Google Shape;209;p19">
            <a:extLst>
              <a:ext uri="{FF2B5EF4-FFF2-40B4-BE49-F238E27FC236}">
                <a16:creationId xmlns:a16="http://schemas.microsoft.com/office/drawing/2014/main" id="{5354A187-BC1D-EE4F-8261-D83E68733DB0}"/>
              </a:ext>
            </a:extLst>
          </p:cNvPr>
          <p:cNvSpPr txBox="1"/>
          <p:nvPr/>
        </p:nvSpPr>
        <p:spPr>
          <a:xfrm>
            <a:off x="5278020" y="3678860"/>
            <a:ext cx="1469700" cy="640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70</a:t>
            </a:r>
            <a:endParaRPr kumimoji="0" sz="1100" b="0" i="0" u="none" strike="noStrike" kern="0" cap="none" spc="0" normalizeH="0" baseline="0" noProof="0">
              <a:ln>
                <a:noFill/>
              </a:ln>
              <a:solidFill>
                <a:srgbClr val="43A047"/>
              </a:solidFill>
              <a:effectLst/>
              <a:uLnTx/>
              <a:uFillTx/>
              <a:latin typeface="Arial"/>
              <a:cs typeface="Arial"/>
              <a:sym typeface="Arial"/>
            </a:endParaRPr>
          </a:p>
        </p:txBody>
      </p:sp>
      <p:sp>
        <p:nvSpPr>
          <p:cNvPr id="14" name="Google Shape;210;p19">
            <a:extLst>
              <a:ext uri="{FF2B5EF4-FFF2-40B4-BE49-F238E27FC236}">
                <a16:creationId xmlns:a16="http://schemas.microsoft.com/office/drawing/2014/main" id="{F2882C10-8686-DA46-9061-D450CEE4AFF4}"/>
              </a:ext>
            </a:extLst>
          </p:cNvPr>
          <p:cNvSpPr txBox="1"/>
          <p:nvPr/>
        </p:nvSpPr>
        <p:spPr>
          <a:xfrm>
            <a:off x="9686945" y="3678785"/>
            <a:ext cx="1469700" cy="640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100</a:t>
            </a:r>
            <a:endParaRPr kumimoji="0" sz="1100" b="0" i="0" u="none" strike="noStrike" kern="0" cap="none" spc="0" normalizeH="0" baseline="0" noProof="0">
              <a:ln>
                <a:noFill/>
              </a:ln>
              <a:solidFill>
                <a:srgbClr val="43A047"/>
              </a:solidFill>
              <a:effectLst/>
              <a:uLnTx/>
              <a:uFillTx/>
              <a:latin typeface="Arial"/>
              <a:cs typeface="Arial"/>
              <a:sym typeface="Arial"/>
            </a:endParaRPr>
          </a:p>
        </p:txBody>
      </p:sp>
      <p:sp>
        <p:nvSpPr>
          <p:cNvPr id="15" name="Google Shape;211;p19">
            <a:extLst>
              <a:ext uri="{FF2B5EF4-FFF2-40B4-BE49-F238E27FC236}">
                <a16:creationId xmlns:a16="http://schemas.microsoft.com/office/drawing/2014/main" id="{8E112CB7-B726-E149-AFA0-05D542DD188C}"/>
              </a:ext>
            </a:extLst>
          </p:cNvPr>
          <p:cNvSpPr txBox="1"/>
          <p:nvPr/>
        </p:nvSpPr>
        <p:spPr>
          <a:xfrm>
            <a:off x="3808520" y="5070473"/>
            <a:ext cx="1469700" cy="640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48</a:t>
            </a:r>
            <a:endParaRPr kumimoji="0" sz="1100" b="0" i="0" u="none" strike="noStrike" kern="0" cap="none" spc="0" normalizeH="0" baseline="0" noProof="0">
              <a:ln>
                <a:noFill/>
              </a:ln>
              <a:solidFill>
                <a:srgbClr val="43A047"/>
              </a:solidFill>
              <a:effectLst/>
              <a:uLnTx/>
              <a:uFillTx/>
              <a:latin typeface="Arial"/>
              <a:cs typeface="Arial"/>
              <a:sym typeface="Arial"/>
            </a:endParaRPr>
          </a:p>
        </p:txBody>
      </p:sp>
      <p:sp>
        <p:nvSpPr>
          <p:cNvPr id="16" name="Google Shape;212;p19">
            <a:extLst>
              <a:ext uri="{FF2B5EF4-FFF2-40B4-BE49-F238E27FC236}">
                <a16:creationId xmlns:a16="http://schemas.microsoft.com/office/drawing/2014/main" id="{6B1BC0D5-3EEC-624A-BA3F-79C61D564450}"/>
              </a:ext>
            </a:extLst>
          </p:cNvPr>
          <p:cNvSpPr txBox="1"/>
          <p:nvPr/>
        </p:nvSpPr>
        <p:spPr>
          <a:xfrm>
            <a:off x="6775545" y="5070473"/>
            <a:ext cx="1469700" cy="640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44</a:t>
            </a:r>
            <a:endParaRPr kumimoji="0" sz="1100" b="0" i="0" u="none" strike="noStrike" kern="0" cap="none" spc="0" normalizeH="0" baseline="0" noProof="0">
              <a:ln>
                <a:noFill/>
              </a:ln>
              <a:solidFill>
                <a:srgbClr val="43A047"/>
              </a:solidFill>
              <a:effectLst/>
              <a:uLnTx/>
              <a:uFillTx/>
              <a:latin typeface="Arial"/>
              <a:cs typeface="Arial"/>
              <a:sym typeface="Arial"/>
            </a:endParaRPr>
          </a:p>
        </p:txBody>
      </p:sp>
      <p:sp>
        <p:nvSpPr>
          <p:cNvPr id="17" name="Google Shape;213;p19">
            <a:extLst>
              <a:ext uri="{FF2B5EF4-FFF2-40B4-BE49-F238E27FC236}">
                <a16:creationId xmlns:a16="http://schemas.microsoft.com/office/drawing/2014/main" id="{D14144D3-04E3-CE4C-B851-D24576E38C92}"/>
              </a:ext>
            </a:extLst>
          </p:cNvPr>
          <p:cNvSpPr txBox="1"/>
          <p:nvPr/>
        </p:nvSpPr>
        <p:spPr>
          <a:xfrm>
            <a:off x="9742570" y="5084073"/>
            <a:ext cx="1469700" cy="640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40</a:t>
            </a:r>
            <a:endParaRPr kumimoji="0" sz="1100" b="0" i="0" u="none" strike="noStrike" kern="0" cap="none" spc="0" normalizeH="0" baseline="0" noProof="0">
              <a:ln>
                <a:noFill/>
              </a:ln>
              <a:solidFill>
                <a:srgbClr val="43A047"/>
              </a:solidFill>
              <a:effectLst/>
              <a:uLnTx/>
              <a:uFillTx/>
              <a:latin typeface="Arial"/>
              <a:cs typeface="Arial"/>
              <a:sym typeface="Arial"/>
            </a:endParaRPr>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4" name="Picture 3" descr="A picture containing text&#10;&#10;Description automatically generated">
            <a:extLst>
              <a:ext uri="{FF2B5EF4-FFF2-40B4-BE49-F238E27FC236}">
                <a16:creationId xmlns:a16="http://schemas.microsoft.com/office/drawing/2014/main" id="{F0CF6C5D-F07F-1240-89E7-8859DC1266B3}"/>
              </a:ext>
            </a:extLst>
          </p:cNvPr>
          <p:cNvPicPr>
            <a:picLocks noChangeAspect="1"/>
          </p:cNvPicPr>
          <p:nvPr/>
        </p:nvPicPr>
        <p:blipFill>
          <a:blip r:embed="rId3"/>
          <a:stretch>
            <a:fillRect/>
          </a:stretch>
        </p:blipFill>
        <p:spPr>
          <a:xfrm>
            <a:off x="263523" y="1077156"/>
            <a:ext cx="8107426" cy="54698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248207"/>
          </a:xfrm>
        </p:spPr>
        <p:txBody>
          <a:bodyPr/>
          <a:lstStyle/>
          <a:p>
            <a:r>
              <a:rPr lang="en-GB" b="1" dirty="0"/>
              <a:t>Do you agree with the Mathling? </a:t>
            </a:r>
          </a:p>
          <a:p>
            <a:r>
              <a:rPr lang="en-GB" dirty="0"/>
              <a:t>Prove your answer.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63046" y="4548540"/>
            <a:ext cx="11319354"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Agree. Each number in the 5 times table does end in a 5 or 0.  5, 10, 15, 20, 25, 30, 35, 40, 45, 50 etc</a:t>
            </a:r>
          </a:p>
        </p:txBody>
      </p:sp>
      <p:pic>
        <p:nvPicPr>
          <p:cNvPr id="7" name="Google Shape;575;p36">
            <a:extLst>
              <a:ext uri="{FF2B5EF4-FFF2-40B4-BE49-F238E27FC236}">
                <a16:creationId xmlns:a16="http://schemas.microsoft.com/office/drawing/2014/main" id="{6DE0356D-82FB-1F43-9D8D-4E4FAD2FD331}"/>
              </a:ext>
            </a:extLst>
          </p:cNvPr>
          <p:cNvPicPr preferRelativeResize="0"/>
          <p:nvPr/>
        </p:nvPicPr>
        <p:blipFill>
          <a:blip r:embed="rId3">
            <a:alphaModFix/>
          </a:blip>
          <a:stretch>
            <a:fillRect/>
          </a:stretch>
        </p:blipFill>
        <p:spPr>
          <a:xfrm>
            <a:off x="814695" y="2523726"/>
            <a:ext cx="1434082" cy="1466496"/>
          </a:xfrm>
          <a:prstGeom prst="rect">
            <a:avLst/>
          </a:prstGeom>
          <a:noFill/>
          <a:ln>
            <a:noFill/>
          </a:ln>
        </p:spPr>
      </p:pic>
      <p:sp>
        <p:nvSpPr>
          <p:cNvPr id="8" name="Oval Callout 7">
            <a:extLst>
              <a:ext uri="{FF2B5EF4-FFF2-40B4-BE49-F238E27FC236}">
                <a16:creationId xmlns:a16="http://schemas.microsoft.com/office/drawing/2014/main" id="{71084C77-AF1F-A34D-AF49-3DFA38E4E4B5}"/>
              </a:ext>
            </a:extLst>
          </p:cNvPr>
          <p:cNvSpPr/>
          <p:nvPr/>
        </p:nvSpPr>
        <p:spPr>
          <a:xfrm>
            <a:off x="2248777" y="1698084"/>
            <a:ext cx="5911549" cy="1519414"/>
          </a:xfrm>
          <a:prstGeom prst="wedgeEllipseCallout">
            <a:avLst>
              <a:gd name="adj1" fmla="val -50059"/>
              <a:gd name="adj2" fmla="val 38514"/>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solidFill>
                  <a:srgbClr val="222222"/>
                </a:solidFill>
                <a:latin typeface="Century Gothic" panose="020B0502020202020204" pitchFamily="34" charset="0"/>
              </a:rPr>
              <a:t>If you count in 5s from any number in the 5 times table, your number will end in 5 or 0.</a:t>
            </a:r>
            <a:endParaRPr lang="en-GB" sz="1800" dirty="0">
              <a:solidFill>
                <a:srgbClr val="222222"/>
              </a:solidFill>
              <a:latin typeface="Century Gothic" panose="020B0502020202020204" pitchFamily="34" charset="0"/>
            </a:endParaRP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7" name="Picture 6" descr="Table&#10;&#10;Description automatically generated">
            <a:extLst>
              <a:ext uri="{FF2B5EF4-FFF2-40B4-BE49-F238E27FC236}">
                <a16:creationId xmlns:a16="http://schemas.microsoft.com/office/drawing/2014/main" id="{3234DC92-FADF-3A45-8881-1351A20F3A14}"/>
              </a:ext>
            </a:extLst>
          </p:cNvPr>
          <p:cNvPicPr>
            <a:picLocks noChangeAspect="1"/>
          </p:cNvPicPr>
          <p:nvPr/>
        </p:nvPicPr>
        <p:blipFill>
          <a:blip r:embed="rId3"/>
          <a:stretch>
            <a:fillRect/>
          </a:stretch>
        </p:blipFill>
        <p:spPr>
          <a:xfrm>
            <a:off x="263524" y="1077157"/>
            <a:ext cx="7879080" cy="3093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3880571"/>
          </a:xfrm>
        </p:spPr>
        <p:txBody>
          <a:bodyPr/>
          <a:lstStyle/>
          <a:p>
            <a:r>
              <a:rPr lang="en-GB" b="1" dirty="0"/>
              <a:t>Explain which numbers do not belong in these sequences and why.</a:t>
            </a:r>
          </a:p>
          <a:p>
            <a:endParaRPr lang="en-GB" dirty="0"/>
          </a:p>
          <a:p>
            <a:pPr marL="342900" indent="-342900">
              <a:buFont typeface="+mj-lt"/>
              <a:buAutoNum type="alphaLcParenR"/>
            </a:pPr>
            <a:r>
              <a:rPr lang="en-GB" dirty="0"/>
              <a:t>34, 32, 30, 28, 26, 24, 22 21, 20</a:t>
            </a:r>
          </a:p>
          <a:p>
            <a:pPr marL="342900" indent="-342900">
              <a:buFont typeface="+mj-lt"/>
              <a:buAutoNum type="alphaLcParenR"/>
            </a:pPr>
            <a:endParaRPr lang="en-GB" dirty="0"/>
          </a:p>
          <a:p>
            <a:pPr marL="342900" indent="-342900">
              <a:buFont typeface="+mj-lt"/>
              <a:buAutoNum type="alphaLcParenR"/>
            </a:pPr>
            <a:r>
              <a:rPr lang="en-GB" dirty="0"/>
              <a:t>40, 45, 50, 55, 58, 60, 65, 70</a:t>
            </a:r>
          </a:p>
          <a:p>
            <a:pPr marL="342900" indent="-342900">
              <a:buFont typeface="+mj-lt"/>
              <a:buAutoNum type="alphaLcParenR"/>
            </a:pPr>
            <a:endParaRPr lang="en-GB" dirty="0"/>
          </a:p>
          <a:p>
            <a:pPr marL="342900" indent="-342900">
              <a:buFont typeface="+mj-lt"/>
              <a:buAutoNum type="alphaLcParenR"/>
            </a:pPr>
            <a:r>
              <a:rPr lang="en-GB" dirty="0"/>
              <a:t>92, 82, 72, 70, 62, 52, 42, 32</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4179799" y="2065710"/>
            <a:ext cx="7190510" cy="3363613"/>
          </a:xfrm>
          <a:prstGeom prst="rect">
            <a:avLst/>
          </a:prstGeom>
          <a:noFill/>
        </p:spPr>
        <p:txBody>
          <a:bodyPr wrap="square" rtlCol="0">
            <a:spAutoFit/>
          </a:bodyPr>
          <a:lstStyle/>
          <a:p>
            <a:pPr marL="342900" indent="-342900">
              <a:lnSpc>
                <a:spcPct val="150000"/>
              </a:lnSpc>
              <a:buFont typeface="+mj-lt"/>
              <a:buAutoNum type="alphaLcParenR"/>
            </a:pPr>
            <a:r>
              <a:rPr lang="en-GB" dirty="0">
                <a:solidFill>
                  <a:srgbClr val="43A047"/>
                </a:solidFill>
                <a:latin typeface="Century Gothic" panose="020B0502020202020204" pitchFamily="34" charset="0"/>
              </a:rPr>
              <a:t>21 does not belong in this sequence because it is counting back in 2s</a:t>
            </a:r>
          </a:p>
          <a:p>
            <a:pPr marL="342900" indent="-342900">
              <a:lnSpc>
                <a:spcPct val="150000"/>
              </a:lnSpc>
              <a:buFont typeface="+mj-lt"/>
              <a:buAutoNum type="alphaLcParenR"/>
            </a:pPr>
            <a:endParaRPr lang="en-GB" dirty="0">
              <a:solidFill>
                <a:srgbClr val="43A047"/>
              </a:solidFill>
              <a:latin typeface="Century Gothic" panose="020B0502020202020204" pitchFamily="34" charset="0"/>
            </a:endParaRPr>
          </a:p>
          <a:p>
            <a:pPr marL="342900" indent="-342900">
              <a:lnSpc>
                <a:spcPct val="150000"/>
              </a:lnSpc>
              <a:buFont typeface="+mj-lt"/>
              <a:buAutoNum type="alphaLcParenR"/>
            </a:pPr>
            <a:r>
              <a:rPr lang="en-GB" dirty="0">
                <a:solidFill>
                  <a:srgbClr val="43A047"/>
                </a:solidFill>
                <a:latin typeface="Century Gothic" panose="020B0502020202020204" pitchFamily="34" charset="0"/>
              </a:rPr>
              <a:t>58 does not belong in this sequence because it is counting on in 5s</a:t>
            </a:r>
          </a:p>
          <a:p>
            <a:pPr marL="342900" indent="-342900">
              <a:lnSpc>
                <a:spcPct val="150000"/>
              </a:lnSpc>
              <a:buFont typeface="+mj-lt"/>
              <a:buAutoNum type="alphaLcParenR"/>
            </a:pPr>
            <a:endParaRPr lang="en-GB" dirty="0">
              <a:solidFill>
                <a:srgbClr val="43A047"/>
              </a:solidFill>
              <a:latin typeface="Century Gothic" panose="020B0502020202020204" pitchFamily="34" charset="0"/>
            </a:endParaRPr>
          </a:p>
          <a:p>
            <a:pPr marL="342900" indent="-342900">
              <a:lnSpc>
                <a:spcPct val="150000"/>
              </a:lnSpc>
              <a:buFont typeface="+mj-lt"/>
              <a:buAutoNum type="alphaLcParenR"/>
            </a:pPr>
            <a:r>
              <a:rPr lang="en-GB" dirty="0">
                <a:solidFill>
                  <a:srgbClr val="43A047"/>
                </a:solidFill>
                <a:latin typeface="Century Gothic" panose="020B0502020202020204" pitchFamily="34" charset="0"/>
              </a:rPr>
              <a:t>70 does not belong in this sequence because it is counting back in 10s.</a:t>
            </a:r>
          </a:p>
        </p:txBody>
      </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1 more, 1 less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643247"/>
          </a:xfrm>
        </p:spPr>
        <p:txBody>
          <a:bodyPr/>
          <a:lstStyle/>
          <a:p>
            <a:r>
              <a:rPr lang="en-GB" b="1" dirty="0"/>
              <a:t>Show one more and one less from the given amounts.</a:t>
            </a:r>
          </a:p>
        </p:txBody>
      </p:sp>
      <p:grpSp>
        <p:nvGrpSpPr>
          <p:cNvPr id="18" name="Group 17">
            <a:extLst>
              <a:ext uri="{FF2B5EF4-FFF2-40B4-BE49-F238E27FC236}">
                <a16:creationId xmlns:a16="http://schemas.microsoft.com/office/drawing/2014/main" id="{327EC9DD-2A7B-2045-A001-C779618FDC8D}"/>
              </a:ext>
            </a:extLst>
          </p:cNvPr>
          <p:cNvGrpSpPr/>
          <p:nvPr/>
        </p:nvGrpSpPr>
        <p:grpSpPr>
          <a:xfrm>
            <a:off x="1142969" y="3941970"/>
            <a:ext cx="1534044" cy="1789724"/>
            <a:chOff x="1455741" y="3429000"/>
            <a:chExt cx="1534044" cy="1789724"/>
          </a:xfrm>
        </p:grpSpPr>
        <p:pic>
          <p:nvPicPr>
            <p:cNvPr id="11" name="Google Shape;128;p10">
              <a:extLst>
                <a:ext uri="{FF2B5EF4-FFF2-40B4-BE49-F238E27FC236}">
                  <a16:creationId xmlns:a16="http://schemas.microsoft.com/office/drawing/2014/main" id="{37B8CB01-BC5D-4C4D-8ECB-1E67F9A1AE6B}"/>
                </a:ext>
              </a:extLst>
            </p:cNvPr>
            <p:cNvPicPr preferRelativeResize="0"/>
            <p:nvPr/>
          </p:nvPicPr>
          <p:blipFill>
            <a:blip r:embed="rId3">
              <a:alphaModFix/>
            </a:blip>
            <a:stretch>
              <a:fillRect/>
            </a:stretch>
          </p:blipFill>
          <p:spPr>
            <a:xfrm>
              <a:off x="2234125" y="4085232"/>
              <a:ext cx="755660" cy="1133492"/>
            </a:xfrm>
            <a:prstGeom prst="rect">
              <a:avLst/>
            </a:prstGeom>
            <a:noFill/>
            <a:ln>
              <a:noFill/>
            </a:ln>
          </p:spPr>
        </p:pic>
        <p:pic>
          <p:nvPicPr>
            <p:cNvPr id="12" name="Google Shape;132;p10">
              <a:extLst>
                <a:ext uri="{FF2B5EF4-FFF2-40B4-BE49-F238E27FC236}">
                  <a16:creationId xmlns:a16="http://schemas.microsoft.com/office/drawing/2014/main" id="{C6257AB2-CDAF-724D-AA04-BAB5725AAC63}"/>
                </a:ext>
              </a:extLst>
            </p:cNvPr>
            <p:cNvPicPr preferRelativeResize="0"/>
            <p:nvPr/>
          </p:nvPicPr>
          <p:blipFill>
            <a:blip r:embed="rId4">
              <a:alphaModFix/>
            </a:blip>
            <a:stretch>
              <a:fillRect/>
            </a:stretch>
          </p:blipFill>
          <p:spPr>
            <a:xfrm>
              <a:off x="1455741" y="3429000"/>
              <a:ext cx="715889" cy="1789724"/>
            </a:xfrm>
            <a:prstGeom prst="rect">
              <a:avLst/>
            </a:prstGeom>
            <a:noFill/>
            <a:ln>
              <a:noFill/>
            </a:ln>
          </p:spPr>
        </p:pic>
      </p:grpSp>
      <p:grpSp>
        <p:nvGrpSpPr>
          <p:cNvPr id="2" name="Group 1">
            <a:extLst>
              <a:ext uri="{FF2B5EF4-FFF2-40B4-BE49-F238E27FC236}">
                <a16:creationId xmlns:a16="http://schemas.microsoft.com/office/drawing/2014/main" id="{43DC160E-DC9B-F04F-9540-0991DBB7A891}"/>
              </a:ext>
            </a:extLst>
          </p:cNvPr>
          <p:cNvGrpSpPr/>
          <p:nvPr/>
        </p:nvGrpSpPr>
        <p:grpSpPr>
          <a:xfrm>
            <a:off x="8343825" y="4484037"/>
            <a:ext cx="3106807" cy="1955802"/>
            <a:chOff x="9078116" y="4007237"/>
            <a:chExt cx="3106807" cy="1955802"/>
          </a:xfrm>
        </p:grpSpPr>
        <p:pic>
          <p:nvPicPr>
            <p:cNvPr id="13" name="Google Shape;639;p40">
              <a:extLst>
                <a:ext uri="{FF2B5EF4-FFF2-40B4-BE49-F238E27FC236}">
                  <a16:creationId xmlns:a16="http://schemas.microsoft.com/office/drawing/2014/main" id="{472EF67A-92A0-BB40-85D0-9AFC96BE2A4E}"/>
                </a:ext>
              </a:extLst>
            </p:cNvPr>
            <p:cNvPicPr preferRelativeResize="0"/>
            <p:nvPr/>
          </p:nvPicPr>
          <p:blipFill rotWithShape="1">
            <a:blip r:embed="rId5">
              <a:alphaModFix/>
            </a:blip>
            <a:srcRect l="21649" t="12861" r="23429"/>
            <a:stretch/>
          </p:blipFill>
          <p:spPr>
            <a:xfrm>
              <a:off x="10906916" y="4007238"/>
              <a:ext cx="724450" cy="1955801"/>
            </a:xfrm>
            <a:prstGeom prst="rect">
              <a:avLst/>
            </a:prstGeom>
            <a:noFill/>
            <a:ln>
              <a:noFill/>
            </a:ln>
          </p:spPr>
        </p:pic>
        <p:pic>
          <p:nvPicPr>
            <p:cNvPr id="14" name="Google Shape;639;p40">
              <a:extLst>
                <a:ext uri="{FF2B5EF4-FFF2-40B4-BE49-F238E27FC236}">
                  <a16:creationId xmlns:a16="http://schemas.microsoft.com/office/drawing/2014/main" id="{7F7DBFDD-1539-6842-8A3E-5D6D0B97FD42}"/>
                </a:ext>
              </a:extLst>
            </p:cNvPr>
            <p:cNvPicPr preferRelativeResize="0"/>
            <p:nvPr/>
          </p:nvPicPr>
          <p:blipFill rotWithShape="1">
            <a:blip r:embed="rId5">
              <a:alphaModFix/>
            </a:blip>
            <a:srcRect l="21649" t="12861" r="23429"/>
            <a:stretch/>
          </p:blipFill>
          <p:spPr>
            <a:xfrm>
              <a:off x="10297316" y="4007238"/>
              <a:ext cx="724450" cy="1955801"/>
            </a:xfrm>
            <a:prstGeom prst="rect">
              <a:avLst/>
            </a:prstGeom>
            <a:noFill/>
            <a:ln>
              <a:noFill/>
            </a:ln>
          </p:spPr>
        </p:pic>
        <p:pic>
          <p:nvPicPr>
            <p:cNvPr id="15" name="Google Shape;639;p40">
              <a:extLst>
                <a:ext uri="{FF2B5EF4-FFF2-40B4-BE49-F238E27FC236}">
                  <a16:creationId xmlns:a16="http://schemas.microsoft.com/office/drawing/2014/main" id="{CD6F69E3-9CDA-5C4B-8C3D-8372DADDC4B1}"/>
                </a:ext>
              </a:extLst>
            </p:cNvPr>
            <p:cNvPicPr preferRelativeResize="0"/>
            <p:nvPr/>
          </p:nvPicPr>
          <p:blipFill rotWithShape="1">
            <a:blip r:embed="rId5">
              <a:alphaModFix/>
            </a:blip>
            <a:srcRect l="21649" t="12861" r="23429"/>
            <a:stretch/>
          </p:blipFill>
          <p:spPr>
            <a:xfrm>
              <a:off x="9687716" y="4007238"/>
              <a:ext cx="724450" cy="1955801"/>
            </a:xfrm>
            <a:prstGeom prst="rect">
              <a:avLst/>
            </a:prstGeom>
            <a:noFill/>
            <a:ln>
              <a:noFill/>
            </a:ln>
          </p:spPr>
        </p:pic>
        <p:pic>
          <p:nvPicPr>
            <p:cNvPr id="16" name="Google Shape;639;p40">
              <a:extLst>
                <a:ext uri="{FF2B5EF4-FFF2-40B4-BE49-F238E27FC236}">
                  <a16:creationId xmlns:a16="http://schemas.microsoft.com/office/drawing/2014/main" id="{4A79E803-A5B1-4846-85E7-A442A3584866}"/>
                </a:ext>
              </a:extLst>
            </p:cNvPr>
            <p:cNvPicPr preferRelativeResize="0"/>
            <p:nvPr/>
          </p:nvPicPr>
          <p:blipFill rotWithShape="1">
            <a:blip r:embed="rId5">
              <a:alphaModFix/>
            </a:blip>
            <a:srcRect l="21649" t="12861" r="23429"/>
            <a:stretch/>
          </p:blipFill>
          <p:spPr>
            <a:xfrm>
              <a:off x="9078116" y="4007238"/>
              <a:ext cx="724450" cy="1955801"/>
            </a:xfrm>
            <a:prstGeom prst="rect">
              <a:avLst/>
            </a:prstGeom>
            <a:noFill/>
            <a:ln>
              <a:noFill/>
            </a:ln>
          </p:spPr>
        </p:pic>
        <p:pic>
          <p:nvPicPr>
            <p:cNvPr id="17" name="Google Shape;639;p40">
              <a:extLst>
                <a:ext uri="{FF2B5EF4-FFF2-40B4-BE49-F238E27FC236}">
                  <a16:creationId xmlns:a16="http://schemas.microsoft.com/office/drawing/2014/main" id="{C4670D4A-089F-AA44-8267-11083973EF5D}"/>
                </a:ext>
              </a:extLst>
            </p:cNvPr>
            <p:cNvPicPr preferRelativeResize="0"/>
            <p:nvPr/>
          </p:nvPicPr>
          <p:blipFill rotWithShape="1">
            <a:blip r:embed="rId5">
              <a:alphaModFix/>
            </a:blip>
            <a:srcRect l="21649" t="12861" r="23429"/>
            <a:stretch/>
          </p:blipFill>
          <p:spPr>
            <a:xfrm>
              <a:off x="11460473" y="4007237"/>
              <a:ext cx="724450" cy="1955801"/>
            </a:xfrm>
            <a:prstGeom prst="rect">
              <a:avLst/>
            </a:prstGeom>
            <a:noFill/>
            <a:ln>
              <a:noFill/>
            </a:ln>
          </p:spPr>
        </p:pic>
      </p:grpSp>
      <p:grpSp>
        <p:nvGrpSpPr>
          <p:cNvPr id="29" name="Group 28">
            <a:extLst>
              <a:ext uri="{FF2B5EF4-FFF2-40B4-BE49-F238E27FC236}">
                <a16:creationId xmlns:a16="http://schemas.microsoft.com/office/drawing/2014/main" id="{9717891D-7190-FF47-82C1-6A0CAF2815F0}"/>
              </a:ext>
            </a:extLst>
          </p:cNvPr>
          <p:cNvGrpSpPr/>
          <p:nvPr/>
        </p:nvGrpSpPr>
        <p:grpSpPr>
          <a:xfrm>
            <a:off x="4442754" y="3965770"/>
            <a:ext cx="2167415" cy="1742127"/>
            <a:chOff x="3585059" y="3075764"/>
            <a:chExt cx="2167415" cy="1742127"/>
          </a:xfrm>
        </p:grpSpPr>
        <p:pic>
          <p:nvPicPr>
            <p:cNvPr id="10" name="Google Shape;658;p41">
              <a:extLst>
                <a:ext uri="{FF2B5EF4-FFF2-40B4-BE49-F238E27FC236}">
                  <a16:creationId xmlns:a16="http://schemas.microsoft.com/office/drawing/2014/main" id="{7D415D52-3D8E-C141-A10E-E45349AD97E7}"/>
                </a:ext>
              </a:extLst>
            </p:cNvPr>
            <p:cNvPicPr preferRelativeResize="0"/>
            <p:nvPr/>
          </p:nvPicPr>
          <p:blipFill>
            <a:blip r:embed="rId6">
              <a:alphaModFix/>
            </a:blip>
            <a:stretch>
              <a:fillRect/>
            </a:stretch>
          </p:blipFill>
          <p:spPr>
            <a:xfrm>
              <a:off x="3585059" y="3075766"/>
              <a:ext cx="116142" cy="1742125"/>
            </a:xfrm>
            <a:prstGeom prst="rect">
              <a:avLst/>
            </a:prstGeom>
            <a:noFill/>
            <a:ln>
              <a:noFill/>
            </a:ln>
          </p:spPr>
        </p:pic>
        <p:pic>
          <p:nvPicPr>
            <p:cNvPr id="19" name="Google Shape;658;p41">
              <a:extLst>
                <a:ext uri="{FF2B5EF4-FFF2-40B4-BE49-F238E27FC236}">
                  <a16:creationId xmlns:a16="http://schemas.microsoft.com/office/drawing/2014/main" id="{F1D4903C-5B17-704B-80EA-3B06CA65C77C}"/>
                </a:ext>
              </a:extLst>
            </p:cNvPr>
            <p:cNvPicPr preferRelativeResize="0"/>
            <p:nvPr/>
          </p:nvPicPr>
          <p:blipFill>
            <a:blip r:embed="rId6">
              <a:alphaModFix/>
            </a:blip>
            <a:stretch>
              <a:fillRect/>
            </a:stretch>
          </p:blipFill>
          <p:spPr>
            <a:xfrm>
              <a:off x="3793180" y="3075765"/>
              <a:ext cx="116142" cy="1742125"/>
            </a:xfrm>
            <a:prstGeom prst="rect">
              <a:avLst/>
            </a:prstGeom>
            <a:noFill/>
            <a:ln>
              <a:noFill/>
            </a:ln>
          </p:spPr>
        </p:pic>
        <p:pic>
          <p:nvPicPr>
            <p:cNvPr id="20" name="Google Shape;658;p41">
              <a:extLst>
                <a:ext uri="{FF2B5EF4-FFF2-40B4-BE49-F238E27FC236}">
                  <a16:creationId xmlns:a16="http://schemas.microsoft.com/office/drawing/2014/main" id="{08D134FE-B663-CD41-81F1-3778E6BDB475}"/>
                </a:ext>
              </a:extLst>
            </p:cNvPr>
            <p:cNvPicPr preferRelativeResize="0"/>
            <p:nvPr/>
          </p:nvPicPr>
          <p:blipFill>
            <a:blip r:embed="rId6">
              <a:alphaModFix/>
            </a:blip>
            <a:stretch>
              <a:fillRect/>
            </a:stretch>
          </p:blipFill>
          <p:spPr>
            <a:xfrm>
              <a:off x="4005152" y="3075766"/>
              <a:ext cx="116142" cy="1742125"/>
            </a:xfrm>
            <a:prstGeom prst="rect">
              <a:avLst/>
            </a:prstGeom>
            <a:noFill/>
            <a:ln>
              <a:noFill/>
            </a:ln>
          </p:spPr>
        </p:pic>
        <p:pic>
          <p:nvPicPr>
            <p:cNvPr id="21" name="Google Shape;658;p41">
              <a:extLst>
                <a:ext uri="{FF2B5EF4-FFF2-40B4-BE49-F238E27FC236}">
                  <a16:creationId xmlns:a16="http://schemas.microsoft.com/office/drawing/2014/main" id="{4553559D-5DCD-9743-9F6C-47BE310180DB}"/>
                </a:ext>
              </a:extLst>
            </p:cNvPr>
            <p:cNvPicPr preferRelativeResize="0"/>
            <p:nvPr/>
          </p:nvPicPr>
          <p:blipFill>
            <a:blip r:embed="rId6">
              <a:alphaModFix/>
            </a:blip>
            <a:stretch>
              <a:fillRect/>
            </a:stretch>
          </p:blipFill>
          <p:spPr>
            <a:xfrm>
              <a:off x="4213273" y="3075765"/>
              <a:ext cx="116142" cy="1742125"/>
            </a:xfrm>
            <a:prstGeom prst="rect">
              <a:avLst/>
            </a:prstGeom>
            <a:noFill/>
            <a:ln>
              <a:noFill/>
            </a:ln>
          </p:spPr>
        </p:pic>
        <p:pic>
          <p:nvPicPr>
            <p:cNvPr id="22" name="Google Shape;658;p41">
              <a:extLst>
                <a:ext uri="{FF2B5EF4-FFF2-40B4-BE49-F238E27FC236}">
                  <a16:creationId xmlns:a16="http://schemas.microsoft.com/office/drawing/2014/main" id="{86BA1108-B4BB-4341-98BB-1C77DF049B19}"/>
                </a:ext>
              </a:extLst>
            </p:cNvPr>
            <p:cNvPicPr preferRelativeResize="0"/>
            <p:nvPr/>
          </p:nvPicPr>
          <p:blipFill>
            <a:blip r:embed="rId6">
              <a:alphaModFix/>
            </a:blip>
            <a:stretch>
              <a:fillRect/>
            </a:stretch>
          </p:blipFill>
          <p:spPr>
            <a:xfrm>
              <a:off x="4416634" y="3075766"/>
              <a:ext cx="116142" cy="1742125"/>
            </a:xfrm>
            <a:prstGeom prst="rect">
              <a:avLst/>
            </a:prstGeom>
            <a:noFill/>
            <a:ln>
              <a:noFill/>
            </a:ln>
          </p:spPr>
        </p:pic>
        <p:pic>
          <p:nvPicPr>
            <p:cNvPr id="23" name="Google Shape;658;p41">
              <a:extLst>
                <a:ext uri="{FF2B5EF4-FFF2-40B4-BE49-F238E27FC236}">
                  <a16:creationId xmlns:a16="http://schemas.microsoft.com/office/drawing/2014/main" id="{48A0D67B-8D4A-7449-927A-6912DE9FAF4C}"/>
                </a:ext>
              </a:extLst>
            </p:cNvPr>
            <p:cNvPicPr preferRelativeResize="0"/>
            <p:nvPr/>
          </p:nvPicPr>
          <p:blipFill>
            <a:blip r:embed="rId6">
              <a:alphaModFix/>
            </a:blip>
            <a:stretch>
              <a:fillRect/>
            </a:stretch>
          </p:blipFill>
          <p:spPr>
            <a:xfrm>
              <a:off x="4624755" y="3075765"/>
              <a:ext cx="116142" cy="1742125"/>
            </a:xfrm>
            <a:prstGeom prst="rect">
              <a:avLst/>
            </a:prstGeom>
            <a:noFill/>
            <a:ln>
              <a:noFill/>
            </a:ln>
          </p:spPr>
        </p:pic>
        <p:pic>
          <p:nvPicPr>
            <p:cNvPr id="24" name="Google Shape;658;p41">
              <a:extLst>
                <a:ext uri="{FF2B5EF4-FFF2-40B4-BE49-F238E27FC236}">
                  <a16:creationId xmlns:a16="http://schemas.microsoft.com/office/drawing/2014/main" id="{0B3B0F89-83C9-4D46-B932-5AADCFEDB227}"/>
                </a:ext>
              </a:extLst>
            </p:cNvPr>
            <p:cNvPicPr preferRelativeResize="0"/>
            <p:nvPr/>
          </p:nvPicPr>
          <p:blipFill>
            <a:blip r:embed="rId6">
              <a:alphaModFix/>
            </a:blip>
            <a:stretch>
              <a:fillRect/>
            </a:stretch>
          </p:blipFill>
          <p:spPr>
            <a:xfrm>
              <a:off x="4830213" y="3075766"/>
              <a:ext cx="116142" cy="1742125"/>
            </a:xfrm>
            <a:prstGeom prst="rect">
              <a:avLst/>
            </a:prstGeom>
            <a:noFill/>
            <a:ln>
              <a:noFill/>
            </a:ln>
          </p:spPr>
        </p:pic>
        <p:pic>
          <p:nvPicPr>
            <p:cNvPr id="25" name="Google Shape;658;p41">
              <a:extLst>
                <a:ext uri="{FF2B5EF4-FFF2-40B4-BE49-F238E27FC236}">
                  <a16:creationId xmlns:a16="http://schemas.microsoft.com/office/drawing/2014/main" id="{A8F1D72B-DE3E-FE43-88BA-8722DEA965AF}"/>
                </a:ext>
              </a:extLst>
            </p:cNvPr>
            <p:cNvPicPr preferRelativeResize="0"/>
            <p:nvPr/>
          </p:nvPicPr>
          <p:blipFill>
            <a:blip r:embed="rId6">
              <a:alphaModFix/>
            </a:blip>
            <a:stretch>
              <a:fillRect/>
            </a:stretch>
          </p:blipFill>
          <p:spPr>
            <a:xfrm>
              <a:off x="5038334" y="3075765"/>
              <a:ext cx="116142" cy="1742125"/>
            </a:xfrm>
            <a:prstGeom prst="rect">
              <a:avLst/>
            </a:prstGeom>
            <a:noFill/>
            <a:ln>
              <a:noFill/>
            </a:ln>
          </p:spPr>
        </p:pic>
        <p:pic>
          <p:nvPicPr>
            <p:cNvPr id="26" name="Google Shape;658;p41">
              <a:extLst>
                <a:ext uri="{FF2B5EF4-FFF2-40B4-BE49-F238E27FC236}">
                  <a16:creationId xmlns:a16="http://schemas.microsoft.com/office/drawing/2014/main" id="{858FB034-8F0C-9A4A-86C2-4F1DB0B2E1CA}"/>
                </a:ext>
              </a:extLst>
            </p:cNvPr>
            <p:cNvPicPr preferRelativeResize="0"/>
            <p:nvPr/>
          </p:nvPicPr>
          <p:blipFill>
            <a:blip r:embed="rId6">
              <a:alphaModFix/>
            </a:blip>
            <a:stretch>
              <a:fillRect/>
            </a:stretch>
          </p:blipFill>
          <p:spPr>
            <a:xfrm>
              <a:off x="5248177" y="3075765"/>
              <a:ext cx="116142" cy="1742125"/>
            </a:xfrm>
            <a:prstGeom prst="rect">
              <a:avLst/>
            </a:prstGeom>
            <a:noFill/>
            <a:ln>
              <a:noFill/>
            </a:ln>
          </p:spPr>
        </p:pic>
        <p:pic>
          <p:nvPicPr>
            <p:cNvPr id="27" name="Google Shape;658;p41">
              <a:extLst>
                <a:ext uri="{FF2B5EF4-FFF2-40B4-BE49-F238E27FC236}">
                  <a16:creationId xmlns:a16="http://schemas.microsoft.com/office/drawing/2014/main" id="{0C8ABD2B-4138-DF43-B86B-D7CA9F167996}"/>
                </a:ext>
              </a:extLst>
            </p:cNvPr>
            <p:cNvPicPr preferRelativeResize="0"/>
            <p:nvPr/>
          </p:nvPicPr>
          <p:blipFill>
            <a:blip r:embed="rId6">
              <a:alphaModFix/>
            </a:blip>
            <a:stretch>
              <a:fillRect/>
            </a:stretch>
          </p:blipFill>
          <p:spPr>
            <a:xfrm>
              <a:off x="5456298" y="3075764"/>
              <a:ext cx="116142" cy="1742125"/>
            </a:xfrm>
            <a:prstGeom prst="rect">
              <a:avLst/>
            </a:prstGeom>
            <a:noFill/>
            <a:ln>
              <a:noFill/>
            </a:ln>
          </p:spPr>
        </p:pic>
        <p:pic>
          <p:nvPicPr>
            <p:cNvPr id="28" name="Google Shape;658;p41">
              <a:extLst>
                <a:ext uri="{FF2B5EF4-FFF2-40B4-BE49-F238E27FC236}">
                  <a16:creationId xmlns:a16="http://schemas.microsoft.com/office/drawing/2014/main" id="{15A990B1-B1F3-304E-98F1-F02D1AE972E6}"/>
                </a:ext>
              </a:extLst>
            </p:cNvPr>
            <p:cNvPicPr preferRelativeResize="0"/>
            <p:nvPr/>
          </p:nvPicPr>
          <p:blipFill>
            <a:blip r:embed="rId6">
              <a:alphaModFix/>
            </a:blip>
            <a:stretch>
              <a:fillRect/>
            </a:stretch>
          </p:blipFill>
          <p:spPr>
            <a:xfrm>
              <a:off x="5636332" y="3075764"/>
              <a:ext cx="116142" cy="1742125"/>
            </a:xfrm>
            <a:prstGeom prst="rect">
              <a:avLst/>
            </a:prstGeom>
            <a:noFill/>
            <a:ln>
              <a:noFill/>
            </a:ln>
          </p:spPr>
        </p:pic>
      </p:grpSp>
      <p:grpSp>
        <p:nvGrpSpPr>
          <p:cNvPr id="33" name="Group 32">
            <a:extLst>
              <a:ext uri="{FF2B5EF4-FFF2-40B4-BE49-F238E27FC236}">
                <a16:creationId xmlns:a16="http://schemas.microsoft.com/office/drawing/2014/main" id="{578B85A9-576E-3E43-98BE-4036F505339B}"/>
              </a:ext>
            </a:extLst>
          </p:cNvPr>
          <p:cNvGrpSpPr/>
          <p:nvPr/>
        </p:nvGrpSpPr>
        <p:grpSpPr>
          <a:xfrm>
            <a:off x="8953136" y="1986677"/>
            <a:ext cx="2729614" cy="1698982"/>
            <a:chOff x="557000" y="1527819"/>
            <a:chExt cx="2729614" cy="1698982"/>
          </a:xfrm>
        </p:grpSpPr>
        <p:pic>
          <p:nvPicPr>
            <p:cNvPr id="8" name="Google Shape;654;p41">
              <a:extLst>
                <a:ext uri="{FF2B5EF4-FFF2-40B4-BE49-F238E27FC236}">
                  <a16:creationId xmlns:a16="http://schemas.microsoft.com/office/drawing/2014/main" id="{44AD3371-6621-0643-B563-4594C9A19D60}"/>
                </a:ext>
              </a:extLst>
            </p:cNvPr>
            <p:cNvPicPr preferRelativeResize="0"/>
            <p:nvPr/>
          </p:nvPicPr>
          <p:blipFill>
            <a:blip r:embed="rId7">
              <a:alphaModFix/>
            </a:blip>
            <a:stretch>
              <a:fillRect/>
            </a:stretch>
          </p:blipFill>
          <p:spPr>
            <a:xfrm>
              <a:off x="557000" y="1527819"/>
              <a:ext cx="1309675" cy="1309675"/>
            </a:xfrm>
            <a:prstGeom prst="rect">
              <a:avLst/>
            </a:prstGeom>
            <a:noFill/>
            <a:ln>
              <a:noFill/>
            </a:ln>
          </p:spPr>
        </p:pic>
        <p:pic>
          <p:nvPicPr>
            <p:cNvPr id="30" name="Google Shape;654;p41">
              <a:extLst>
                <a:ext uri="{FF2B5EF4-FFF2-40B4-BE49-F238E27FC236}">
                  <a16:creationId xmlns:a16="http://schemas.microsoft.com/office/drawing/2014/main" id="{95DC6816-8E3F-3B4C-8ACE-4127366D972A}"/>
                </a:ext>
              </a:extLst>
            </p:cNvPr>
            <p:cNvPicPr preferRelativeResize="0"/>
            <p:nvPr/>
          </p:nvPicPr>
          <p:blipFill>
            <a:blip r:embed="rId7">
              <a:alphaModFix/>
            </a:blip>
            <a:stretch>
              <a:fillRect/>
            </a:stretch>
          </p:blipFill>
          <p:spPr>
            <a:xfrm>
              <a:off x="1010626" y="1604288"/>
              <a:ext cx="1309675" cy="1309675"/>
            </a:xfrm>
            <a:prstGeom prst="rect">
              <a:avLst/>
            </a:prstGeom>
            <a:noFill/>
            <a:ln>
              <a:noFill/>
            </a:ln>
          </p:spPr>
        </p:pic>
        <p:pic>
          <p:nvPicPr>
            <p:cNvPr id="31" name="Google Shape;654;p41">
              <a:extLst>
                <a:ext uri="{FF2B5EF4-FFF2-40B4-BE49-F238E27FC236}">
                  <a16:creationId xmlns:a16="http://schemas.microsoft.com/office/drawing/2014/main" id="{027EF064-69B3-EF44-94AD-E4AA7022603B}"/>
                </a:ext>
              </a:extLst>
            </p:cNvPr>
            <p:cNvPicPr preferRelativeResize="0"/>
            <p:nvPr/>
          </p:nvPicPr>
          <p:blipFill>
            <a:blip r:embed="rId7">
              <a:alphaModFix/>
            </a:blip>
            <a:stretch>
              <a:fillRect/>
            </a:stretch>
          </p:blipFill>
          <p:spPr>
            <a:xfrm>
              <a:off x="1515563" y="1760707"/>
              <a:ext cx="1309675" cy="1309675"/>
            </a:xfrm>
            <a:prstGeom prst="rect">
              <a:avLst/>
            </a:prstGeom>
            <a:noFill/>
            <a:ln>
              <a:noFill/>
            </a:ln>
          </p:spPr>
        </p:pic>
        <p:pic>
          <p:nvPicPr>
            <p:cNvPr id="32" name="Google Shape;654;p41">
              <a:extLst>
                <a:ext uri="{FF2B5EF4-FFF2-40B4-BE49-F238E27FC236}">
                  <a16:creationId xmlns:a16="http://schemas.microsoft.com/office/drawing/2014/main" id="{CF237ECD-5264-8B45-BBD3-4120CD6E26C6}"/>
                </a:ext>
              </a:extLst>
            </p:cNvPr>
            <p:cNvPicPr preferRelativeResize="0"/>
            <p:nvPr/>
          </p:nvPicPr>
          <p:blipFill>
            <a:blip r:embed="rId7">
              <a:alphaModFix/>
            </a:blip>
            <a:stretch>
              <a:fillRect/>
            </a:stretch>
          </p:blipFill>
          <p:spPr>
            <a:xfrm>
              <a:off x="1976939" y="1917126"/>
              <a:ext cx="1309675" cy="1309675"/>
            </a:xfrm>
            <a:prstGeom prst="rect">
              <a:avLst/>
            </a:prstGeom>
            <a:noFill/>
            <a:ln>
              <a:noFill/>
            </a:ln>
          </p:spPr>
        </p:pic>
      </p:grpSp>
      <p:grpSp>
        <p:nvGrpSpPr>
          <p:cNvPr id="40" name="Group 39">
            <a:extLst>
              <a:ext uri="{FF2B5EF4-FFF2-40B4-BE49-F238E27FC236}">
                <a16:creationId xmlns:a16="http://schemas.microsoft.com/office/drawing/2014/main" id="{EBCDDCDC-C8FC-4C42-8FBE-3CE2EDDC71EB}"/>
              </a:ext>
            </a:extLst>
          </p:cNvPr>
          <p:cNvGrpSpPr/>
          <p:nvPr/>
        </p:nvGrpSpPr>
        <p:grpSpPr>
          <a:xfrm>
            <a:off x="449685" y="1225203"/>
            <a:ext cx="4281381" cy="1988724"/>
            <a:chOff x="175819" y="1164855"/>
            <a:chExt cx="4281381" cy="1988724"/>
          </a:xfrm>
        </p:grpSpPr>
        <p:pic>
          <p:nvPicPr>
            <p:cNvPr id="9" name="Google Shape;608;p38">
              <a:extLst>
                <a:ext uri="{FF2B5EF4-FFF2-40B4-BE49-F238E27FC236}">
                  <a16:creationId xmlns:a16="http://schemas.microsoft.com/office/drawing/2014/main" id="{633DA418-F7DD-3842-B050-8FAB88B8DDFB}"/>
                </a:ext>
              </a:extLst>
            </p:cNvPr>
            <p:cNvPicPr preferRelativeResize="0"/>
            <p:nvPr/>
          </p:nvPicPr>
          <p:blipFill rotWithShape="1">
            <a:blip r:embed="rId8">
              <a:alphaModFix/>
            </a:blip>
            <a:srcRect l="12336" t="21093" r="17330" b="18483"/>
            <a:stretch/>
          </p:blipFill>
          <p:spPr>
            <a:xfrm>
              <a:off x="175819" y="1164855"/>
              <a:ext cx="1299744" cy="1016342"/>
            </a:xfrm>
            <a:prstGeom prst="rect">
              <a:avLst/>
            </a:prstGeom>
            <a:noFill/>
            <a:ln>
              <a:noFill/>
            </a:ln>
          </p:spPr>
        </p:pic>
        <p:pic>
          <p:nvPicPr>
            <p:cNvPr id="34" name="Google Shape;608;p38">
              <a:extLst>
                <a:ext uri="{FF2B5EF4-FFF2-40B4-BE49-F238E27FC236}">
                  <a16:creationId xmlns:a16="http://schemas.microsoft.com/office/drawing/2014/main" id="{AB466AB8-73D2-8C4A-8701-6C5FDE601580}"/>
                </a:ext>
              </a:extLst>
            </p:cNvPr>
            <p:cNvPicPr preferRelativeResize="0"/>
            <p:nvPr/>
          </p:nvPicPr>
          <p:blipFill rotWithShape="1">
            <a:blip r:embed="rId8">
              <a:alphaModFix/>
            </a:blip>
            <a:srcRect l="12336" t="21093" r="17330" b="18483"/>
            <a:stretch/>
          </p:blipFill>
          <p:spPr>
            <a:xfrm>
              <a:off x="1172945" y="1164855"/>
              <a:ext cx="1299744" cy="1016342"/>
            </a:xfrm>
            <a:prstGeom prst="rect">
              <a:avLst/>
            </a:prstGeom>
            <a:noFill/>
            <a:ln>
              <a:noFill/>
            </a:ln>
          </p:spPr>
        </p:pic>
        <p:pic>
          <p:nvPicPr>
            <p:cNvPr id="35" name="Google Shape;608;p38">
              <a:extLst>
                <a:ext uri="{FF2B5EF4-FFF2-40B4-BE49-F238E27FC236}">
                  <a16:creationId xmlns:a16="http://schemas.microsoft.com/office/drawing/2014/main" id="{16488DA5-F1F6-584E-BC65-BF1DBA80FA2D}"/>
                </a:ext>
              </a:extLst>
            </p:cNvPr>
            <p:cNvPicPr preferRelativeResize="0"/>
            <p:nvPr/>
          </p:nvPicPr>
          <p:blipFill rotWithShape="1">
            <a:blip r:embed="rId8">
              <a:alphaModFix/>
            </a:blip>
            <a:srcRect l="12336" t="21093" r="17330" b="18483"/>
            <a:stretch/>
          </p:blipFill>
          <p:spPr>
            <a:xfrm>
              <a:off x="175819" y="2137237"/>
              <a:ext cx="1299744" cy="1016342"/>
            </a:xfrm>
            <a:prstGeom prst="rect">
              <a:avLst/>
            </a:prstGeom>
            <a:noFill/>
            <a:ln>
              <a:noFill/>
            </a:ln>
          </p:spPr>
        </p:pic>
        <p:pic>
          <p:nvPicPr>
            <p:cNvPr id="36" name="Google Shape;608;p38">
              <a:extLst>
                <a:ext uri="{FF2B5EF4-FFF2-40B4-BE49-F238E27FC236}">
                  <a16:creationId xmlns:a16="http://schemas.microsoft.com/office/drawing/2014/main" id="{422F30BB-ABBD-3848-AC8F-9832BA7BF680}"/>
                </a:ext>
              </a:extLst>
            </p:cNvPr>
            <p:cNvPicPr preferRelativeResize="0"/>
            <p:nvPr/>
          </p:nvPicPr>
          <p:blipFill rotWithShape="1">
            <a:blip r:embed="rId8">
              <a:alphaModFix/>
            </a:blip>
            <a:srcRect l="12336" t="21093" r="17330" b="18483"/>
            <a:stretch/>
          </p:blipFill>
          <p:spPr>
            <a:xfrm>
              <a:off x="1172945" y="2137237"/>
              <a:ext cx="1299744" cy="1016342"/>
            </a:xfrm>
            <a:prstGeom prst="rect">
              <a:avLst/>
            </a:prstGeom>
            <a:noFill/>
            <a:ln>
              <a:noFill/>
            </a:ln>
          </p:spPr>
        </p:pic>
        <p:pic>
          <p:nvPicPr>
            <p:cNvPr id="37" name="Google Shape;608;p38">
              <a:extLst>
                <a:ext uri="{FF2B5EF4-FFF2-40B4-BE49-F238E27FC236}">
                  <a16:creationId xmlns:a16="http://schemas.microsoft.com/office/drawing/2014/main" id="{987753DB-385A-9C4D-A4A1-D3D0C6856E7F}"/>
                </a:ext>
              </a:extLst>
            </p:cNvPr>
            <p:cNvPicPr preferRelativeResize="0"/>
            <p:nvPr/>
          </p:nvPicPr>
          <p:blipFill rotWithShape="1">
            <a:blip r:embed="rId8">
              <a:alphaModFix/>
            </a:blip>
            <a:srcRect l="12336" t="21093" r="17330" b="18483"/>
            <a:stretch/>
          </p:blipFill>
          <p:spPr>
            <a:xfrm>
              <a:off x="2160330" y="1164855"/>
              <a:ext cx="1299744" cy="1016342"/>
            </a:xfrm>
            <a:prstGeom prst="rect">
              <a:avLst/>
            </a:prstGeom>
            <a:noFill/>
            <a:ln>
              <a:noFill/>
            </a:ln>
          </p:spPr>
        </p:pic>
        <p:pic>
          <p:nvPicPr>
            <p:cNvPr id="38" name="Google Shape;608;p38">
              <a:extLst>
                <a:ext uri="{FF2B5EF4-FFF2-40B4-BE49-F238E27FC236}">
                  <a16:creationId xmlns:a16="http://schemas.microsoft.com/office/drawing/2014/main" id="{420294C0-36DC-DD47-AED6-10885C0FB67A}"/>
                </a:ext>
              </a:extLst>
            </p:cNvPr>
            <p:cNvPicPr preferRelativeResize="0"/>
            <p:nvPr/>
          </p:nvPicPr>
          <p:blipFill rotWithShape="1">
            <a:blip r:embed="rId8">
              <a:alphaModFix/>
            </a:blip>
            <a:srcRect l="12336" t="21093" r="17330" b="18483"/>
            <a:stretch/>
          </p:blipFill>
          <p:spPr>
            <a:xfrm>
              <a:off x="3157456" y="1164855"/>
              <a:ext cx="1299744" cy="1016342"/>
            </a:xfrm>
            <a:prstGeom prst="rect">
              <a:avLst/>
            </a:prstGeom>
            <a:noFill/>
            <a:ln>
              <a:noFill/>
            </a:ln>
          </p:spPr>
        </p:pic>
        <p:pic>
          <p:nvPicPr>
            <p:cNvPr id="39" name="Google Shape;608;p38">
              <a:extLst>
                <a:ext uri="{FF2B5EF4-FFF2-40B4-BE49-F238E27FC236}">
                  <a16:creationId xmlns:a16="http://schemas.microsoft.com/office/drawing/2014/main" id="{173FB343-E0D0-6347-ADA8-0A0D4ABFE904}"/>
                </a:ext>
              </a:extLst>
            </p:cNvPr>
            <p:cNvPicPr preferRelativeResize="0"/>
            <p:nvPr/>
          </p:nvPicPr>
          <p:blipFill rotWithShape="1">
            <a:blip r:embed="rId8">
              <a:alphaModFix/>
            </a:blip>
            <a:srcRect l="12336" t="21093" r="17330" b="18483"/>
            <a:stretch/>
          </p:blipFill>
          <p:spPr>
            <a:xfrm>
              <a:off x="2160330" y="2133343"/>
              <a:ext cx="1299744" cy="1016342"/>
            </a:xfrm>
            <a:prstGeom prst="rect">
              <a:avLst/>
            </a:prstGeom>
            <a:noFill/>
            <a:ln>
              <a:noFill/>
            </a:ln>
          </p:spPr>
        </p:pic>
      </p:grpSp>
      <p:grpSp>
        <p:nvGrpSpPr>
          <p:cNvPr id="50" name="Group 49">
            <a:extLst>
              <a:ext uri="{FF2B5EF4-FFF2-40B4-BE49-F238E27FC236}">
                <a16:creationId xmlns:a16="http://schemas.microsoft.com/office/drawing/2014/main" id="{9A2C4439-D476-5841-B661-076EFB94D06A}"/>
              </a:ext>
            </a:extLst>
          </p:cNvPr>
          <p:cNvGrpSpPr/>
          <p:nvPr/>
        </p:nvGrpSpPr>
        <p:grpSpPr>
          <a:xfrm>
            <a:off x="5282478" y="1106443"/>
            <a:ext cx="3123810" cy="2322557"/>
            <a:chOff x="5400366" y="779560"/>
            <a:chExt cx="3123810" cy="2322557"/>
          </a:xfrm>
        </p:grpSpPr>
        <p:pic>
          <p:nvPicPr>
            <p:cNvPr id="6" name="Google Shape;258;p16">
              <a:extLst>
                <a:ext uri="{FF2B5EF4-FFF2-40B4-BE49-F238E27FC236}">
                  <a16:creationId xmlns:a16="http://schemas.microsoft.com/office/drawing/2014/main" id="{2C298BA3-A255-0D42-AAC1-8DE26E0B5ACC}"/>
                </a:ext>
              </a:extLst>
            </p:cNvPr>
            <p:cNvPicPr preferRelativeResize="0"/>
            <p:nvPr/>
          </p:nvPicPr>
          <p:blipFill>
            <a:blip r:embed="rId9">
              <a:alphaModFix/>
            </a:blip>
            <a:stretch>
              <a:fillRect/>
            </a:stretch>
          </p:blipFill>
          <p:spPr>
            <a:xfrm>
              <a:off x="6425946" y="1372021"/>
              <a:ext cx="945575" cy="945575"/>
            </a:xfrm>
            <a:prstGeom prst="rect">
              <a:avLst/>
            </a:prstGeom>
            <a:noFill/>
            <a:ln>
              <a:noFill/>
            </a:ln>
          </p:spPr>
        </p:pic>
        <p:pic>
          <p:nvPicPr>
            <p:cNvPr id="7" name="Google Shape;259;p16">
              <a:extLst>
                <a:ext uri="{FF2B5EF4-FFF2-40B4-BE49-F238E27FC236}">
                  <a16:creationId xmlns:a16="http://schemas.microsoft.com/office/drawing/2014/main" id="{1045DA65-C1F3-C24C-B2DF-ED077C2BDCAC}"/>
                </a:ext>
              </a:extLst>
            </p:cNvPr>
            <p:cNvPicPr preferRelativeResize="0"/>
            <p:nvPr/>
          </p:nvPicPr>
          <p:blipFill>
            <a:blip r:embed="rId10">
              <a:alphaModFix/>
            </a:blip>
            <a:stretch>
              <a:fillRect/>
            </a:stretch>
          </p:blipFill>
          <p:spPr>
            <a:xfrm>
              <a:off x="5499532" y="1236468"/>
              <a:ext cx="945575" cy="945575"/>
            </a:xfrm>
            <a:prstGeom prst="rect">
              <a:avLst/>
            </a:prstGeom>
            <a:noFill/>
            <a:ln>
              <a:noFill/>
            </a:ln>
          </p:spPr>
        </p:pic>
        <p:pic>
          <p:nvPicPr>
            <p:cNvPr id="43" name="Google Shape;259;p16">
              <a:extLst>
                <a:ext uri="{FF2B5EF4-FFF2-40B4-BE49-F238E27FC236}">
                  <a16:creationId xmlns:a16="http://schemas.microsoft.com/office/drawing/2014/main" id="{8080A70E-5FF9-5049-B929-768BAC59976A}"/>
                </a:ext>
              </a:extLst>
            </p:cNvPr>
            <p:cNvPicPr preferRelativeResize="0"/>
            <p:nvPr/>
          </p:nvPicPr>
          <p:blipFill>
            <a:blip r:embed="rId10">
              <a:alphaModFix/>
            </a:blip>
            <a:stretch>
              <a:fillRect/>
            </a:stretch>
          </p:blipFill>
          <p:spPr>
            <a:xfrm>
              <a:off x="7117225" y="1968389"/>
              <a:ext cx="945575" cy="945575"/>
            </a:xfrm>
            <a:prstGeom prst="rect">
              <a:avLst/>
            </a:prstGeom>
            <a:noFill/>
            <a:ln>
              <a:noFill/>
            </a:ln>
          </p:spPr>
        </p:pic>
        <p:pic>
          <p:nvPicPr>
            <p:cNvPr id="44" name="Google Shape;259;p16">
              <a:extLst>
                <a:ext uri="{FF2B5EF4-FFF2-40B4-BE49-F238E27FC236}">
                  <a16:creationId xmlns:a16="http://schemas.microsoft.com/office/drawing/2014/main" id="{241B04D3-4756-6C46-AC79-FC464A8D90DD}"/>
                </a:ext>
              </a:extLst>
            </p:cNvPr>
            <p:cNvPicPr preferRelativeResize="0"/>
            <p:nvPr/>
          </p:nvPicPr>
          <p:blipFill>
            <a:blip r:embed="rId10">
              <a:alphaModFix/>
            </a:blip>
            <a:stretch>
              <a:fillRect/>
            </a:stretch>
          </p:blipFill>
          <p:spPr>
            <a:xfrm>
              <a:off x="6370241" y="779560"/>
              <a:ext cx="945575" cy="945575"/>
            </a:xfrm>
            <a:prstGeom prst="rect">
              <a:avLst/>
            </a:prstGeom>
            <a:noFill/>
            <a:ln>
              <a:noFill/>
            </a:ln>
          </p:spPr>
        </p:pic>
        <p:pic>
          <p:nvPicPr>
            <p:cNvPr id="45" name="Google Shape;259;p16">
              <a:extLst>
                <a:ext uri="{FF2B5EF4-FFF2-40B4-BE49-F238E27FC236}">
                  <a16:creationId xmlns:a16="http://schemas.microsoft.com/office/drawing/2014/main" id="{498CB7A8-BB46-7B4B-97AC-C55B602D1852}"/>
                </a:ext>
              </a:extLst>
            </p:cNvPr>
            <p:cNvPicPr preferRelativeResize="0"/>
            <p:nvPr/>
          </p:nvPicPr>
          <p:blipFill>
            <a:blip r:embed="rId10">
              <a:alphaModFix/>
            </a:blip>
            <a:stretch>
              <a:fillRect/>
            </a:stretch>
          </p:blipFill>
          <p:spPr>
            <a:xfrm>
              <a:off x="7211511" y="980770"/>
              <a:ext cx="945575" cy="945575"/>
            </a:xfrm>
            <a:prstGeom prst="rect">
              <a:avLst/>
            </a:prstGeom>
            <a:noFill/>
            <a:ln>
              <a:noFill/>
            </a:ln>
          </p:spPr>
        </p:pic>
        <p:pic>
          <p:nvPicPr>
            <p:cNvPr id="46" name="Google Shape;258;p16">
              <a:extLst>
                <a:ext uri="{FF2B5EF4-FFF2-40B4-BE49-F238E27FC236}">
                  <a16:creationId xmlns:a16="http://schemas.microsoft.com/office/drawing/2014/main" id="{35552ABE-4EA2-714D-AE04-3E3A4FE68775}"/>
                </a:ext>
              </a:extLst>
            </p:cNvPr>
            <p:cNvPicPr preferRelativeResize="0"/>
            <p:nvPr/>
          </p:nvPicPr>
          <p:blipFill>
            <a:blip r:embed="rId9">
              <a:alphaModFix/>
            </a:blip>
            <a:stretch>
              <a:fillRect/>
            </a:stretch>
          </p:blipFill>
          <p:spPr>
            <a:xfrm>
              <a:off x="5400366" y="1903196"/>
              <a:ext cx="945575" cy="945575"/>
            </a:xfrm>
            <a:prstGeom prst="rect">
              <a:avLst/>
            </a:prstGeom>
            <a:noFill/>
            <a:ln>
              <a:noFill/>
            </a:ln>
          </p:spPr>
        </p:pic>
        <p:pic>
          <p:nvPicPr>
            <p:cNvPr id="47" name="Google Shape;258;p16">
              <a:extLst>
                <a:ext uri="{FF2B5EF4-FFF2-40B4-BE49-F238E27FC236}">
                  <a16:creationId xmlns:a16="http://schemas.microsoft.com/office/drawing/2014/main" id="{5E91D5E7-ABE0-214C-9A99-BAF577042D6D}"/>
                </a:ext>
              </a:extLst>
            </p:cNvPr>
            <p:cNvPicPr preferRelativeResize="0"/>
            <p:nvPr/>
          </p:nvPicPr>
          <p:blipFill>
            <a:blip r:embed="rId9">
              <a:alphaModFix/>
            </a:blip>
            <a:stretch>
              <a:fillRect/>
            </a:stretch>
          </p:blipFill>
          <p:spPr>
            <a:xfrm>
              <a:off x="7578601" y="1610726"/>
              <a:ext cx="945575" cy="945575"/>
            </a:xfrm>
            <a:prstGeom prst="rect">
              <a:avLst/>
            </a:prstGeom>
            <a:noFill/>
            <a:ln>
              <a:noFill/>
            </a:ln>
          </p:spPr>
        </p:pic>
        <p:pic>
          <p:nvPicPr>
            <p:cNvPr id="48" name="Google Shape;258;p16">
              <a:extLst>
                <a:ext uri="{FF2B5EF4-FFF2-40B4-BE49-F238E27FC236}">
                  <a16:creationId xmlns:a16="http://schemas.microsoft.com/office/drawing/2014/main" id="{3140B2D1-273E-3F49-A3B4-3DD9939297E3}"/>
                </a:ext>
              </a:extLst>
            </p:cNvPr>
            <p:cNvPicPr preferRelativeResize="0"/>
            <p:nvPr/>
          </p:nvPicPr>
          <p:blipFill>
            <a:blip r:embed="rId9">
              <a:alphaModFix/>
            </a:blip>
            <a:stretch>
              <a:fillRect/>
            </a:stretch>
          </p:blipFill>
          <p:spPr>
            <a:xfrm>
              <a:off x="6648359" y="2156542"/>
              <a:ext cx="945575" cy="945575"/>
            </a:xfrm>
            <a:prstGeom prst="rect">
              <a:avLst/>
            </a:prstGeom>
            <a:noFill/>
            <a:ln>
              <a:noFill/>
            </a:ln>
          </p:spPr>
        </p:pic>
        <p:pic>
          <p:nvPicPr>
            <p:cNvPr id="49" name="Google Shape;259;p16">
              <a:extLst>
                <a:ext uri="{FF2B5EF4-FFF2-40B4-BE49-F238E27FC236}">
                  <a16:creationId xmlns:a16="http://schemas.microsoft.com/office/drawing/2014/main" id="{D4DCE804-456C-3041-9D99-D9984F665585}"/>
                </a:ext>
              </a:extLst>
            </p:cNvPr>
            <p:cNvPicPr preferRelativeResize="0"/>
            <p:nvPr/>
          </p:nvPicPr>
          <p:blipFill>
            <a:blip r:embed="rId10">
              <a:alphaModFix/>
            </a:blip>
            <a:stretch>
              <a:fillRect/>
            </a:stretch>
          </p:blipFill>
          <p:spPr>
            <a:xfrm>
              <a:off x="6047708" y="1986677"/>
              <a:ext cx="945575" cy="945575"/>
            </a:xfrm>
            <a:prstGeom prst="rect">
              <a:avLst/>
            </a:prstGeom>
            <a:noFill/>
            <a:ln>
              <a:noFill/>
            </a:ln>
          </p:spPr>
        </p:pic>
      </p:grpSp>
    </p:spTree>
    <p:extLst>
      <p:ext uri="{BB962C8B-B14F-4D97-AF65-F5344CB8AC3E}">
        <p14:creationId xmlns:p14="http://schemas.microsoft.com/office/powerpoint/2010/main" val="283455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514598"/>
          </a:xfrm>
        </p:spPr>
        <p:txBody>
          <a:bodyPr/>
          <a:lstStyle/>
          <a:p>
            <a:r>
              <a:rPr lang="en-GB" b="1" dirty="0"/>
              <a:t>Complete the missing numbers.</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aphicFrame>
        <p:nvGraphicFramePr>
          <p:cNvPr id="2" name="Table 5">
            <a:extLst>
              <a:ext uri="{FF2B5EF4-FFF2-40B4-BE49-F238E27FC236}">
                <a16:creationId xmlns:a16="http://schemas.microsoft.com/office/drawing/2014/main" id="{92DCDA12-145B-7842-81EA-EB2D908A343E}"/>
              </a:ext>
            </a:extLst>
          </p:cNvPr>
          <p:cNvGraphicFramePr>
            <a:graphicFrameLocks noGrp="1"/>
          </p:cNvGraphicFramePr>
          <p:nvPr>
            <p:extLst>
              <p:ext uri="{D42A27DB-BD31-4B8C-83A1-F6EECF244321}">
                <p14:modId xmlns:p14="http://schemas.microsoft.com/office/powerpoint/2010/main" val="1098293396"/>
              </p:ext>
            </p:extLst>
          </p:nvPr>
        </p:nvGraphicFramePr>
        <p:xfrm>
          <a:off x="3320472" y="1370830"/>
          <a:ext cx="5400000" cy="36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304219702"/>
                    </a:ext>
                  </a:extLst>
                </a:gridCol>
                <a:gridCol w="900000">
                  <a:extLst>
                    <a:ext uri="{9D8B030D-6E8A-4147-A177-3AD203B41FA5}">
                      <a16:colId xmlns:a16="http://schemas.microsoft.com/office/drawing/2014/main" val="1842318439"/>
                    </a:ext>
                  </a:extLst>
                </a:gridCol>
                <a:gridCol w="900000">
                  <a:extLst>
                    <a:ext uri="{9D8B030D-6E8A-4147-A177-3AD203B41FA5}">
                      <a16:colId xmlns:a16="http://schemas.microsoft.com/office/drawing/2014/main" val="2296078447"/>
                    </a:ext>
                  </a:extLst>
                </a:gridCol>
                <a:gridCol w="900000">
                  <a:extLst>
                    <a:ext uri="{9D8B030D-6E8A-4147-A177-3AD203B41FA5}">
                      <a16:colId xmlns:a16="http://schemas.microsoft.com/office/drawing/2014/main" val="1304490554"/>
                    </a:ext>
                  </a:extLst>
                </a:gridCol>
                <a:gridCol w="900000">
                  <a:extLst>
                    <a:ext uri="{9D8B030D-6E8A-4147-A177-3AD203B41FA5}">
                      <a16:colId xmlns:a16="http://schemas.microsoft.com/office/drawing/2014/main" val="584063938"/>
                    </a:ext>
                  </a:extLst>
                </a:gridCol>
                <a:gridCol w="900000">
                  <a:extLst>
                    <a:ext uri="{9D8B030D-6E8A-4147-A177-3AD203B41FA5}">
                      <a16:colId xmlns:a16="http://schemas.microsoft.com/office/drawing/2014/main" val="2503370127"/>
                    </a:ext>
                  </a:extLst>
                </a:gridCol>
              </a:tblGrid>
              <a:tr h="900000">
                <a:tc>
                  <a:txBody>
                    <a:bodyPr/>
                    <a:lstStyle/>
                    <a:p>
                      <a:pPr algn="ctr"/>
                      <a:endParaRPr lang="en-GB" sz="2400" b="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726174"/>
                  </a:ext>
                </a:extLst>
              </a:tr>
              <a:tr h="900000">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555923"/>
                  </a:ext>
                </a:extLst>
              </a:tr>
              <a:tr h="900000">
                <a:tc>
                  <a:txBody>
                    <a:bodyPr/>
                    <a:lstStyle/>
                    <a:p>
                      <a:pPr algn="ctr"/>
                      <a:r>
                        <a:rPr lang="en-GB" sz="2400" b="0" dirty="0">
                          <a:solidFill>
                            <a:srgbClr val="222222"/>
                          </a:solidFill>
                          <a:latin typeface="Century Gothic" panose="020B0502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034334"/>
                  </a:ext>
                </a:extLst>
              </a:tr>
              <a:tr h="900000">
                <a:tc>
                  <a:txBody>
                    <a:bodyPr/>
                    <a:lstStyle/>
                    <a:p>
                      <a:pPr algn="ctr"/>
                      <a:r>
                        <a:rPr lang="en-GB" sz="2400" b="0" dirty="0">
                          <a:solidFill>
                            <a:srgbClr val="222222"/>
                          </a:solidFill>
                          <a:latin typeface="Century Gothic" panose="020B0502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573494"/>
                  </a:ext>
                </a:extLst>
              </a:tr>
            </a:tbl>
          </a:graphicData>
        </a:graphic>
      </p:graphicFrame>
      <p:graphicFrame>
        <p:nvGraphicFramePr>
          <p:cNvPr id="6" name="Table 5">
            <a:extLst>
              <a:ext uri="{FF2B5EF4-FFF2-40B4-BE49-F238E27FC236}">
                <a16:creationId xmlns:a16="http://schemas.microsoft.com/office/drawing/2014/main" id="{F18C5617-75D0-984D-B351-57EC144BD744}"/>
              </a:ext>
            </a:extLst>
          </p:cNvPr>
          <p:cNvGraphicFramePr>
            <a:graphicFrameLocks noGrp="1"/>
          </p:cNvGraphicFramePr>
          <p:nvPr>
            <p:extLst>
              <p:ext uri="{D42A27DB-BD31-4B8C-83A1-F6EECF244321}">
                <p14:modId xmlns:p14="http://schemas.microsoft.com/office/powerpoint/2010/main" val="770229412"/>
              </p:ext>
            </p:extLst>
          </p:nvPr>
        </p:nvGraphicFramePr>
        <p:xfrm>
          <a:off x="3320472" y="2270830"/>
          <a:ext cx="5400000" cy="18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95919388"/>
                    </a:ext>
                  </a:extLst>
                </a:gridCol>
                <a:gridCol w="900000">
                  <a:extLst>
                    <a:ext uri="{9D8B030D-6E8A-4147-A177-3AD203B41FA5}">
                      <a16:colId xmlns:a16="http://schemas.microsoft.com/office/drawing/2014/main" val="1115722076"/>
                    </a:ext>
                  </a:extLst>
                </a:gridCol>
                <a:gridCol w="900000">
                  <a:extLst>
                    <a:ext uri="{9D8B030D-6E8A-4147-A177-3AD203B41FA5}">
                      <a16:colId xmlns:a16="http://schemas.microsoft.com/office/drawing/2014/main" val="1689530076"/>
                    </a:ext>
                  </a:extLst>
                </a:gridCol>
                <a:gridCol w="900000">
                  <a:extLst>
                    <a:ext uri="{9D8B030D-6E8A-4147-A177-3AD203B41FA5}">
                      <a16:colId xmlns:a16="http://schemas.microsoft.com/office/drawing/2014/main" val="851863815"/>
                    </a:ext>
                  </a:extLst>
                </a:gridCol>
                <a:gridCol w="900000">
                  <a:extLst>
                    <a:ext uri="{9D8B030D-6E8A-4147-A177-3AD203B41FA5}">
                      <a16:colId xmlns:a16="http://schemas.microsoft.com/office/drawing/2014/main" val="988838865"/>
                    </a:ext>
                  </a:extLst>
                </a:gridCol>
                <a:gridCol w="900000">
                  <a:extLst>
                    <a:ext uri="{9D8B030D-6E8A-4147-A177-3AD203B41FA5}">
                      <a16:colId xmlns:a16="http://schemas.microsoft.com/office/drawing/2014/main" val="1586601973"/>
                    </a:ext>
                  </a:extLst>
                </a:gridCol>
              </a:tblGrid>
              <a:tr h="900000">
                <a:tc>
                  <a:txBody>
                    <a:bodyPr/>
                    <a:lstStyle/>
                    <a:p>
                      <a:pPr algn="ctr"/>
                      <a:r>
                        <a:rPr lang="en-GB" sz="2400" b="0" dirty="0">
                          <a:solidFill>
                            <a:srgbClr val="43A047"/>
                          </a:solidFill>
                          <a:latin typeface="Century Gothic" panose="020B0502020202020204" pitchFamily="34"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43A047"/>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43A047"/>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43A047"/>
                          </a:solidFill>
                          <a:latin typeface="Century Gothic" panose="020B0502020202020204" pitchFamily="34"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43A047"/>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43A047"/>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252069"/>
                  </a:ext>
                </a:extLst>
              </a:tr>
              <a:tr h="900000">
                <a:tc>
                  <a:txBody>
                    <a:bodyPr/>
                    <a:lstStyle/>
                    <a:p>
                      <a:pPr algn="ctr"/>
                      <a:endParaRPr lang="en-GB" sz="2400" b="0" dirty="0">
                        <a:solidFill>
                          <a:srgbClr val="43A047"/>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a:solidFill>
                          <a:srgbClr val="43A047"/>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43A047"/>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43A047"/>
                          </a:solidFill>
                          <a:latin typeface="Century Gothic" panose="020B0502020202020204" pitchFamily="34" charset="0"/>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43A047"/>
                          </a:solidFill>
                          <a:latin typeface="Century Gothic" panose="020B0502020202020204" pitchFamily="34" charset="0"/>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43A047"/>
                          </a:solidFill>
                          <a:latin typeface="Century Gothic" panose="020B0502020202020204" pitchFamily="34" charset="0"/>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951508"/>
                  </a:ext>
                </a:extLst>
              </a:tr>
            </a:tbl>
          </a:graphicData>
        </a:graphic>
      </p:graphicFrame>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793174"/>
          </a:xfrm>
        </p:spPr>
        <p:txBody>
          <a:bodyPr/>
          <a:lstStyle/>
          <a:p>
            <a:pPr lvl="0"/>
            <a:r>
              <a:rPr lang="en-GB" b="1" dirty="0"/>
              <a:t>Use the number cards to make 2 digit numbers. </a:t>
            </a:r>
          </a:p>
          <a:p>
            <a:pPr lvl="0"/>
            <a:r>
              <a:rPr lang="en-GB" dirty="0"/>
              <a:t>Now write down one more and one less than the numbers you have made. </a:t>
            </a:r>
          </a:p>
          <a:p>
            <a:pPr lvl="0"/>
            <a:r>
              <a:rPr lang="en-GB" dirty="0"/>
              <a:t>Use equipment if needed.</a:t>
            </a:r>
          </a:p>
        </p:txBody>
      </p:sp>
      <p:sp>
        <p:nvSpPr>
          <p:cNvPr id="6" name="Rounded Rectangle 5">
            <a:extLst>
              <a:ext uri="{FF2B5EF4-FFF2-40B4-BE49-F238E27FC236}">
                <a16:creationId xmlns:a16="http://schemas.microsoft.com/office/drawing/2014/main" id="{5F5975E5-ABC0-244F-B95A-C026A93A0AEC}"/>
              </a:ext>
            </a:extLst>
          </p:cNvPr>
          <p:cNvSpPr/>
          <p:nvPr/>
        </p:nvSpPr>
        <p:spPr>
          <a:xfrm>
            <a:off x="3685308" y="2662082"/>
            <a:ext cx="720230" cy="9400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5</a:t>
            </a:r>
          </a:p>
        </p:txBody>
      </p:sp>
      <p:sp>
        <p:nvSpPr>
          <p:cNvPr id="8" name="Rounded Rectangle 7">
            <a:extLst>
              <a:ext uri="{FF2B5EF4-FFF2-40B4-BE49-F238E27FC236}">
                <a16:creationId xmlns:a16="http://schemas.microsoft.com/office/drawing/2014/main" id="{3A897969-F766-C949-923E-5A0FE6A1B6B7}"/>
              </a:ext>
            </a:extLst>
          </p:cNvPr>
          <p:cNvSpPr/>
          <p:nvPr/>
        </p:nvSpPr>
        <p:spPr>
          <a:xfrm>
            <a:off x="4890654" y="2662082"/>
            <a:ext cx="720230" cy="9400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4</a:t>
            </a:r>
          </a:p>
        </p:txBody>
      </p:sp>
      <p:sp>
        <p:nvSpPr>
          <p:cNvPr id="9" name="Rounded Rectangle 8">
            <a:extLst>
              <a:ext uri="{FF2B5EF4-FFF2-40B4-BE49-F238E27FC236}">
                <a16:creationId xmlns:a16="http://schemas.microsoft.com/office/drawing/2014/main" id="{DA24D5D3-2D20-6945-AE34-FA2487FFBF31}"/>
              </a:ext>
            </a:extLst>
          </p:cNvPr>
          <p:cNvSpPr/>
          <p:nvPr/>
        </p:nvSpPr>
        <p:spPr>
          <a:xfrm>
            <a:off x="6096000" y="2662082"/>
            <a:ext cx="720230" cy="9400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9</a:t>
            </a:r>
          </a:p>
        </p:txBody>
      </p:sp>
      <p:sp>
        <p:nvSpPr>
          <p:cNvPr id="10" name="Rounded Rectangle 9">
            <a:extLst>
              <a:ext uri="{FF2B5EF4-FFF2-40B4-BE49-F238E27FC236}">
                <a16:creationId xmlns:a16="http://schemas.microsoft.com/office/drawing/2014/main" id="{21185953-1A46-7E4F-A12B-7FF9520DF949}"/>
              </a:ext>
            </a:extLst>
          </p:cNvPr>
          <p:cNvSpPr/>
          <p:nvPr/>
        </p:nvSpPr>
        <p:spPr>
          <a:xfrm>
            <a:off x="7301346" y="2662082"/>
            <a:ext cx="720230" cy="94009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22222"/>
                </a:solidFill>
                <a:latin typeface="Century Gothic" panose="020B0502020202020204" pitchFamily="34" charset="0"/>
              </a:rPr>
              <a:t>2</a:t>
            </a:r>
          </a:p>
        </p:txBody>
      </p:sp>
    </p:spTree>
    <p:extLst>
      <p:ext uri="{BB962C8B-B14F-4D97-AF65-F5344CB8AC3E}">
        <p14:creationId xmlns:p14="http://schemas.microsoft.com/office/powerpoint/2010/main" val="58570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Order the numbers</a:t>
            </a:r>
          </a:p>
          <a:p>
            <a:pPr>
              <a:lnSpc>
                <a:spcPct val="110000"/>
              </a:lnSpc>
            </a:pPr>
            <a:r>
              <a:rPr lang="en-GB" dirty="0"/>
              <a:t>Let’s Learn</a:t>
            </a:r>
          </a:p>
          <a:p>
            <a:pPr>
              <a:lnSpc>
                <a:spcPct val="110000"/>
              </a:lnSpc>
            </a:pPr>
            <a:r>
              <a:rPr lang="en-GB" dirty="0"/>
              <a:t>Follow Me – Which number would you not say</a:t>
            </a:r>
          </a:p>
          <a:p>
            <a:pPr>
              <a:lnSpc>
                <a:spcPct val="110000"/>
              </a:lnSpc>
            </a:pPr>
            <a:r>
              <a:rPr lang="en-GB" dirty="0"/>
              <a:t>Your Turn (1) – Which number would you not say</a:t>
            </a:r>
          </a:p>
          <a:p>
            <a:pPr>
              <a:lnSpc>
                <a:spcPct val="110000"/>
              </a:lnSpc>
            </a:pPr>
            <a:r>
              <a:rPr lang="en-GB" dirty="0"/>
              <a:t>Follow Me – Complete the number tracks</a:t>
            </a:r>
          </a:p>
          <a:p>
            <a:pPr>
              <a:lnSpc>
                <a:spcPct val="110000"/>
              </a:lnSpc>
            </a:pPr>
            <a:r>
              <a:rPr lang="en-GB" dirty="0"/>
              <a:t>Your Turn (2) – Complete the number tracks</a:t>
            </a:r>
          </a:p>
          <a:p>
            <a:pPr>
              <a:lnSpc>
                <a:spcPct val="110000"/>
              </a:lnSpc>
            </a:pPr>
            <a:r>
              <a:rPr lang="en-GB" dirty="0"/>
              <a:t>Follow Me – Is the Mathling right?</a:t>
            </a:r>
          </a:p>
          <a:p>
            <a:pPr>
              <a:lnSpc>
                <a:spcPct val="110000"/>
              </a:lnSpc>
            </a:pPr>
            <a:r>
              <a:rPr lang="en-GB" dirty="0"/>
              <a:t>Your Turn (3) – Identify patterns</a:t>
            </a:r>
          </a:p>
          <a:p>
            <a:pPr>
              <a:lnSpc>
                <a:spcPct val="110000"/>
              </a:lnSpc>
            </a:pPr>
            <a:r>
              <a:rPr lang="en-GB" dirty="0"/>
              <a:t>Let’s Reflect </a:t>
            </a:r>
          </a:p>
          <a:p>
            <a:pPr>
              <a:lnSpc>
                <a:spcPct val="110000"/>
              </a:lnSpc>
            </a:pPr>
            <a:r>
              <a:rPr lang="en-GB" dirty="0"/>
              <a:t>Support Slides – </a:t>
            </a:r>
            <a:r>
              <a:rPr lang="en-GB"/>
              <a:t>Based on 1 more, 1 less</a:t>
            </a:r>
            <a:endParaRPr lang="en-GB" dirty="0"/>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61878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4042797"/>
            <a:ext cx="11736388" cy="1286121"/>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(number/ items) in each group. There are (number) groups. There are (number/ items) altogether.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There are 2 cubes in each group. There are 4 groups. There are 8 cubes altogether.</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106756865"/>
              </p:ext>
            </p:extLst>
          </p:nvPr>
        </p:nvGraphicFramePr>
        <p:xfrm>
          <a:off x="263524" y="1155866"/>
          <a:ext cx="11736388" cy="228585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numerals</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numbers</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two (2)</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five (5)</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ten (10</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forwards</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r h="370840">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backwards</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larger</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8289894"/>
                  </a:ext>
                </a:extLst>
              </a:tr>
              <a:tr h="370840">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smaller</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bigger</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886390"/>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p:txBody>
          <a:bodyPr/>
          <a:lstStyle/>
          <a:p>
            <a:r>
              <a:rPr lang="en-GB" dirty="0"/>
              <a:t>Which number will </a:t>
            </a:r>
            <a:r>
              <a:rPr lang="en-GB" b="1" dirty="0"/>
              <a:t>not</a:t>
            </a:r>
            <a:r>
              <a:rPr lang="en-GB" dirty="0"/>
              <a:t> be in the sequence?</a:t>
            </a:r>
          </a:p>
          <a:p>
            <a:pPr algn="ctr"/>
            <a:r>
              <a:rPr lang="en-GB" sz="2400" b="1" dirty="0"/>
              <a:t>30, 40, 50, 60,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61</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100</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70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90</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count in 2s, 5s and 10s</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Order these numbers from smallest to greatest.</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Rounded Rectangle 5">
            <a:extLst>
              <a:ext uri="{FF2B5EF4-FFF2-40B4-BE49-F238E27FC236}">
                <a16:creationId xmlns:a16="http://schemas.microsoft.com/office/drawing/2014/main" id="{931952A3-D473-0B4F-8A4E-BEF393634835}"/>
              </a:ext>
            </a:extLst>
          </p:cNvPr>
          <p:cNvSpPr/>
          <p:nvPr/>
        </p:nvSpPr>
        <p:spPr>
          <a:xfrm>
            <a:off x="457200" y="2117719"/>
            <a:ext cx="1484415" cy="7391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35</a:t>
            </a:r>
            <a:endParaRPr lang="en-GB" dirty="0">
              <a:solidFill>
                <a:srgbClr val="222222"/>
              </a:solidFill>
              <a:latin typeface="Century Gothic" panose="020B0502020202020204" pitchFamily="34" charset="0"/>
            </a:endParaRPr>
          </a:p>
        </p:txBody>
      </p:sp>
      <p:sp>
        <p:nvSpPr>
          <p:cNvPr id="7" name="Rounded Rectangle 6">
            <a:extLst>
              <a:ext uri="{FF2B5EF4-FFF2-40B4-BE49-F238E27FC236}">
                <a16:creationId xmlns:a16="http://schemas.microsoft.com/office/drawing/2014/main" id="{058506AC-1B17-BD42-AE1F-3DD563D83E10}"/>
              </a:ext>
            </a:extLst>
          </p:cNvPr>
          <p:cNvSpPr/>
          <p:nvPr/>
        </p:nvSpPr>
        <p:spPr>
          <a:xfrm>
            <a:off x="2078181" y="2117719"/>
            <a:ext cx="1484415" cy="7391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68</a:t>
            </a:r>
            <a:endParaRPr lang="en-GB" dirty="0">
              <a:solidFill>
                <a:srgbClr val="222222"/>
              </a:solidFill>
              <a:latin typeface="Century Gothic" panose="020B0502020202020204" pitchFamily="34" charset="0"/>
            </a:endParaRPr>
          </a:p>
        </p:txBody>
      </p:sp>
      <p:sp>
        <p:nvSpPr>
          <p:cNvPr id="8" name="Rounded Rectangle 7">
            <a:extLst>
              <a:ext uri="{FF2B5EF4-FFF2-40B4-BE49-F238E27FC236}">
                <a16:creationId xmlns:a16="http://schemas.microsoft.com/office/drawing/2014/main" id="{DB310551-B585-7142-8AEE-F2DE29F233F5}"/>
              </a:ext>
            </a:extLst>
          </p:cNvPr>
          <p:cNvSpPr/>
          <p:nvPr/>
        </p:nvSpPr>
        <p:spPr>
          <a:xfrm>
            <a:off x="3699162" y="2117719"/>
            <a:ext cx="1484415" cy="7391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eight</a:t>
            </a:r>
            <a:endParaRPr lang="en-GB"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CCF2952B-B22A-E442-8F24-3B3F14D333AE}"/>
              </a:ext>
            </a:extLst>
          </p:cNvPr>
          <p:cNvSpPr/>
          <p:nvPr/>
        </p:nvSpPr>
        <p:spPr>
          <a:xfrm>
            <a:off x="5320143" y="2117719"/>
            <a:ext cx="1484415" cy="7391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thirty-nine</a:t>
            </a:r>
            <a:endParaRPr lang="en-GB" sz="1600" dirty="0">
              <a:solidFill>
                <a:srgbClr val="222222"/>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18528823-BCC7-EC41-8AA9-77C58AD9CD8E}"/>
              </a:ext>
            </a:extLst>
          </p:cNvPr>
          <p:cNvSpPr/>
          <p:nvPr/>
        </p:nvSpPr>
        <p:spPr>
          <a:xfrm>
            <a:off x="6941124" y="2117719"/>
            <a:ext cx="1484415" cy="7391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47</a:t>
            </a:r>
            <a:endParaRPr lang="en-GB"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A13372F5-EA9E-4F40-9C79-020F40F84B77}"/>
              </a:ext>
            </a:extLst>
          </p:cNvPr>
          <p:cNvSpPr/>
          <p:nvPr/>
        </p:nvSpPr>
        <p:spPr>
          <a:xfrm>
            <a:off x="8562105" y="2117719"/>
            <a:ext cx="1484415" cy="7391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14</a:t>
            </a:r>
            <a:endParaRPr lang="en-GB"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50FE81AB-EE0F-1046-81CB-6AD41AFD2913}"/>
              </a:ext>
            </a:extLst>
          </p:cNvPr>
          <p:cNvSpPr/>
          <p:nvPr/>
        </p:nvSpPr>
        <p:spPr>
          <a:xfrm>
            <a:off x="10183086" y="2117719"/>
            <a:ext cx="1484415" cy="7391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fifty</a:t>
            </a:r>
            <a:endParaRPr lang="en-GB" dirty="0">
              <a:solidFill>
                <a:srgbClr val="222222"/>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9E2B2E4B-9F6D-BC4B-B245-618BE37CA91A}"/>
              </a:ext>
            </a:extLst>
          </p:cNvPr>
          <p:cNvGrpSpPr/>
          <p:nvPr/>
        </p:nvGrpSpPr>
        <p:grpSpPr>
          <a:xfrm>
            <a:off x="490849" y="4942540"/>
            <a:ext cx="11210302" cy="739122"/>
            <a:chOff x="457199" y="4942540"/>
            <a:chExt cx="11210302" cy="739122"/>
          </a:xfrm>
          <a:solidFill>
            <a:srgbClr val="43A047">
              <a:tint val="66000"/>
              <a:satMod val="160000"/>
            </a:srgbClr>
          </a:solidFill>
        </p:grpSpPr>
        <p:sp>
          <p:nvSpPr>
            <p:cNvPr id="13" name="Rounded Rectangle 12">
              <a:extLst>
                <a:ext uri="{FF2B5EF4-FFF2-40B4-BE49-F238E27FC236}">
                  <a16:creationId xmlns:a16="http://schemas.microsoft.com/office/drawing/2014/main" id="{99CE65FE-B7A8-204E-BF37-E649CE88F2E1}"/>
                </a:ext>
              </a:extLst>
            </p:cNvPr>
            <p:cNvSpPr/>
            <p:nvPr/>
          </p:nvSpPr>
          <p:spPr>
            <a:xfrm>
              <a:off x="3699162" y="4942544"/>
              <a:ext cx="1484415" cy="739117"/>
            </a:xfrm>
            <a:prstGeom prst="roundRect">
              <a:avLst/>
            </a:prstGeom>
            <a:grp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35</a:t>
              </a:r>
              <a:endParaRPr lang="en-GB" dirty="0">
                <a:solidFill>
                  <a:srgbClr val="222222"/>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3D83734D-3825-C240-ADC8-D3A4ADB19529}"/>
                </a:ext>
              </a:extLst>
            </p:cNvPr>
            <p:cNvSpPr/>
            <p:nvPr/>
          </p:nvSpPr>
          <p:spPr>
            <a:xfrm>
              <a:off x="10183086" y="4942540"/>
              <a:ext cx="1484415" cy="739117"/>
            </a:xfrm>
            <a:prstGeom prst="roundRect">
              <a:avLst/>
            </a:prstGeom>
            <a:grp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68</a:t>
              </a:r>
              <a:endParaRPr lang="en-GB" dirty="0">
                <a:solidFill>
                  <a:srgbClr val="222222"/>
                </a:solidFill>
                <a:latin typeface="Century Gothic" panose="020B0502020202020204" pitchFamily="34" charset="0"/>
              </a:endParaRPr>
            </a:p>
          </p:txBody>
        </p:sp>
        <p:sp>
          <p:nvSpPr>
            <p:cNvPr id="15" name="Rounded Rectangle 14">
              <a:extLst>
                <a:ext uri="{FF2B5EF4-FFF2-40B4-BE49-F238E27FC236}">
                  <a16:creationId xmlns:a16="http://schemas.microsoft.com/office/drawing/2014/main" id="{4C32B45A-BC95-F94A-A0F3-D6179F0821B1}"/>
                </a:ext>
              </a:extLst>
            </p:cNvPr>
            <p:cNvSpPr/>
            <p:nvPr/>
          </p:nvSpPr>
          <p:spPr>
            <a:xfrm>
              <a:off x="457199" y="4942545"/>
              <a:ext cx="1484415" cy="739117"/>
            </a:xfrm>
            <a:prstGeom prst="roundRect">
              <a:avLst/>
            </a:prstGeom>
            <a:grp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eight</a:t>
              </a:r>
              <a:endParaRPr lang="en-GB" dirty="0">
                <a:solidFill>
                  <a:srgbClr val="222222"/>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5F05D06D-B13D-4945-85AA-F9A915CD7D6D}"/>
                </a:ext>
              </a:extLst>
            </p:cNvPr>
            <p:cNvSpPr/>
            <p:nvPr/>
          </p:nvSpPr>
          <p:spPr>
            <a:xfrm>
              <a:off x="5320143" y="4942543"/>
              <a:ext cx="1484415" cy="739117"/>
            </a:xfrm>
            <a:prstGeom prst="roundRect">
              <a:avLst/>
            </a:prstGeom>
            <a:grp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thirty-nine</a:t>
              </a:r>
              <a:endParaRPr lang="en-GB" sz="1600" dirty="0">
                <a:solidFill>
                  <a:srgbClr val="222222"/>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111BBD83-2116-1940-922E-266C5F65E051}"/>
                </a:ext>
              </a:extLst>
            </p:cNvPr>
            <p:cNvSpPr/>
            <p:nvPr/>
          </p:nvSpPr>
          <p:spPr>
            <a:xfrm>
              <a:off x="6941123" y="4942542"/>
              <a:ext cx="1484415" cy="739117"/>
            </a:xfrm>
            <a:prstGeom prst="roundRect">
              <a:avLst/>
            </a:prstGeom>
            <a:grp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47</a:t>
              </a:r>
              <a:endParaRPr lang="en-GB" dirty="0">
                <a:solidFill>
                  <a:srgbClr val="222222"/>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7CA26B3B-499B-564D-A40D-5E23516D144E}"/>
                </a:ext>
              </a:extLst>
            </p:cNvPr>
            <p:cNvSpPr/>
            <p:nvPr/>
          </p:nvSpPr>
          <p:spPr>
            <a:xfrm>
              <a:off x="2078181" y="4942544"/>
              <a:ext cx="1484415" cy="739117"/>
            </a:xfrm>
            <a:prstGeom prst="roundRect">
              <a:avLst/>
            </a:prstGeom>
            <a:grp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14</a:t>
              </a:r>
              <a:endParaRPr lang="en-GB" dirty="0">
                <a:solidFill>
                  <a:srgbClr val="222222"/>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8EB468FA-C354-0347-9907-B0BB92941300}"/>
                </a:ext>
              </a:extLst>
            </p:cNvPr>
            <p:cNvSpPr/>
            <p:nvPr/>
          </p:nvSpPr>
          <p:spPr>
            <a:xfrm>
              <a:off x="8562104" y="4942541"/>
              <a:ext cx="1484415" cy="739117"/>
            </a:xfrm>
            <a:prstGeom prst="roundRect">
              <a:avLst/>
            </a:prstGeom>
            <a:grp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fifty</a:t>
              </a:r>
              <a:endParaRPr lang="en-GB" dirty="0">
                <a:solidFill>
                  <a:srgbClr val="222222"/>
                </a:solidFill>
                <a:latin typeface="Century Gothic" panose="020B0502020202020204" pitchFamily="34" charset="0"/>
              </a:endParaRPr>
            </a:p>
          </p:txBody>
        </p:sp>
      </p:gr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3FBAA857-76C4-3C47-BC12-288D844CFB9F}"/>
              </a:ext>
            </a:extLst>
          </p:cNvPr>
          <p:cNvSpPr/>
          <p:nvPr/>
        </p:nvSpPr>
        <p:spPr>
          <a:xfrm>
            <a:off x="2489420" y="1642932"/>
            <a:ext cx="846101" cy="1786068"/>
          </a:xfrm>
          <a:prstGeom prst="roundRect">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3A047"/>
              </a:solidFill>
              <a:latin typeface="Century Gothic" panose="020B0502020202020204" pitchFamily="34" charset="0"/>
            </a:endParaRPr>
          </a:p>
        </p:txBody>
      </p:sp>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694026"/>
          </a:xfrm>
        </p:spPr>
        <p:txBody>
          <a:bodyPr/>
          <a:lstStyle/>
          <a:p>
            <a:r>
              <a:rPr lang="en-GB" b="1" dirty="0"/>
              <a:t>Continue each of these sequences.</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7" name="Google Shape;124;p10">
            <a:extLst>
              <a:ext uri="{FF2B5EF4-FFF2-40B4-BE49-F238E27FC236}">
                <a16:creationId xmlns:a16="http://schemas.microsoft.com/office/drawing/2014/main" id="{7356689E-53E7-2D46-92D9-85F5590335B1}"/>
              </a:ext>
            </a:extLst>
          </p:cNvPr>
          <p:cNvPicPr preferRelativeResize="0"/>
          <p:nvPr/>
        </p:nvPicPr>
        <p:blipFill>
          <a:blip r:embed="rId3">
            <a:alphaModFix/>
          </a:blip>
          <a:stretch>
            <a:fillRect/>
          </a:stretch>
        </p:blipFill>
        <p:spPr>
          <a:xfrm>
            <a:off x="302817" y="2966538"/>
            <a:ext cx="605968" cy="302985"/>
          </a:xfrm>
          <a:prstGeom prst="rect">
            <a:avLst/>
          </a:prstGeom>
          <a:noFill/>
          <a:ln>
            <a:noFill/>
          </a:ln>
        </p:spPr>
      </p:pic>
      <p:grpSp>
        <p:nvGrpSpPr>
          <p:cNvPr id="4" name="Group 3">
            <a:extLst>
              <a:ext uri="{FF2B5EF4-FFF2-40B4-BE49-F238E27FC236}">
                <a16:creationId xmlns:a16="http://schemas.microsoft.com/office/drawing/2014/main" id="{354B1F92-EB03-3D43-A7A6-9A6D714990BB}"/>
              </a:ext>
            </a:extLst>
          </p:cNvPr>
          <p:cNvGrpSpPr/>
          <p:nvPr/>
        </p:nvGrpSpPr>
        <p:grpSpPr>
          <a:xfrm>
            <a:off x="2605055" y="1889988"/>
            <a:ext cx="605968" cy="1414128"/>
            <a:chOff x="3433544" y="1553791"/>
            <a:chExt cx="605968" cy="1414128"/>
          </a:xfrm>
        </p:grpSpPr>
        <p:pic>
          <p:nvPicPr>
            <p:cNvPr id="10" name="Google Shape;124;p10">
              <a:extLst>
                <a:ext uri="{FF2B5EF4-FFF2-40B4-BE49-F238E27FC236}">
                  <a16:creationId xmlns:a16="http://schemas.microsoft.com/office/drawing/2014/main" id="{015F1E27-EDBB-8B4C-B550-AEAE840A56AA}"/>
                </a:ext>
              </a:extLst>
            </p:cNvPr>
            <p:cNvPicPr preferRelativeResize="0"/>
            <p:nvPr/>
          </p:nvPicPr>
          <p:blipFill>
            <a:blip r:embed="rId3">
              <a:alphaModFix/>
            </a:blip>
            <a:stretch>
              <a:fillRect/>
            </a:stretch>
          </p:blipFill>
          <p:spPr>
            <a:xfrm>
              <a:off x="3433544" y="2664934"/>
              <a:ext cx="605968" cy="302985"/>
            </a:xfrm>
            <a:prstGeom prst="rect">
              <a:avLst/>
            </a:prstGeom>
            <a:noFill/>
            <a:ln>
              <a:noFill/>
            </a:ln>
          </p:spPr>
        </p:pic>
        <p:pic>
          <p:nvPicPr>
            <p:cNvPr id="11" name="Google Shape;124;p10">
              <a:extLst>
                <a:ext uri="{FF2B5EF4-FFF2-40B4-BE49-F238E27FC236}">
                  <a16:creationId xmlns:a16="http://schemas.microsoft.com/office/drawing/2014/main" id="{2CAE6249-0683-5E4C-9FD1-117E10CD4CFB}"/>
                </a:ext>
              </a:extLst>
            </p:cNvPr>
            <p:cNvPicPr preferRelativeResize="0"/>
            <p:nvPr/>
          </p:nvPicPr>
          <p:blipFill>
            <a:blip r:embed="rId3">
              <a:alphaModFix/>
            </a:blip>
            <a:stretch>
              <a:fillRect/>
            </a:stretch>
          </p:blipFill>
          <p:spPr>
            <a:xfrm>
              <a:off x="3433544" y="2286657"/>
              <a:ext cx="605968" cy="302985"/>
            </a:xfrm>
            <a:prstGeom prst="rect">
              <a:avLst/>
            </a:prstGeom>
            <a:noFill/>
            <a:ln>
              <a:noFill/>
            </a:ln>
          </p:spPr>
        </p:pic>
        <p:pic>
          <p:nvPicPr>
            <p:cNvPr id="12" name="Google Shape;124;p10">
              <a:extLst>
                <a:ext uri="{FF2B5EF4-FFF2-40B4-BE49-F238E27FC236}">
                  <a16:creationId xmlns:a16="http://schemas.microsoft.com/office/drawing/2014/main" id="{9D1429BC-66D1-0C41-94AF-E0E94AA28008}"/>
                </a:ext>
              </a:extLst>
            </p:cNvPr>
            <p:cNvPicPr preferRelativeResize="0"/>
            <p:nvPr/>
          </p:nvPicPr>
          <p:blipFill>
            <a:blip r:embed="rId3">
              <a:alphaModFix/>
            </a:blip>
            <a:stretch>
              <a:fillRect/>
            </a:stretch>
          </p:blipFill>
          <p:spPr>
            <a:xfrm>
              <a:off x="3433544" y="1908380"/>
              <a:ext cx="605968" cy="302985"/>
            </a:xfrm>
            <a:prstGeom prst="rect">
              <a:avLst/>
            </a:prstGeom>
            <a:noFill/>
            <a:ln>
              <a:noFill/>
            </a:ln>
          </p:spPr>
        </p:pic>
        <p:pic>
          <p:nvPicPr>
            <p:cNvPr id="13" name="Google Shape;124;p10">
              <a:extLst>
                <a:ext uri="{FF2B5EF4-FFF2-40B4-BE49-F238E27FC236}">
                  <a16:creationId xmlns:a16="http://schemas.microsoft.com/office/drawing/2014/main" id="{3F521A61-DFB6-B143-A429-78C53C4D8B7D}"/>
                </a:ext>
              </a:extLst>
            </p:cNvPr>
            <p:cNvPicPr preferRelativeResize="0"/>
            <p:nvPr/>
          </p:nvPicPr>
          <p:blipFill>
            <a:blip r:embed="rId3">
              <a:alphaModFix/>
            </a:blip>
            <a:stretch>
              <a:fillRect/>
            </a:stretch>
          </p:blipFill>
          <p:spPr>
            <a:xfrm>
              <a:off x="3433544" y="1553791"/>
              <a:ext cx="605968" cy="302985"/>
            </a:xfrm>
            <a:prstGeom prst="rect">
              <a:avLst/>
            </a:prstGeom>
            <a:noFill/>
            <a:ln>
              <a:noFill/>
            </a:ln>
          </p:spPr>
        </p:pic>
      </p:grpSp>
      <p:grpSp>
        <p:nvGrpSpPr>
          <p:cNvPr id="14" name="Group 13">
            <a:extLst>
              <a:ext uri="{FF2B5EF4-FFF2-40B4-BE49-F238E27FC236}">
                <a16:creationId xmlns:a16="http://schemas.microsoft.com/office/drawing/2014/main" id="{EBB75A6A-E23F-034C-A35B-7C8FB0F13923}"/>
              </a:ext>
            </a:extLst>
          </p:cNvPr>
          <p:cNvGrpSpPr/>
          <p:nvPr/>
        </p:nvGrpSpPr>
        <p:grpSpPr>
          <a:xfrm>
            <a:off x="1819169" y="2218775"/>
            <a:ext cx="605968" cy="1059539"/>
            <a:chOff x="3433544" y="1908380"/>
            <a:chExt cx="605968" cy="1059539"/>
          </a:xfrm>
        </p:grpSpPr>
        <p:pic>
          <p:nvPicPr>
            <p:cNvPr id="15" name="Google Shape;124;p10">
              <a:extLst>
                <a:ext uri="{FF2B5EF4-FFF2-40B4-BE49-F238E27FC236}">
                  <a16:creationId xmlns:a16="http://schemas.microsoft.com/office/drawing/2014/main" id="{84CC2E26-4F09-664C-9862-645FB2131332}"/>
                </a:ext>
              </a:extLst>
            </p:cNvPr>
            <p:cNvPicPr preferRelativeResize="0"/>
            <p:nvPr/>
          </p:nvPicPr>
          <p:blipFill>
            <a:blip r:embed="rId3">
              <a:alphaModFix/>
            </a:blip>
            <a:stretch>
              <a:fillRect/>
            </a:stretch>
          </p:blipFill>
          <p:spPr>
            <a:xfrm>
              <a:off x="3433544" y="2664934"/>
              <a:ext cx="605968" cy="302985"/>
            </a:xfrm>
            <a:prstGeom prst="rect">
              <a:avLst/>
            </a:prstGeom>
            <a:noFill/>
            <a:ln>
              <a:noFill/>
            </a:ln>
          </p:spPr>
        </p:pic>
        <p:pic>
          <p:nvPicPr>
            <p:cNvPr id="16" name="Google Shape;124;p10">
              <a:extLst>
                <a:ext uri="{FF2B5EF4-FFF2-40B4-BE49-F238E27FC236}">
                  <a16:creationId xmlns:a16="http://schemas.microsoft.com/office/drawing/2014/main" id="{38D84D18-55EB-1943-9288-82B1131E5F3D}"/>
                </a:ext>
              </a:extLst>
            </p:cNvPr>
            <p:cNvPicPr preferRelativeResize="0"/>
            <p:nvPr/>
          </p:nvPicPr>
          <p:blipFill>
            <a:blip r:embed="rId3">
              <a:alphaModFix/>
            </a:blip>
            <a:stretch>
              <a:fillRect/>
            </a:stretch>
          </p:blipFill>
          <p:spPr>
            <a:xfrm>
              <a:off x="3433544" y="2286657"/>
              <a:ext cx="605968" cy="302985"/>
            </a:xfrm>
            <a:prstGeom prst="rect">
              <a:avLst/>
            </a:prstGeom>
            <a:noFill/>
            <a:ln>
              <a:noFill/>
            </a:ln>
          </p:spPr>
        </p:pic>
        <p:pic>
          <p:nvPicPr>
            <p:cNvPr id="17" name="Google Shape;124;p10">
              <a:extLst>
                <a:ext uri="{FF2B5EF4-FFF2-40B4-BE49-F238E27FC236}">
                  <a16:creationId xmlns:a16="http://schemas.microsoft.com/office/drawing/2014/main" id="{C2855702-C0E7-3D46-9D2D-B917BBC704C8}"/>
                </a:ext>
              </a:extLst>
            </p:cNvPr>
            <p:cNvPicPr preferRelativeResize="0"/>
            <p:nvPr/>
          </p:nvPicPr>
          <p:blipFill>
            <a:blip r:embed="rId3">
              <a:alphaModFix/>
            </a:blip>
            <a:stretch>
              <a:fillRect/>
            </a:stretch>
          </p:blipFill>
          <p:spPr>
            <a:xfrm>
              <a:off x="3433544" y="1908380"/>
              <a:ext cx="605968" cy="302985"/>
            </a:xfrm>
            <a:prstGeom prst="rect">
              <a:avLst/>
            </a:prstGeom>
            <a:noFill/>
            <a:ln>
              <a:noFill/>
            </a:ln>
          </p:spPr>
        </p:pic>
      </p:grpSp>
      <p:grpSp>
        <p:nvGrpSpPr>
          <p:cNvPr id="19" name="Group 18">
            <a:extLst>
              <a:ext uri="{FF2B5EF4-FFF2-40B4-BE49-F238E27FC236}">
                <a16:creationId xmlns:a16="http://schemas.microsoft.com/office/drawing/2014/main" id="{344503E3-211A-9E4C-9099-9BA37BC3C38F}"/>
              </a:ext>
            </a:extLst>
          </p:cNvPr>
          <p:cNvGrpSpPr/>
          <p:nvPr/>
        </p:nvGrpSpPr>
        <p:grpSpPr>
          <a:xfrm>
            <a:off x="1060993" y="2584308"/>
            <a:ext cx="605968" cy="681262"/>
            <a:chOff x="3433544" y="2286657"/>
            <a:chExt cx="605968" cy="681262"/>
          </a:xfrm>
        </p:grpSpPr>
        <p:pic>
          <p:nvPicPr>
            <p:cNvPr id="20" name="Google Shape;124;p10">
              <a:extLst>
                <a:ext uri="{FF2B5EF4-FFF2-40B4-BE49-F238E27FC236}">
                  <a16:creationId xmlns:a16="http://schemas.microsoft.com/office/drawing/2014/main" id="{24D3B2ED-9977-6143-906E-09BFF549D5E1}"/>
                </a:ext>
              </a:extLst>
            </p:cNvPr>
            <p:cNvPicPr preferRelativeResize="0"/>
            <p:nvPr/>
          </p:nvPicPr>
          <p:blipFill>
            <a:blip r:embed="rId3">
              <a:alphaModFix/>
            </a:blip>
            <a:stretch>
              <a:fillRect/>
            </a:stretch>
          </p:blipFill>
          <p:spPr>
            <a:xfrm>
              <a:off x="3433544" y="2664934"/>
              <a:ext cx="605968" cy="302985"/>
            </a:xfrm>
            <a:prstGeom prst="rect">
              <a:avLst/>
            </a:prstGeom>
            <a:noFill/>
            <a:ln>
              <a:noFill/>
            </a:ln>
          </p:spPr>
        </p:pic>
        <p:pic>
          <p:nvPicPr>
            <p:cNvPr id="21" name="Google Shape;124;p10">
              <a:extLst>
                <a:ext uri="{FF2B5EF4-FFF2-40B4-BE49-F238E27FC236}">
                  <a16:creationId xmlns:a16="http://schemas.microsoft.com/office/drawing/2014/main" id="{82FFDCC2-8A00-C943-B0A5-403A37118D41}"/>
                </a:ext>
              </a:extLst>
            </p:cNvPr>
            <p:cNvPicPr preferRelativeResize="0"/>
            <p:nvPr/>
          </p:nvPicPr>
          <p:blipFill>
            <a:blip r:embed="rId3">
              <a:alphaModFix/>
            </a:blip>
            <a:stretch>
              <a:fillRect/>
            </a:stretch>
          </p:blipFill>
          <p:spPr>
            <a:xfrm>
              <a:off x="3433544" y="2286657"/>
              <a:ext cx="605968" cy="302985"/>
            </a:xfrm>
            <a:prstGeom prst="rect">
              <a:avLst/>
            </a:prstGeom>
            <a:noFill/>
            <a:ln>
              <a:noFill/>
            </a:ln>
          </p:spPr>
        </p:pic>
      </p:grpSp>
      <p:grpSp>
        <p:nvGrpSpPr>
          <p:cNvPr id="25" name="Group 24">
            <a:extLst>
              <a:ext uri="{FF2B5EF4-FFF2-40B4-BE49-F238E27FC236}">
                <a16:creationId xmlns:a16="http://schemas.microsoft.com/office/drawing/2014/main" id="{D5A28C3C-A52A-764F-9B95-3EE243608169}"/>
              </a:ext>
            </a:extLst>
          </p:cNvPr>
          <p:cNvGrpSpPr/>
          <p:nvPr/>
        </p:nvGrpSpPr>
        <p:grpSpPr>
          <a:xfrm>
            <a:off x="5242848" y="1830612"/>
            <a:ext cx="619823" cy="1532879"/>
            <a:chOff x="6758775" y="1826847"/>
            <a:chExt cx="619823" cy="1532879"/>
          </a:xfrm>
        </p:grpSpPr>
        <p:pic>
          <p:nvPicPr>
            <p:cNvPr id="8" name="Google Shape;127;p10">
              <a:extLst>
                <a:ext uri="{FF2B5EF4-FFF2-40B4-BE49-F238E27FC236}">
                  <a16:creationId xmlns:a16="http://schemas.microsoft.com/office/drawing/2014/main" id="{E42B559E-5FBE-D64C-8395-2C22318619EE}"/>
                </a:ext>
              </a:extLst>
            </p:cNvPr>
            <p:cNvPicPr preferRelativeResize="0"/>
            <p:nvPr/>
          </p:nvPicPr>
          <p:blipFill>
            <a:blip r:embed="rId4">
              <a:alphaModFix/>
            </a:blip>
            <a:stretch>
              <a:fillRect/>
            </a:stretch>
          </p:blipFill>
          <p:spPr>
            <a:xfrm>
              <a:off x="6772630" y="2450773"/>
              <a:ext cx="605968" cy="908953"/>
            </a:xfrm>
            <a:prstGeom prst="rect">
              <a:avLst/>
            </a:prstGeom>
            <a:noFill/>
            <a:ln>
              <a:noFill/>
            </a:ln>
          </p:spPr>
        </p:pic>
        <p:pic>
          <p:nvPicPr>
            <p:cNvPr id="24" name="Google Shape;127;p10">
              <a:extLst>
                <a:ext uri="{FF2B5EF4-FFF2-40B4-BE49-F238E27FC236}">
                  <a16:creationId xmlns:a16="http://schemas.microsoft.com/office/drawing/2014/main" id="{AC02B831-393C-9048-9247-3C163FDDED03}"/>
                </a:ext>
              </a:extLst>
            </p:cNvPr>
            <p:cNvPicPr preferRelativeResize="0"/>
            <p:nvPr/>
          </p:nvPicPr>
          <p:blipFill>
            <a:blip r:embed="rId4">
              <a:alphaModFix/>
            </a:blip>
            <a:stretch>
              <a:fillRect/>
            </a:stretch>
          </p:blipFill>
          <p:spPr>
            <a:xfrm rot="10800000">
              <a:off x="6758775" y="1826847"/>
              <a:ext cx="605968" cy="908953"/>
            </a:xfrm>
            <a:prstGeom prst="rect">
              <a:avLst/>
            </a:prstGeom>
            <a:noFill/>
            <a:ln>
              <a:noFill/>
            </a:ln>
          </p:spPr>
        </p:pic>
      </p:grpSp>
      <p:grpSp>
        <p:nvGrpSpPr>
          <p:cNvPr id="26" name="Group 25">
            <a:extLst>
              <a:ext uri="{FF2B5EF4-FFF2-40B4-BE49-F238E27FC236}">
                <a16:creationId xmlns:a16="http://schemas.microsoft.com/office/drawing/2014/main" id="{9563289D-1ABD-AE4F-A063-791FD8CA7905}"/>
              </a:ext>
            </a:extLst>
          </p:cNvPr>
          <p:cNvGrpSpPr/>
          <p:nvPr/>
        </p:nvGrpSpPr>
        <p:grpSpPr>
          <a:xfrm>
            <a:off x="6463144" y="1830612"/>
            <a:ext cx="1272038" cy="1538427"/>
            <a:chOff x="6758775" y="1826847"/>
            <a:chExt cx="1272038" cy="1538427"/>
          </a:xfrm>
        </p:grpSpPr>
        <p:pic>
          <p:nvPicPr>
            <p:cNvPr id="27" name="Google Shape;127;p10">
              <a:extLst>
                <a:ext uri="{FF2B5EF4-FFF2-40B4-BE49-F238E27FC236}">
                  <a16:creationId xmlns:a16="http://schemas.microsoft.com/office/drawing/2014/main" id="{74F48F51-4529-DD44-A7E2-747F1274287D}"/>
                </a:ext>
              </a:extLst>
            </p:cNvPr>
            <p:cNvPicPr preferRelativeResize="0"/>
            <p:nvPr/>
          </p:nvPicPr>
          <p:blipFill>
            <a:blip r:embed="rId4">
              <a:alphaModFix/>
            </a:blip>
            <a:stretch>
              <a:fillRect/>
            </a:stretch>
          </p:blipFill>
          <p:spPr>
            <a:xfrm>
              <a:off x="6772630" y="2450773"/>
              <a:ext cx="605968" cy="908953"/>
            </a:xfrm>
            <a:prstGeom prst="rect">
              <a:avLst/>
            </a:prstGeom>
            <a:noFill/>
            <a:ln>
              <a:noFill/>
            </a:ln>
          </p:spPr>
        </p:pic>
        <p:pic>
          <p:nvPicPr>
            <p:cNvPr id="28" name="Google Shape;127;p10">
              <a:extLst>
                <a:ext uri="{FF2B5EF4-FFF2-40B4-BE49-F238E27FC236}">
                  <a16:creationId xmlns:a16="http://schemas.microsoft.com/office/drawing/2014/main" id="{6EAE9569-CF91-AF4B-8118-9ED584FAB050}"/>
                </a:ext>
              </a:extLst>
            </p:cNvPr>
            <p:cNvPicPr preferRelativeResize="0"/>
            <p:nvPr/>
          </p:nvPicPr>
          <p:blipFill>
            <a:blip r:embed="rId4">
              <a:alphaModFix/>
            </a:blip>
            <a:stretch>
              <a:fillRect/>
            </a:stretch>
          </p:blipFill>
          <p:spPr>
            <a:xfrm rot="10800000">
              <a:off x="6758775" y="1826847"/>
              <a:ext cx="605968" cy="908953"/>
            </a:xfrm>
            <a:prstGeom prst="rect">
              <a:avLst/>
            </a:prstGeom>
            <a:noFill/>
            <a:ln>
              <a:noFill/>
            </a:ln>
          </p:spPr>
        </p:pic>
        <p:pic>
          <p:nvPicPr>
            <p:cNvPr id="29" name="Google Shape;127;p10">
              <a:extLst>
                <a:ext uri="{FF2B5EF4-FFF2-40B4-BE49-F238E27FC236}">
                  <a16:creationId xmlns:a16="http://schemas.microsoft.com/office/drawing/2014/main" id="{C6477F48-99E0-3348-945C-6C182EA4A989}"/>
                </a:ext>
              </a:extLst>
            </p:cNvPr>
            <p:cNvPicPr preferRelativeResize="0"/>
            <p:nvPr/>
          </p:nvPicPr>
          <p:blipFill>
            <a:blip r:embed="rId4">
              <a:alphaModFix/>
            </a:blip>
            <a:stretch>
              <a:fillRect/>
            </a:stretch>
          </p:blipFill>
          <p:spPr>
            <a:xfrm>
              <a:off x="7424845" y="2456321"/>
              <a:ext cx="605968" cy="908953"/>
            </a:xfrm>
            <a:prstGeom prst="rect">
              <a:avLst/>
            </a:prstGeom>
            <a:noFill/>
            <a:ln>
              <a:noFill/>
            </a:ln>
          </p:spPr>
        </p:pic>
      </p:grpSp>
      <p:grpSp>
        <p:nvGrpSpPr>
          <p:cNvPr id="37" name="Group 36">
            <a:extLst>
              <a:ext uri="{FF2B5EF4-FFF2-40B4-BE49-F238E27FC236}">
                <a16:creationId xmlns:a16="http://schemas.microsoft.com/office/drawing/2014/main" id="{548E75D5-5E83-0A40-AE7D-252D82B171D1}"/>
              </a:ext>
            </a:extLst>
          </p:cNvPr>
          <p:cNvGrpSpPr/>
          <p:nvPr/>
        </p:nvGrpSpPr>
        <p:grpSpPr>
          <a:xfrm>
            <a:off x="8335655" y="1830612"/>
            <a:ext cx="1285893" cy="1542764"/>
            <a:chOff x="8571184" y="1830612"/>
            <a:chExt cx="1285893" cy="1542764"/>
          </a:xfrm>
        </p:grpSpPr>
        <p:grpSp>
          <p:nvGrpSpPr>
            <p:cNvPr id="30" name="Group 29">
              <a:extLst>
                <a:ext uri="{FF2B5EF4-FFF2-40B4-BE49-F238E27FC236}">
                  <a16:creationId xmlns:a16="http://schemas.microsoft.com/office/drawing/2014/main" id="{7ED6AE6F-C46D-2B40-848B-6BF13FBE69A9}"/>
                </a:ext>
              </a:extLst>
            </p:cNvPr>
            <p:cNvGrpSpPr/>
            <p:nvPr/>
          </p:nvGrpSpPr>
          <p:grpSpPr>
            <a:xfrm>
              <a:off x="8571184" y="1840497"/>
              <a:ext cx="619823" cy="1532879"/>
              <a:chOff x="6758775" y="1826847"/>
              <a:chExt cx="619823" cy="1532879"/>
            </a:xfrm>
          </p:grpSpPr>
          <p:pic>
            <p:nvPicPr>
              <p:cNvPr id="31" name="Google Shape;127;p10">
                <a:extLst>
                  <a:ext uri="{FF2B5EF4-FFF2-40B4-BE49-F238E27FC236}">
                    <a16:creationId xmlns:a16="http://schemas.microsoft.com/office/drawing/2014/main" id="{18BA2BC2-A842-0645-AE9F-5F818AE6775B}"/>
                  </a:ext>
                </a:extLst>
              </p:cNvPr>
              <p:cNvPicPr preferRelativeResize="0"/>
              <p:nvPr/>
            </p:nvPicPr>
            <p:blipFill>
              <a:blip r:embed="rId4">
                <a:alphaModFix/>
              </a:blip>
              <a:stretch>
                <a:fillRect/>
              </a:stretch>
            </p:blipFill>
            <p:spPr>
              <a:xfrm>
                <a:off x="6772630" y="2450773"/>
                <a:ext cx="605968" cy="908953"/>
              </a:xfrm>
              <a:prstGeom prst="rect">
                <a:avLst/>
              </a:prstGeom>
              <a:noFill/>
              <a:ln>
                <a:noFill/>
              </a:ln>
            </p:spPr>
          </p:pic>
          <p:pic>
            <p:nvPicPr>
              <p:cNvPr id="32" name="Google Shape;127;p10">
                <a:extLst>
                  <a:ext uri="{FF2B5EF4-FFF2-40B4-BE49-F238E27FC236}">
                    <a16:creationId xmlns:a16="http://schemas.microsoft.com/office/drawing/2014/main" id="{872DD3F5-F992-684D-B707-E8182B4910F8}"/>
                  </a:ext>
                </a:extLst>
              </p:cNvPr>
              <p:cNvPicPr preferRelativeResize="0"/>
              <p:nvPr/>
            </p:nvPicPr>
            <p:blipFill>
              <a:blip r:embed="rId4">
                <a:alphaModFix/>
              </a:blip>
              <a:stretch>
                <a:fillRect/>
              </a:stretch>
            </p:blipFill>
            <p:spPr>
              <a:xfrm rot="10800000">
                <a:off x="6758775" y="1826847"/>
                <a:ext cx="605968" cy="908953"/>
              </a:xfrm>
              <a:prstGeom prst="rect">
                <a:avLst/>
              </a:prstGeom>
              <a:noFill/>
              <a:ln>
                <a:noFill/>
              </a:ln>
            </p:spPr>
          </p:pic>
        </p:grpSp>
        <p:grpSp>
          <p:nvGrpSpPr>
            <p:cNvPr id="33" name="Group 32">
              <a:extLst>
                <a:ext uri="{FF2B5EF4-FFF2-40B4-BE49-F238E27FC236}">
                  <a16:creationId xmlns:a16="http://schemas.microsoft.com/office/drawing/2014/main" id="{FF213919-73B0-174A-8095-C7AEA9BD2395}"/>
                </a:ext>
              </a:extLst>
            </p:cNvPr>
            <p:cNvGrpSpPr/>
            <p:nvPr/>
          </p:nvGrpSpPr>
          <p:grpSpPr>
            <a:xfrm>
              <a:off x="9237254" y="1830612"/>
              <a:ext cx="619823" cy="1532879"/>
              <a:chOff x="6758775" y="1826847"/>
              <a:chExt cx="619823" cy="1532879"/>
            </a:xfrm>
          </p:grpSpPr>
          <p:pic>
            <p:nvPicPr>
              <p:cNvPr id="34" name="Google Shape;127;p10">
                <a:extLst>
                  <a:ext uri="{FF2B5EF4-FFF2-40B4-BE49-F238E27FC236}">
                    <a16:creationId xmlns:a16="http://schemas.microsoft.com/office/drawing/2014/main" id="{4D74C90B-BB80-7F48-A6D9-E92541CC7FC5}"/>
                  </a:ext>
                </a:extLst>
              </p:cNvPr>
              <p:cNvPicPr preferRelativeResize="0"/>
              <p:nvPr/>
            </p:nvPicPr>
            <p:blipFill>
              <a:blip r:embed="rId4">
                <a:alphaModFix/>
              </a:blip>
              <a:stretch>
                <a:fillRect/>
              </a:stretch>
            </p:blipFill>
            <p:spPr>
              <a:xfrm>
                <a:off x="6772630" y="2450773"/>
                <a:ext cx="605968" cy="908953"/>
              </a:xfrm>
              <a:prstGeom prst="rect">
                <a:avLst/>
              </a:prstGeom>
              <a:noFill/>
              <a:ln>
                <a:noFill/>
              </a:ln>
            </p:spPr>
          </p:pic>
          <p:pic>
            <p:nvPicPr>
              <p:cNvPr id="35" name="Google Shape;127;p10">
                <a:extLst>
                  <a:ext uri="{FF2B5EF4-FFF2-40B4-BE49-F238E27FC236}">
                    <a16:creationId xmlns:a16="http://schemas.microsoft.com/office/drawing/2014/main" id="{924082A2-D1EA-FA4C-ABA4-C75DD4FED0E4}"/>
                  </a:ext>
                </a:extLst>
              </p:cNvPr>
              <p:cNvPicPr preferRelativeResize="0"/>
              <p:nvPr/>
            </p:nvPicPr>
            <p:blipFill>
              <a:blip r:embed="rId4">
                <a:alphaModFix/>
              </a:blip>
              <a:stretch>
                <a:fillRect/>
              </a:stretch>
            </p:blipFill>
            <p:spPr>
              <a:xfrm rot="10800000">
                <a:off x="6758775" y="1826847"/>
                <a:ext cx="605968" cy="908953"/>
              </a:xfrm>
              <a:prstGeom prst="rect">
                <a:avLst/>
              </a:prstGeom>
              <a:noFill/>
              <a:ln>
                <a:noFill/>
              </a:ln>
            </p:spPr>
          </p:pic>
        </p:grpSp>
      </p:grpSp>
      <p:sp>
        <p:nvSpPr>
          <p:cNvPr id="36" name="Rounded Rectangle 35">
            <a:extLst>
              <a:ext uri="{FF2B5EF4-FFF2-40B4-BE49-F238E27FC236}">
                <a16:creationId xmlns:a16="http://schemas.microsoft.com/office/drawing/2014/main" id="{26778EDE-B04A-114B-8B31-BBCBC3BFBB7D}"/>
              </a:ext>
            </a:extLst>
          </p:cNvPr>
          <p:cNvSpPr/>
          <p:nvPr/>
        </p:nvSpPr>
        <p:spPr>
          <a:xfrm>
            <a:off x="9771260" y="1654528"/>
            <a:ext cx="2323272" cy="1786068"/>
          </a:xfrm>
          <a:prstGeom prst="roundRect">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3A047"/>
              </a:solidFill>
              <a:latin typeface="Century Gothic" panose="020B0502020202020204" pitchFamily="34" charset="0"/>
            </a:endParaRPr>
          </a:p>
        </p:txBody>
      </p:sp>
      <p:grpSp>
        <p:nvGrpSpPr>
          <p:cNvPr id="39" name="Group 38">
            <a:extLst>
              <a:ext uri="{FF2B5EF4-FFF2-40B4-BE49-F238E27FC236}">
                <a16:creationId xmlns:a16="http://schemas.microsoft.com/office/drawing/2014/main" id="{2344624E-A8CF-0A4B-AFCE-1C0E60DCD10F}"/>
              </a:ext>
            </a:extLst>
          </p:cNvPr>
          <p:cNvGrpSpPr/>
          <p:nvPr/>
        </p:nvGrpSpPr>
        <p:grpSpPr>
          <a:xfrm>
            <a:off x="9931045" y="1816624"/>
            <a:ext cx="1938108" cy="1542764"/>
            <a:chOff x="8571184" y="1830612"/>
            <a:chExt cx="1938108" cy="1542764"/>
          </a:xfrm>
        </p:grpSpPr>
        <p:grpSp>
          <p:nvGrpSpPr>
            <p:cNvPr id="40" name="Group 39">
              <a:extLst>
                <a:ext uri="{FF2B5EF4-FFF2-40B4-BE49-F238E27FC236}">
                  <a16:creationId xmlns:a16="http://schemas.microsoft.com/office/drawing/2014/main" id="{60608244-7E18-8B47-AE57-063F3B6CD64B}"/>
                </a:ext>
              </a:extLst>
            </p:cNvPr>
            <p:cNvGrpSpPr/>
            <p:nvPr/>
          </p:nvGrpSpPr>
          <p:grpSpPr>
            <a:xfrm>
              <a:off x="8571184" y="1840497"/>
              <a:ext cx="619823" cy="1532879"/>
              <a:chOff x="6758775" y="1826847"/>
              <a:chExt cx="619823" cy="1532879"/>
            </a:xfrm>
          </p:grpSpPr>
          <p:pic>
            <p:nvPicPr>
              <p:cNvPr id="44" name="Google Shape;127;p10">
                <a:extLst>
                  <a:ext uri="{FF2B5EF4-FFF2-40B4-BE49-F238E27FC236}">
                    <a16:creationId xmlns:a16="http://schemas.microsoft.com/office/drawing/2014/main" id="{B3F39E6A-BEC2-D444-8B32-95C09DAF233A}"/>
                  </a:ext>
                </a:extLst>
              </p:cNvPr>
              <p:cNvPicPr preferRelativeResize="0"/>
              <p:nvPr/>
            </p:nvPicPr>
            <p:blipFill>
              <a:blip r:embed="rId4">
                <a:alphaModFix/>
              </a:blip>
              <a:stretch>
                <a:fillRect/>
              </a:stretch>
            </p:blipFill>
            <p:spPr>
              <a:xfrm>
                <a:off x="6772630" y="2450773"/>
                <a:ext cx="605968" cy="908953"/>
              </a:xfrm>
              <a:prstGeom prst="rect">
                <a:avLst/>
              </a:prstGeom>
              <a:noFill/>
              <a:ln>
                <a:noFill/>
              </a:ln>
            </p:spPr>
          </p:pic>
          <p:pic>
            <p:nvPicPr>
              <p:cNvPr id="45" name="Google Shape;127;p10">
                <a:extLst>
                  <a:ext uri="{FF2B5EF4-FFF2-40B4-BE49-F238E27FC236}">
                    <a16:creationId xmlns:a16="http://schemas.microsoft.com/office/drawing/2014/main" id="{A37876A4-D923-D84B-B5FD-22E0AD460455}"/>
                  </a:ext>
                </a:extLst>
              </p:cNvPr>
              <p:cNvPicPr preferRelativeResize="0"/>
              <p:nvPr/>
            </p:nvPicPr>
            <p:blipFill>
              <a:blip r:embed="rId4">
                <a:alphaModFix/>
              </a:blip>
              <a:stretch>
                <a:fillRect/>
              </a:stretch>
            </p:blipFill>
            <p:spPr>
              <a:xfrm rot="10800000">
                <a:off x="6758775" y="1826847"/>
                <a:ext cx="605968" cy="908953"/>
              </a:xfrm>
              <a:prstGeom prst="rect">
                <a:avLst/>
              </a:prstGeom>
              <a:noFill/>
              <a:ln>
                <a:noFill/>
              </a:ln>
            </p:spPr>
          </p:pic>
        </p:grpSp>
        <p:grpSp>
          <p:nvGrpSpPr>
            <p:cNvPr id="41" name="Group 40">
              <a:extLst>
                <a:ext uri="{FF2B5EF4-FFF2-40B4-BE49-F238E27FC236}">
                  <a16:creationId xmlns:a16="http://schemas.microsoft.com/office/drawing/2014/main" id="{609F6AC9-8264-E64C-B580-E2F0A56A69CD}"/>
                </a:ext>
              </a:extLst>
            </p:cNvPr>
            <p:cNvGrpSpPr/>
            <p:nvPr/>
          </p:nvGrpSpPr>
          <p:grpSpPr>
            <a:xfrm>
              <a:off x="9237254" y="1830612"/>
              <a:ext cx="1272038" cy="1532879"/>
              <a:chOff x="6758775" y="1826847"/>
              <a:chExt cx="1272038" cy="1532879"/>
            </a:xfrm>
          </p:grpSpPr>
          <p:pic>
            <p:nvPicPr>
              <p:cNvPr id="42" name="Google Shape;127;p10">
                <a:extLst>
                  <a:ext uri="{FF2B5EF4-FFF2-40B4-BE49-F238E27FC236}">
                    <a16:creationId xmlns:a16="http://schemas.microsoft.com/office/drawing/2014/main" id="{05262935-316C-5744-ADB2-B98E138096E6}"/>
                  </a:ext>
                </a:extLst>
              </p:cNvPr>
              <p:cNvPicPr preferRelativeResize="0"/>
              <p:nvPr/>
            </p:nvPicPr>
            <p:blipFill>
              <a:blip r:embed="rId4">
                <a:alphaModFix/>
              </a:blip>
              <a:stretch>
                <a:fillRect/>
              </a:stretch>
            </p:blipFill>
            <p:spPr>
              <a:xfrm>
                <a:off x="6772630" y="2450773"/>
                <a:ext cx="605968" cy="908953"/>
              </a:xfrm>
              <a:prstGeom prst="rect">
                <a:avLst/>
              </a:prstGeom>
              <a:noFill/>
              <a:ln>
                <a:noFill/>
              </a:ln>
            </p:spPr>
          </p:pic>
          <p:pic>
            <p:nvPicPr>
              <p:cNvPr id="43" name="Google Shape;127;p10">
                <a:extLst>
                  <a:ext uri="{FF2B5EF4-FFF2-40B4-BE49-F238E27FC236}">
                    <a16:creationId xmlns:a16="http://schemas.microsoft.com/office/drawing/2014/main" id="{E6FA2ECF-A019-934C-ABA1-1D8EC42237C9}"/>
                  </a:ext>
                </a:extLst>
              </p:cNvPr>
              <p:cNvPicPr preferRelativeResize="0"/>
              <p:nvPr/>
            </p:nvPicPr>
            <p:blipFill>
              <a:blip r:embed="rId4">
                <a:alphaModFix/>
              </a:blip>
              <a:stretch>
                <a:fillRect/>
              </a:stretch>
            </p:blipFill>
            <p:spPr>
              <a:xfrm rot="10800000">
                <a:off x="6758775" y="1826847"/>
                <a:ext cx="605968" cy="908953"/>
              </a:xfrm>
              <a:prstGeom prst="rect">
                <a:avLst/>
              </a:prstGeom>
              <a:noFill/>
              <a:ln>
                <a:noFill/>
              </a:ln>
            </p:spPr>
          </p:pic>
          <p:pic>
            <p:nvPicPr>
              <p:cNvPr id="46" name="Google Shape;127;p10">
                <a:extLst>
                  <a:ext uri="{FF2B5EF4-FFF2-40B4-BE49-F238E27FC236}">
                    <a16:creationId xmlns:a16="http://schemas.microsoft.com/office/drawing/2014/main" id="{F05421A1-4DAE-1F47-A000-8599AD25208E}"/>
                  </a:ext>
                </a:extLst>
              </p:cNvPr>
              <p:cNvPicPr preferRelativeResize="0"/>
              <p:nvPr/>
            </p:nvPicPr>
            <p:blipFill>
              <a:blip r:embed="rId4">
                <a:alphaModFix/>
              </a:blip>
              <a:stretch>
                <a:fillRect/>
              </a:stretch>
            </p:blipFill>
            <p:spPr>
              <a:xfrm>
                <a:off x="7424845" y="2406292"/>
                <a:ext cx="605968" cy="908953"/>
              </a:xfrm>
              <a:prstGeom prst="rect">
                <a:avLst/>
              </a:prstGeom>
              <a:noFill/>
              <a:ln>
                <a:noFill/>
              </a:ln>
            </p:spPr>
          </p:pic>
        </p:grpSp>
      </p:grpSp>
      <p:grpSp>
        <p:nvGrpSpPr>
          <p:cNvPr id="53" name="Group 52">
            <a:extLst>
              <a:ext uri="{FF2B5EF4-FFF2-40B4-BE49-F238E27FC236}">
                <a16:creationId xmlns:a16="http://schemas.microsoft.com/office/drawing/2014/main" id="{F8A05007-0587-CB44-8B59-1B35EC9B16AD}"/>
              </a:ext>
            </a:extLst>
          </p:cNvPr>
          <p:cNvGrpSpPr/>
          <p:nvPr/>
        </p:nvGrpSpPr>
        <p:grpSpPr>
          <a:xfrm>
            <a:off x="1220458" y="3660333"/>
            <a:ext cx="2409357" cy="2900547"/>
            <a:chOff x="302817" y="3601236"/>
            <a:chExt cx="2409357" cy="2900547"/>
          </a:xfrm>
        </p:grpSpPr>
        <p:pic>
          <p:nvPicPr>
            <p:cNvPr id="9" name="Google Shape;132;p10">
              <a:extLst>
                <a:ext uri="{FF2B5EF4-FFF2-40B4-BE49-F238E27FC236}">
                  <a16:creationId xmlns:a16="http://schemas.microsoft.com/office/drawing/2014/main" id="{FD369A66-E35E-D349-9E15-9DDDB3BE18CB}"/>
                </a:ext>
              </a:extLst>
            </p:cNvPr>
            <p:cNvPicPr preferRelativeResize="0"/>
            <p:nvPr/>
          </p:nvPicPr>
          <p:blipFill>
            <a:blip r:embed="rId5">
              <a:alphaModFix/>
            </a:blip>
            <a:stretch>
              <a:fillRect/>
            </a:stretch>
          </p:blipFill>
          <p:spPr>
            <a:xfrm>
              <a:off x="302817" y="5066594"/>
              <a:ext cx="574075" cy="1435189"/>
            </a:xfrm>
            <a:prstGeom prst="rect">
              <a:avLst/>
            </a:prstGeom>
            <a:noFill/>
            <a:ln>
              <a:noFill/>
            </a:ln>
          </p:spPr>
        </p:pic>
        <p:pic>
          <p:nvPicPr>
            <p:cNvPr id="47" name="Google Shape;132;p10">
              <a:extLst>
                <a:ext uri="{FF2B5EF4-FFF2-40B4-BE49-F238E27FC236}">
                  <a16:creationId xmlns:a16="http://schemas.microsoft.com/office/drawing/2014/main" id="{9D5AF17B-5141-E648-BE62-BC0F5F019180}"/>
                </a:ext>
              </a:extLst>
            </p:cNvPr>
            <p:cNvPicPr preferRelativeResize="0"/>
            <p:nvPr/>
          </p:nvPicPr>
          <p:blipFill>
            <a:blip r:embed="rId5">
              <a:alphaModFix/>
            </a:blip>
            <a:stretch>
              <a:fillRect/>
            </a:stretch>
          </p:blipFill>
          <p:spPr>
            <a:xfrm>
              <a:off x="908785" y="5066594"/>
              <a:ext cx="574075" cy="1435189"/>
            </a:xfrm>
            <a:prstGeom prst="rect">
              <a:avLst/>
            </a:prstGeom>
            <a:noFill/>
            <a:ln>
              <a:noFill/>
            </a:ln>
          </p:spPr>
        </p:pic>
        <p:pic>
          <p:nvPicPr>
            <p:cNvPr id="48" name="Google Shape;132;p10">
              <a:extLst>
                <a:ext uri="{FF2B5EF4-FFF2-40B4-BE49-F238E27FC236}">
                  <a16:creationId xmlns:a16="http://schemas.microsoft.com/office/drawing/2014/main" id="{05231631-0DBA-F748-A24C-45803EF3D76F}"/>
                </a:ext>
              </a:extLst>
            </p:cNvPr>
            <p:cNvPicPr preferRelativeResize="0"/>
            <p:nvPr/>
          </p:nvPicPr>
          <p:blipFill>
            <a:blip r:embed="rId5">
              <a:alphaModFix/>
            </a:blip>
            <a:stretch>
              <a:fillRect/>
            </a:stretch>
          </p:blipFill>
          <p:spPr>
            <a:xfrm>
              <a:off x="1514753" y="5066594"/>
              <a:ext cx="574075" cy="1435189"/>
            </a:xfrm>
            <a:prstGeom prst="rect">
              <a:avLst/>
            </a:prstGeom>
            <a:noFill/>
            <a:ln>
              <a:noFill/>
            </a:ln>
          </p:spPr>
        </p:pic>
        <p:pic>
          <p:nvPicPr>
            <p:cNvPr id="49" name="Google Shape;132;p10">
              <a:extLst>
                <a:ext uri="{FF2B5EF4-FFF2-40B4-BE49-F238E27FC236}">
                  <a16:creationId xmlns:a16="http://schemas.microsoft.com/office/drawing/2014/main" id="{CE79E402-E500-8341-A95F-2E05FDEC1B22}"/>
                </a:ext>
              </a:extLst>
            </p:cNvPr>
            <p:cNvPicPr preferRelativeResize="0"/>
            <p:nvPr/>
          </p:nvPicPr>
          <p:blipFill>
            <a:blip r:embed="rId5">
              <a:alphaModFix/>
            </a:blip>
            <a:stretch>
              <a:fillRect/>
            </a:stretch>
          </p:blipFill>
          <p:spPr>
            <a:xfrm>
              <a:off x="302817" y="3601236"/>
              <a:ext cx="574075" cy="1435189"/>
            </a:xfrm>
            <a:prstGeom prst="rect">
              <a:avLst/>
            </a:prstGeom>
            <a:noFill/>
            <a:ln>
              <a:noFill/>
            </a:ln>
          </p:spPr>
        </p:pic>
        <p:pic>
          <p:nvPicPr>
            <p:cNvPr id="50" name="Google Shape;132;p10">
              <a:extLst>
                <a:ext uri="{FF2B5EF4-FFF2-40B4-BE49-F238E27FC236}">
                  <a16:creationId xmlns:a16="http://schemas.microsoft.com/office/drawing/2014/main" id="{BB32B90E-74C0-B64F-9DB8-F77EFA1A36B7}"/>
                </a:ext>
              </a:extLst>
            </p:cNvPr>
            <p:cNvPicPr preferRelativeResize="0"/>
            <p:nvPr/>
          </p:nvPicPr>
          <p:blipFill>
            <a:blip r:embed="rId5">
              <a:alphaModFix/>
            </a:blip>
            <a:stretch>
              <a:fillRect/>
            </a:stretch>
          </p:blipFill>
          <p:spPr>
            <a:xfrm>
              <a:off x="908785" y="3601236"/>
              <a:ext cx="574075" cy="1435189"/>
            </a:xfrm>
            <a:prstGeom prst="rect">
              <a:avLst/>
            </a:prstGeom>
            <a:noFill/>
            <a:ln>
              <a:noFill/>
            </a:ln>
          </p:spPr>
        </p:pic>
        <p:pic>
          <p:nvPicPr>
            <p:cNvPr id="51" name="Google Shape;132;p10">
              <a:extLst>
                <a:ext uri="{FF2B5EF4-FFF2-40B4-BE49-F238E27FC236}">
                  <a16:creationId xmlns:a16="http://schemas.microsoft.com/office/drawing/2014/main" id="{05E3FB4D-2ED4-4A42-8DA2-E1CA19325A96}"/>
                </a:ext>
              </a:extLst>
            </p:cNvPr>
            <p:cNvPicPr preferRelativeResize="0"/>
            <p:nvPr/>
          </p:nvPicPr>
          <p:blipFill>
            <a:blip r:embed="rId5">
              <a:alphaModFix/>
            </a:blip>
            <a:stretch>
              <a:fillRect/>
            </a:stretch>
          </p:blipFill>
          <p:spPr>
            <a:xfrm>
              <a:off x="1514753" y="3601236"/>
              <a:ext cx="574075" cy="1435189"/>
            </a:xfrm>
            <a:prstGeom prst="rect">
              <a:avLst/>
            </a:prstGeom>
            <a:noFill/>
            <a:ln>
              <a:noFill/>
            </a:ln>
          </p:spPr>
        </p:pic>
        <p:pic>
          <p:nvPicPr>
            <p:cNvPr id="52" name="Google Shape;132;p10">
              <a:extLst>
                <a:ext uri="{FF2B5EF4-FFF2-40B4-BE49-F238E27FC236}">
                  <a16:creationId xmlns:a16="http://schemas.microsoft.com/office/drawing/2014/main" id="{F6892EC3-A7E2-1240-8B9A-7ECB361BB73B}"/>
                </a:ext>
              </a:extLst>
            </p:cNvPr>
            <p:cNvPicPr preferRelativeResize="0"/>
            <p:nvPr/>
          </p:nvPicPr>
          <p:blipFill>
            <a:blip r:embed="rId5">
              <a:alphaModFix/>
            </a:blip>
            <a:stretch>
              <a:fillRect/>
            </a:stretch>
          </p:blipFill>
          <p:spPr>
            <a:xfrm>
              <a:off x="2138099" y="5066594"/>
              <a:ext cx="574075" cy="1435189"/>
            </a:xfrm>
            <a:prstGeom prst="rect">
              <a:avLst/>
            </a:prstGeom>
            <a:noFill/>
            <a:ln>
              <a:noFill/>
            </a:ln>
          </p:spPr>
        </p:pic>
      </p:grpSp>
      <p:grpSp>
        <p:nvGrpSpPr>
          <p:cNvPr id="54" name="Group 53">
            <a:extLst>
              <a:ext uri="{FF2B5EF4-FFF2-40B4-BE49-F238E27FC236}">
                <a16:creationId xmlns:a16="http://schemas.microsoft.com/office/drawing/2014/main" id="{2AA20322-6D2C-8A48-89F0-366D6E9684B0}"/>
              </a:ext>
            </a:extLst>
          </p:cNvPr>
          <p:cNvGrpSpPr/>
          <p:nvPr/>
        </p:nvGrpSpPr>
        <p:grpSpPr>
          <a:xfrm>
            <a:off x="4036699" y="3675417"/>
            <a:ext cx="1786011" cy="2900547"/>
            <a:chOff x="302817" y="3601236"/>
            <a:chExt cx="1786011" cy="2900547"/>
          </a:xfrm>
        </p:grpSpPr>
        <p:pic>
          <p:nvPicPr>
            <p:cNvPr id="55" name="Google Shape;132;p10">
              <a:extLst>
                <a:ext uri="{FF2B5EF4-FFF2-40B4-BE49-F238E27FC236}">
                  <a16:creationId xmlns:a16="http://schemas.microsoft.com/office/drawing/2014/main" id="{A2C3376B-F010-5040-A1A0-BF3B04FC310E}"/>
                </a:ext>
              </a:extLst>
            </p:cNvPr>
            <p:cNvPicPr preferRelativeResize="0"/>
            <p:nvPr/>
          </p:nvPicPr>
          <p:blipFill>
            <a:blip r:embed="rId5">
              <a:alphaModFix/>
            </a:blip>
            <a:stretch>
              <a:fillRect/>
            </a:stretch>
          </p:blipFill>
          <p:spPr>
            <a:xfrm>
              <a:off x="302817" y="5066594"/>
              <a:ext cx="574075" cy="1435189"/>
            </a:xfrm>
            <a:prstGeom prst="rect">
              <a:avLst/>
            </a:prstGeom>
            <a:noFill/>
            <a:ln>
              <a:noFill/>
            </a:ln>
          </p:spPr>
        </p:pic>
        <p:pic>
          <p:nvPicPr>
            <p:cNvPr id="56" name="Google Shape;132;p10">
              <a:extLst>
                <a:ext uri="{FF2B5EF4-FFF2-40B4-BE49-F238E27FC236}">
                  <a16:creationId xmlns:a16="http://schemas.microsoft.com/office/drawing/2014/main" id="{61257FBE-730C-274B-A7E4-C70882BAECCF}"/>
                </a:ext>
              </a:extLst>
            </p:cNvPr>
            <p:cNvPicPr preferRelativeResize="0"/>
            <p:nvPr/>
          </p:nvPicPr>
          <p:blipFill>
            <a:blip r:embed="rId5">
              <a:alphaModFix/>
            </a:blip>
            <a:stretch>
              <a:fillRect/>
            </a:stretch>
          </p:blipFill>
          <p:spPr>
            <a:xfrm>
              <a:off x="908785" y="5066594"/>
              <a:ext cx="574075" cy="1435189"/>
            </a:xfrm>
            <a:prstGeom prst="rect">
              <a:avLst/>
            </a:prstGeom>
            <a:noFill/>
            <a:ln>
              <a:noFill/>
            </a:ln>
          </p:spPr>
        </p:pic>
        <p:pic>
          <p:nvPicPr>
            <p:cNvPr id="57" name="Google Shape;132;p10">
              <a:extLst>
                <a:ext uri="{FF2B5EF4-FFF2-40B4-BE49-F238E27FC236}">
                  <a16:creationId xmlns:a16="http://schemas.microsoft.com/office/drawing/2014/main" id="{84979CBA-C0AA-6F4A-A982-FE6AB7AEA5B7}"/>
                </a:ext>
              </a:extLst>
            </p:cNvPr>
            <p:cNvPicPr preferRelativeResize="0"/>
            <p:nvPr/>
          </p:nvPicPr>
          <p:blipFill>
            <a:blip r:embed="rId5">
              <a:alphaModFix/>
            </a:blip>
            <a:stretch>
              <a:fillRect/>
            </a:stretch>
          </p:blipFill>
          <p:spPr>
            <a:xfrm>
              <a:off x="1514753" y="5066594"/>
              <a:ext cx="574075" cy="1435189"/>
            </a:xfrm>
            <a:prstGeom prst="rect">
              <a:avLst/>
            </a:prstGeom>
            <a:noFill/>
            <a:ln>
              <a:noFill/>
            </a:ln>
          </p:spPr>
        </p:pic>
        <p:pic>
          <p:nvPicPr>
            <p:cNvPr id="58" name="Google Shape;132;p10">
              <a:extLst>
                <a:ext uri="{FF2B5EF4-FFF2-40B4-BE49-F238E27FC236}">
                  <a16:creationId xmlns:a16="http://schemas.microsoft.com/office/drawing/2014/main" id="{88AB4A72-2971-CE43-BE18-F1D9D9FF78A2}"/>
                </a:ext>
              </a:extLst>
            </p:cNvPr>
            <p:cNvPicPr preferRelativeResize="0"/>
            <p:nvPr/>
          </p:nvPicPr>
          <p:blipFill>
            <a:blip r:embed="rId5">
              <a:alphaModFix/>
            </a:blip>
            <a:stretch>
              <a:fillRect/>
            </a:stretch>
          </p:blipFill>
          <p:spPr>
            <a:xfrm>
              <a:off x="302817" y="3601236"/>
              <a:ext cx="574075" cy="1435189"/>
            </a:xfrm>
            <a:prstGeom prst="rect">
              <a:avLst/>
            </a:prstGeom>
            <a:noFill/>
            <a:ln>
              <a:noFill/>
            </a:ln>
          </p:spPr>
        </p:pic>
        <p:pic>
          <p:nvPicPr>
            <p:cNvPr id="59" name="Google Shape;132;p10">
              <a:extLst>
                <a:ext uri="{FF2B5EF4-FFF2-40B4-BE49-F238E27FC236}">
                  <a16:creationId xmlns:a16="http://schemas.microsoft.com/office/drawing/2014/main" id="{264AC763-19AB-FB44-823F-ACE9F0EC7890}"/>
                </a:ext>
              </a:extLst>
            </p:cNvPr>
            <p:cNvPicPr preferRelativeResize="0"/>
            <p:nvPr/>
          </p:nvPicPr>
          <p:blipFill>
            <a:blip r:embed="rId5">
              <a:alphaModFix/>
            </a:blip>
            <a:stretch>
              <a:fillRect/>
            </a:stretch>
          </p:blipFill>
          <p:spPr>
            <a:xfrm>
              <a:off x="908785" y="3601236"/>
              <a:ext cx="574075" cy="1435189"/>
            </a:xfrm>
            <a:prstGeom prst="rect">
              <a:avLst/>
            </a:prstGeom>
            <a:noFill/>
            <a:ln>
              <a:noFill/>
            </a:ln>
          </p:spPr>
        </p:pic>
        <p:pic>
          <p:nvPicPr>
            <p:cNvPr id="60" name="Google Shape;132;p10">
              <a:extLst>
                <a:ext uri="{FF2B5EF4-FFF2-40B4-BE49-F238E27FC236}">
                  <a16:creationId xmlns:a16="http://schemas.microsoft.com/office/drawing/2014/main" id="{EC68AE65-9806-B240-84FB-43C7AF6AEA1B}"/>
                </a:ext>
              </a:extLst>
            </p:cNvPr>
            <p:cNvPicPr preferRelativeResize="0"/>
            <p:nvPr/>
          </p:nvPicPr>
          <p:blipFill>
            <a:blip r:embed="rId5">
              <a:alphaModFix/>
            </a:blip>
            <a:stretch>
              <a:fillRect/>
            </a:stretch>
          </p:blipFill>
          <p:spPr>
            <a:xfrm>
              <a:off x="1514753" y="3601236"/>
              <a:ext cx="574075" cy="1435189"/>
            </a:xfrm>
            <a:prstGeom prst="rect">
              <a:avLst/>
            </a:prstGeom>
            <a:noFill/>
            <a:ln>
              <a:noFill/>
            </a:ln>
          </p:spPr>
        </p:pic>
      </p:grpSp>
      <p:grpSp>
        <p:nvGrpSpPr>
          <p:cNvPr id="63" name="Group 62">
            <a:extLst>
              <a:ext uri="{FF2B5EF4-FFF2-40B4-BE49-F238E27FC236}">
                <a16:creationId xmlns:a16="http://schemas.microsoft.com/office/drawing/2014/main" id="{BA54AFFB-5598-824C-9542-06068A869857}"/>
              </a:ext>
            </a:extLst>
          </p:cNvPr>
          <p:cNvGrpSpPr/>
          <p:nvPr/>
        </p:nvGrpSpPr>
        <p:grpSpPr>
          <a:xfrm>
            <a:off x="6223748" y="3645248"/>
            <a:ext cx="1786011" cy="2900547"/>
            <a:chOff x="302817" y="3601236"/>
            <a:chExt cx="1786011" cy="2900547"/>
          </a:xfrm>
        </p:grpSpPr>
        <p:pic>
          <p:nvPicPr>
            <p:cNvPr id="64" name="Google Shape;132;p10">
              <a:extLst>
                <a:ext uri="{FF2B5EF4-FFF2-40B4-BE49-F238E27FC236}">
                  <a16:creationId xmlns:a16="http://schemas.microsoft.com/office/drawing/2014/main" id="{D2702134-BF4F-8946-B111-71E419AA0D1C}"/>
                </a:ext>
              </a:extLst>
            </p:cNvPr>
            <p:cNvPicPr preferRelativeResize="0"/>
            <p:nvPr/>
          </p:nvPicPr>
          <p:blipFill>
            <a:blip r:embed="rId5">
              <a:alphaModFix/>
            </a:blip>
            <a:stretch>
              <a:fillRect/>
            </a:stretch>
          </p:blipFill>
          <p:spPr>
            <a:xfrm>
              <a:off x="302817" y="5066594"/>
              <a:ext cx="574075" cy="1435189"/>
            </a:xfrm>
            <a:prstGeom prst="rect">
              <a:avLst/>
            </a:prstGeom>
            <a:noFill/>
            <a:ln>
              <a:noFill/>
            </a:ln>
          </p:spPr>
        </p:pic>
        <p:pic>
          <p:nvPicPr>
            <p:cNvPr id="65" name="Google Shape;132;p10">
              <a:extLst>
                <a:ext uri="{FF2B5EF4-FFF2-40B4-BE49-F238E27FC236}">
                  <a16:creationId xmlns:a16="http://schemas.microsoft.com/office/drawing/2014/main" id="{E2CAC7F1-C24B-F149-A49B-E856212BE3A6}"/>
                </a:ext>
              </a:extLst>
            </p:cNvPr>
            <p:cNvPicPr preferRelativeResize="0"/>
            <p:nvPr/>
          </p:nvPicPr>
          <p:blipFill>
            <a:blip r:embed="rId5">
              <a:alphaModFix/>
            </a:blip>
            <a:stretch>
              <a:fillRect/>
            </a:stretch>
          </p:blipFill>
          <p:spPr>
            <a:xfrm>
              <a:off x="908785" y="5066594"/>
              <a:ext cx="574075" cy="1435189"/>
            </a:xfrm>
            <a:prstGeom prst="rect">
              <a:avLst/>
            </a:prstGeom>
            <a:noFill/>
            <a:ln>
              <a:noFill/>
            </a:ln>
          </p:spPr>
        </p:pic>
        <p:pic>
          <p:nvPicPr>
            <p:cNvPr id="66" name="Google Shape;132;p10">
              <a:extLst>
                <a:ext uri="{FF2B5EF4-FFF2-40B4-BE49-F238E27FC236}">
                  <a16:creationId xmlns:a16="http://schemas.microsoft.com/office/drawing/2014/main" id="{051A4C6D-913F-0F4E-8CA7-1B437E7B3C1D}"/>
                </a:ext>
              </a:extLst>
            </p:cNvPr>
            <p:cNvPicPr preferRelativeResize="0"/>
            <p:nvPr/>
          </p:nvPicPr>
          <p:blipFill>
            <a:blip r:embed="rId5">
              <a:alphaModFix/>
            </a:blip>
            <a:stretch>
              <a:fillRect/>
            </a:stretch>
          </p:blipFill>
          <p:spPr>
            <a:xfrm>
              <a:off x="1514753" y="5066594"/>
              <a:ext cx="574075" cy="1435189"/>
            </a:xfrm>
            <a:prstGeom prst="rect">
              <a:avLst/>
            </a:prstGeom>
            <a:noFill/>
            <a:ln>
              <a:noFill/>
            </a:ln>
          </p:spPr>
        </p:pic>
        <p:pic>
          <p:nvPicPr>
            <p:cNvPr id="67" name="Google Shape;132;p10">
              <a:extLst>
                <a:ext uri="{FF2B5EF4-FFF2-40B4-BE49-F238E27FC236}">
                  <a16:creationId xmlns:a16="http://schemas.microsoft.com/office/drawing/2014/main" id="{6EBEBCD6-7443-CB4E-9B1C-DD59A16BC870}"/>
                </a:ext>
              </a:extLst>
            </p:cNvPr>
            <p:cNvPicPr preferRelativeResize="0"/>
            <p:nvPr/>
          </p:nvPicPr>
          <p:blipFill>
            <a:blip r:embed="rId5">
              <a:alphaModFix/>
            </a:blip>
            <a:stretch>
              <a:fillRect/>
            </a:stretch>
          </p:blipFill>
          <p:spPr>
            <a:xfrm>
              <a:off x="302817" y="3601236"/>
              <a:ext cx="574075" cy="1435189"/>
            </a:xfrm>
            <a:prstGeom prst="rect">
              <a:avLst/>
            </a:prstGeom>
            <a:noFill/>
            <a:ln>
              <a:noFill/>
            </a:ln>
          </p:spPr>
        </p:pic>
        <p:pic>
          <p:nvPicPr>
            <p:cNvPr id="68" name="Google Shape;132;p10">
              <a:extLst>
                <a:ext uri="{FF2B5EF4-FFF2-40B4-BE49-F238E27FC236}">
                  <a16:creationId xmlns:a16="http://schemas.microsoft.com/office/drawing/2014/main" id="{B85280BB-E8D9-C342-977C-BE3CDEC09AA7}"/>
                </a:ext>
              </a:extLst>
            </p:cNvPr>
            <p:cNvPicPr preferRelativeResize="0"/>
            <p:nvPr/>
          </p:nvPicPr>
          <p:blipFill>
            <a:blip r:embed="rId5">
              <a:alphaModFix/>
            </a:blip>
            <a:stretch>
              <a:fillRect/>
            </a:stretch>
          </p:blipFill>
          <p:spPr>
            <a:xfrm>
              <a:off x="908785" y="3601236"/>
              <a:ext cx="574075" cy="1435189"/>
            </a:xfrm>
            <a:prstGeom prst="rect">
              <a:avLst/>
            </a:prstGeom>
            <a:noFill/>
            <a:ln>
              <a:noFill/>
            </a:ln>
          </p:spPr>
        </p:pic>
      </p:grpSp>
      <p:sp>
        <p:nvSpPr>
          <p:cNvPr id="70" name="Rounded Rectangle 69">
            <a:extLst>
              <a:ext uri="{FF2B5EF4-FFF2-40B4-BE49-F238E27FC236}">
                <a16:creationId xmlns:a16="http://schemas.microsoft.com/office/drawing/2014/main" id="{EE31538A-D333-C448-9C40-4556F5B5DCEA}"/>
              </a:ext>
            </a:extLst>
          </p:cNvPr>
          <p:cNvSpPr/>
          <p:nvPr/>
        </p:nvSpPr>
        <p:spPr>
          <a:xfrm>
            <a:off x="8407000" y="3515888"/>
            <a:ext cx="2323272" cy="3060076"/>
          </a:xfrm>
          <a:prstGeom prst="roundRect">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3A047"/>
              </a:solidFill>
              <a:latin typeface="Century Gothic" panose="020B0502020202020204" pitchFamily="34" charset="0"/>
            </a:endParaRPr>
          </a:p>
        </p:txBody>
      </p:sp>
      <p:grpSp>
        <p:nvGrpSpPr>
          <p:cNvPr id="71" name="Group 70">
            <a:extLst>
              <a:ext uri="{FF2B5EF4-FFF2-40B4-BE49-F238E27FC236}">
                <a16:creationId xmlns:a16="http://schemas.microsoft.com/office/drawing/2014/main" id="{C1E06976-D536-4043-B52E-58A72C312C0A}"/>
              </a:ext>
            </a:extLst>
          </p:cNvPr>
          <p:cNvGrpSpPr/>
          <p:nvPr/>
        </p:nvGrpSpPr>
        <p:grpSpPr>
          <a:xfrm>
            <a:off x="8978614" y="3610941"/>
            <a:ext cx="1180043" cy="2900547"/>
            <a:chOff x="302817" y="3601236"/>
            <a:chExt cx="1180043" cy="2900547"/>
          </a:xfrm>
        </p:grpSpPr>
        <p:pic>
          <p:nvPicPr>
            <p:cNvPr id="72" name="Google Shape;132;p10">
              <a:extLst>
                <a:ext uri="{FF2B5EF4-FFF2-40B4-BE49-F238E27FC236}">
                  <a16:creationId xmlns:a16="http://schemas.microsoft.com/office/drawing/2014/main" id="{FBAC258F-AFBE-6840-BD4C-D35D6ED477E5}"/>
                </a:ext>
              </a:extLst>
            </p:cNvPr>
            <p:cNvPicPr preferRelativeResize="0"/>
            <p:nvPr/>
          </p:nvPicPr>
          <p:blipFill>
            <a:blip r:embed="rId5">
              <a:alphaModFix/>
            </a:blip>
            <a:stretch>
              <a:fillRect/>
            </a:stretch>
          </p:blipFill>
          <p:spPr>
            <a:xfrm>
              <a:off x="302817" y="5066594"/>
              <a:ext cx="574075" cy="1435189"/>
            </a:xfrm>
            <a:prstGeom prst="rect">
              <a:avLst/>
            </a:prstGeom>
            <a:noFill/>
            <a:ln>
              <a:noFill/>
            </a:ln>
          </p:spPr>
        </p:pic>
        <p:pic>
          <p:nvPicPr>
            <p:cNvPr id="73" name="Google Shape;132;p10">
              <a:extLst>
                <a:ext uri="{FF2B5EF4-FFF2-40B4-BE49-F238E27FC236}">
                  <a16:creationId xmlns:a16="http://schemas.microsoft.com/office/drawing/2014/main" id="{4AD5B403-D83E-784A-A496-B143CA37DB66}"/>
                </a:ext>
              </a:extLst>
            </p:cNvPr>
            <p:cNvPicPr preferRelativeResize="0"/>
            <p:nvPr/>
          </p:nvPicPr>
          <p:blipFill>
            <a:blip r:embed="rId5">
              <a:alphaModFix/>
            </a:blip>
            <a:stretch>
              <a:fillRect/>
            </a:stretch>
          </p:blipFill>
          <p:spPr>
            <a:xfrm>
              <a:off x="908785" y="5066594"/>
              <a:ext cx="574075" cy="1435189"/>
            </a:xfrm>
            <a:prstGeom prst="rect">
              <a:avLst/>
            </a:prstGeom>
            <a:noFill/>
            <a:ln>
              <a:noFill/>
            </a:ln>
          </p:spPr>
        </p:pic>
        <p:pic>
          <p:nvPicPr>
            <p:cNvPr id="75" name="Google Shape;132;p10">
              <a:extLst>
                <a:ext uri="{FF2B5EF4-FFF2-40B4-BE49-F238E27FC236}">
                  <a16:creationId xmlns:a16="http://schemas.microsoft.com/office/drawing/2014/main" id="{BEE81F09-B5CD-5F4C-A386-F5284A1945B6}"/>
                </a:ext>
              </a:extLst>
            </p:cNvPr>
            <p:cNvPicPr preferRelativeResize="0"/>
            <p:nvPr/>
          </p:nvPicPr>
          <p:blipFill>
            <a:blip r:embed="rId5">
              <a:alphaModFix/>
            </a:blip>
            <a:stretch>
              <a:fillRect/>
            </a:stretch>
          </p:blipFill>
          <p:spPr>
            <a:xfrm>
              <a:off x="302817" y="3601236"/>
              <a:ext cx="574075" cy="1435189"/>
            </a:xfrm>
            <a:prstGeom prst="rect">
              <a:avLst/>
            </a:prstGeom>
            <a:noFill/>
            <a:ln>
              <a:noFill/>
            </a:ln>
          </p:spPr>
        </p:pic>
        <p:pic>
          <p:nvPicPr>
            <p:cNvPr id="76" name="Google Shape;132;p10">
              <a:extLst>
                <a:ext uri="{FF2B5EF4-FFF2-40B4-BE49-F238E27FC236}">
                  <a16:creationId xmlns:a16="http://schemas.microsoft.com/office/drawing/2014/main" id="{2844AA99-A4D4-DC4E-B4DE-C058C31A99DE}"/>
                </a:ext>
              </a:extLst>
            </p:cNvPr>
            <p:cNvPicPr preferRelativeResize="0"/>
            <p:nvPr/>
          </p:nvPicPr>
          <p:blipFill>
            <a:blip r:embed="rId5">
              <a:alphaModFix/>
            </a:blip>
            <a:stretch>
              <a:fillRect/>
            </a:stretch>
          </p:blipFill>
          <p:spPr>
            <a:xfrm>
              <a:off x="908785" y="3601236"/>
              <a:ext cx="574075" cy="1435189"/>
            </a:xfrm>
            <a:prstGeom prst="rect">
              <a:avLst/>
            </a:prstGeom>
            <a:noFill/>
            <a:ln>
              <a:noFill/>
            </a:ln>
          </p:spPr>
        </p:pic>
      </p:grpSp>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38607"/>
          </a:xfrm>
        </p:spPr>
        <p:txBody>
          <a:bodyPr/>
          <a:lstStyle/>
          <a:p>
            <a:r>
              <a:rPr lang="en-GB" dirty="0"/>
              <a:t>Which number would you </a:t>
            </a:r>
            <a:r>
              <a:rPr lang="en-GB" b="1" dirty="0"/>
              <a:t>not</a:t>
            </a:r>
            <a:r>
              <a:rPr lang="en-GB" dirty="0"/>
              <a:t> say if you counted backwards in 10s from 68.</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9" name="Rounded Rectangle 8">
            <a:extLst>
              <a:ext uri="{FF2B5EF4-FFF2-40B4-BE49-F238E27FC236}">
                <a16:creationId xmlns:a16="http://schemas.microsoft.com/office/drawing/2014/main" id="{1F2D77A8-1833-E34E-80DD-9F1D289056C8}"/>
              </a:ext>
            </a:extLst>
          </p:cNvPr>
          <p:cNvSpPr/>
          <p:nvPr/>
        </p:nvSpPr>
        <p:spPr>
          <a:xfrm>
            <a:off x="8077004" y="2648423"/>
            <a:ext cx="1219389" cy="63860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58</a:t>
            </a:r>
          </a:p>
        </p:txBody>
      </p:sp>
      <p:sp>
        <p:nvSpPr>
          <p:cNvPr id="10" name="Rounded Rectangle 9">
            <a:extLst>
              <a:ext uri="{FF2B5EF4-FFF2-40B4-BE49-F238E27FC236}">
                <a16:creationId xmlns:a16="http://schemas.microsoft.com/office/drawing/2014/main" id="{D713B381-F741-6646-B5A2-38CBCBA1BF30}"/>
              </a:ext>
            </a:extLst>
          </p:cNvPr>
          <p:cNvSpPr/>
          <p:nvPr/>
        </p:nvSpPr>
        <p:spPr>
          <a:xfrm>
            <a:off x="8077004" y="3824762"/>
            <a:ext cx="1219389" cy="63860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8</a:t>
            </a:r>
          </a:p>
        </p:txBody>
      </p:sp>
      <p:sp>
        <p:nvSpPr>
          <p:cNvPr id="11" name="Rounded Rectangle 10">
            <a:extLst>
              <a:ext uri="{FF2B5EF4-FFF2-40B4-BE49-F238E27FC236}">
                <a16:creationId xmlns:a16="http://schemas.microsoft.com/office/drawing/2014/main" id="{FD92F9D1-75BB-1C43-9A71-7F9F1ABF7B07}"/>
              </a:ext>
            </a:extLst>
          </p:cNvPr>
          <p:cNvSpPr/>
          <p:nvPr/>
        </p:nvSpPr>
        <p:spPr>
          <a:xfrm>
            <a:off x="9712032" y="3186155"/>
            <a:ext cx="1969241" cy="63860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22222"/>
                </a:solidFill>
                <a:latin typeface="Century Gothic" panose="020B0502020202020204" pitchFamily="34" charset="0"/>
              </a:rPr>
              <a:t>seventy-eight</a:t>
            </a:r>
          </a:p>
        </p:txBody>
      </p:sp>
      <p:grpSp>
        <p:nvGrpSpPr>
          <p:cNvPr id="4" name="Group 3">
            <a:extLst>
              <a:ext uri="{FF2B5EF4-FFF2-40B4-BE49-F238E27FC236}">
                <a16:creationId xmlns:a16="http://schemas.microsoft.com/office/drawing/2014/main" id="{E930AC2D-6866-BF4F-A6B2-ADF6D0B56874}"/>
              </a:ext>
            </a:extLst>
          </p:cNvPr>
          <p:cNvGrpSpPr/>
          <p:nvPr/>
        </p:nvGrpSpPr>
        <p:grpSpPr>
          <a:xfrm>
            <a:off x="4350132" y="2648423"/>
            <a:ext cx="3006627" cy="1814946"/>
            <a:chOff x="4668792" y="1914126"/>
            <a:chExt cx="3006627" cy="1814946"/>
          </a:xfrm>
        </p:grpSpPr>
        <p:sp>
          <p:nvSpPr>
            <p:cNvPr id="8" name="Rounded Rectangle 7">
              <a:extLst>
                <a:ext uri="{FF2B5EF4-FFF2-40B4-BE49-F238E27FC236}">
                  <a16:creationId xmlns:a16="http://schemas.microsoft.com/office/drawing/2014/main" id="{51EAECEE-212B-A548-B15E-D97EA4DBCA3D}"/>
                </a:ext>
              </a:extLst>
            </p:cNvPr>
            <p:cNvSpPr/>
            <p:nvPr/>
          </p:nvSpPr>
          <p:spPr>
            <a:xfrm>
              <a:off x="4668792" y="1914126"/>
              <a:ext cx="3006627" cy="1814946"/>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4" name="Google Shape;117;p10">
              <a:extLst>
                <a:ext uri="{FF2B5EF4-FFF2-40B4-BE49-F238E27FC236}">
                  <a16:creationId xmlns:a16="http://schemas.microsoft.com/office/drawing/2014/main" id="{5168C4DE-BBCA-5543-B1D9-29D0E42C8A04}"/>
                </a:ext>
              </a:extLst>
            </p:cNvPr>
            <p:cNvPicPr preferRelativeResize="0"/>
            <p:nvPr/>
          </p:nvPicPr>
          <p:blipFill>
            <a:blip r:embed="rId3">
              <a:alphaModFix/>
            </a:blip>
            <a:stretch>
              <a:fillRect/>
            </a:stretch>
          </p:blipFill>
          <p:spPr>
            <a:xfrm>
              <a:off x="6294839" y="2084587"/>
              <a:ext cx="731999" cy="737012"/>
            </a:xfrm>
            <a:prstGeom prst="rect">
              <a:avLst/>
            </a:prstGeom>
            <a:noFill/>
            <a:ln>
              <a:noFill/>
            </a:ln>
          </p:spPr>
        </p:pic>
        <p:pic>
          <p:nvPicPr>
            <p:cNvPr id="15" name="Google Shape;120;p10">
              <a:extLst>
                <a:ext uri="{FF2B5EF4-FFF2-40B4-BE49-F238E27FC236}">
                  <a16:creationId xmlns:a16="http://schemas.microsoft.com/office/drawing/2014/main" id="{69AD0342-C2BC-124D-980C-58EFBC42C847}"/>
                </a:ext>
              </a:extLst>
            </p:cNvPr>
            <p:cNvPicPr preferRelativeResize="0"/>
            <p:nvPr/>
          </p:nvPicPr>
          <p:blipFill>
            <a:blip r:embed="rId4">
              <a:alphaModFix/>
            </a:blip>
            <a:stretch>
              <a:fillRect/>
            </a:stretch>
          </p:blipFill>
          <p:spPr>
            <a:xfrm>
              <a:off x="4836636" y="2001696"/>
              <a:ext cx="923558" cy="900324"/>
            </a:xfrm>
            <a:prstGeom prst="rect">
              <a:avLst/>
            </a:prstGeom>
            <a:noFill/>
            <a:ln>
              <a:noFill/>
            </a:ln>
          </p:spPr>
        </p:pic>
        <p:pic>
          <p:nvPicPr>
            <p:cNvPr id="16" name="Google Shape;120;p10">
              <a:extLst>
                <a:ext uri="{FF2B5EF4-FFF2-40B4-BE49-F238E27FC236}">
                  <a16:creationId xmlns:a16="http://schemas.microsoft.com/office/drawing/2014/main" id="{7A87E222-FF52-E340-B58C-2533AC9DB761}"/>
                </a:ext>
              </a:extLst>
            </p:cNvPr>
            <p:cNvPicPr preferRelativeResize="0"/>
            <p:nvPr/>
          </p:nvPicPr>
          <p:blipFill>
            <a:blip r:embed="rId4">
              <a:alphaModFix/>
            </a:blip>
            <a:stretch>
              <a:fillRect/>
            </a:stretch>
          </p:blipFill>
          <p:spPr>
            <a:xfrm>
              <a:off x="5552493" y="2023490"/>
              <a:ext cx="923558" cy="900324"/>
            </a:xfrm>
            <a:prstGeom prst="rect">
              <a:avLst/>
            </a:prstGeom>
            <a:noFill/>
            <a:ln>
              <a:noFill/>
            </a:ln>
          </p:spPr>
        </p:pic>
        <p:pic>
          <p:nvPicPr>
            <p:cNvPr id="17" name="Google Shape;117;p10">
              <a:extLst>
                <a:ext uri="{FF2B5EF4-FFF2-40B4-BE49-F238E27FC236}">
                  <a16:creationId xmlns:a16="http://schemas.microsoft.com/office/drawing/2014/main" id="{031C715B-3568-704C-A703-877B49747DEB}"/>
                </a:ext>
              </a:extLst>
            </p:cNvPr>
            <p:cNvPicPr preferRelativeResize="0"/>
            <p:nvPr/>
          </p:nvPicPr>
          <p:blipFill>
            <a:blip r:embed="rId3">
              <a:alphaModFix/>
            </a:blip>
            <a:stretch>
              <a:fillRect/>
            </a:stretch>
          </p:blipFill>
          <p:spPr>
            <a:xfrm>
              <a:off x="6593568" y="2084587"/>
              <a:ext cx="731999" cy="737012"/>
            </a:xfrm>
            <a:prstGeom prst="rect">
              <a:avLst/>
            </a:prstGeom>
            <a:noFill/>
            <a:ln>
              <a:noFill/>
            </a:ln>
          </p:spPr>
        </p:pic>
        <p:pic>
          <p:nvPicPr>
            <p:cNvPr id="18" name="Google Shape;117;p10">
              <a:extLst>
                <a:ext uri="{FF2B5EF4-FFF2-40B4-BE49-F238E27FC236}">
                  <a16:creationId xmlns:a16="http://schemas.microsoft.com/office/drawing/2014/main" id="{45F06035-859B-9B47-9B30-4F98BD853988}"/>
                </a:ext>
              </a:extLst>
            </p:cNvPr>
            <p:cNvPicPr preferRelativeResize="0"/>
            <p:nvPr/>
          </p:nvPicPr>
          <p:blipFill>
            <a:blip r:embed="rId3">
              <a:alphaModFix/>
            </a:blip>
            <a:stretch>
              <a:fillRect/>
            </a:stretch>
          </p:blipFill>
          <p:spPr>
            <a:xfrm>
              <a:off x="6891690" y="2105146"/>
              <a:ext cx="731999" cy="737012"/>
            </a:xfrm>
            <a:prstGeom prst="rect">
              <a:avLst/>
            </a:prstGeom>
            <a:noFill/>
            <a:ln>
              <a:noFill/>
            </a:ln>
          </p:spPr>
        </p:pic>
        <p:pic>
          <p:nvPicPr>
            <p:cNvPr id="19" name="Google Shape;117;p10">
              <a:extLst>
                <a:ext uri="{FF2B5EF4-FFF2-40B4-BE49-F238E27FC236}">
                  <a16:creationId xmlns:a16="http://schemas.microsoft.com/office/drawing/2014/main" id="{EFF2B5D9-D038-2541-AC26-8D2A7A0BE7F8}"/>
                </a:ext>
              </a:extLst>
            </p:cNvPr>
            <p:cNvPicPr preferRelativeResize="0"/>
            <p:nvPr/>
          </p:nvPicPr>
          <p:blipFill>
            <a:blip r:embed="rId3">
              <a:alphaModFix/>
            </a:blip>
            <a:stretch>
              <a:fillRect/>
            </a:stretch>
          </p:blipFill>
          <p:spPr>
            <a:xfrm>
              <a:off x="5468957" y="2900221"/>
              <a:ext cx="731999" cy="737012"/>
            </a:xfrm>
            <a:prstGeom prst="rect">
              <a:avLst/>
            </a:prstGeom>
            <a:noFill/>
            <a:ln>
              <a:noFill/>
            </a:ln>
          </p:spPr>
        </p:pic>
        <p:pic>
          <p:nvPicPr>
            <p:cNvPr id="20" name="Google Shape;117;p10">
              <a:extLst>
                <a:ext uri="{FF2B5EF4-FFF2-40B4-BE49-F238E27FC236}">
                  <a16:creationId xmlns:a16="http://schemas.microsoft.com/office/drawing/2014/main" id="{014AEDC8-7A6F-A941-8742-9B5880B41D3B}"/>
                </a:ext>
              </a:extLst>
            </p:cNvPr>
            <p:cNvPicPr preferRelativeResize="0"/>
            <p:nvPr/>
          </p:nvPicPr>
          <p:blipFill>
            <a:blip r:embed="rId3">
              <a:alphaModFix/>
            </a:blip>
            <a:stretch>
              <a:fillRect/>
            </a:stretch>
          </p:blipFill>
          <p:spPr>
            <a:xfrm>
              <a:off x="5767686" y="2900221"/>
              <a:ext cx="731999" cy="737012"/>
            </a:xfrm>
            <a:prstGeom prst="rect">
              <a:avLst/>
            </a:prstGeom>
            <a:noFill/>
            <a:ln>
              <a:noFill/>
            </a:ln>
          </p:spPr>
        </p:pic>
        <p:pic>
          <p:nvPicPr>
            <p:cNvPr id="21" name="Google Shape;117;p10">
              <a:extLst>
                <a:ext uri="{FF2B5EF4-FFF2-40B4-BE49-F238E27FC236}">
                  <a16:creationId xmlns:a16="http://schemas.microsoft.com/office/drawing/2014/main" id="{17F4A366-E791-C240-90F2-60716327D1BB}"/>
                </a:ext>
              </a:extLst>
            </p:cNvPr>
            <p:cNvPicPr preferRelativeResize="0"/>
            <p:nvPr/>
          </p:nvPicPr>
          <p:blipFill>
            <a:blip r:embed="rId3">
              <a:alphaModFix/>
            </a:blip>
            <a:stretch>
              <a:fillRect/>
            </a:stretch>
          </p:blipFill>
          <p:spPr>
            <a:xfrm>
              <a:off x="6065808" y="2920780"/>
              <a:ext cx="731999" cy="737012"/>
            </a:xfrm>
            <a:prstGeom prst="rect">
              <a:avLst/>
            </a:prstGeom>
            <a:noFill/>
            <a:ln>
              <a:noFill/>
            </a:ln>
          </p:spPr>
        </p:pic>
        <p:pic>
          <p:nvPicPr>
            <p:cNvPr id="22" name="Google Shape;117;p10">
              <a:extLst>
                <a:ext uri="{FF2B5EF4-FFF2-40B4-BE49-F238E27FC236}">
                  <a16:creationId xmlns:a16="http://schemas.microsoft.com/office/drawing/2014/main" id="{C2E00313-F41D-A342-B9D9-5614272142B2}"/>
                </a:ext>
              </a:extLst>
            </p:cNvPr>
            <p:cNvPicPr preferRelativeResize="0"/>
            <p:nvPr/>
          </p:nvPicPr>
          <p:blipFill>
            <a:blip r:embed="rId3">
              <a:alphaModFix/>
            </a:blip>
            <a:stretch>
              <a:fillRect/>
            </a:stretch>
          </p:blipFill>
          <p:spPr>
            <a:xfrm>
              <a:off x="6406628" y="2917747"/>
              <a:ext cx="731999" cy="737012"/>
            </a:xfrm>
            <a:prstGeom prst="rect">
              <a:avLst/>
            </a:prstGeom>
            <a:noFill/>
            <a:ln>
              <a:noFill/>
            </a:ln>
          </p:spPr>
        </p:pic>
        <p:pic>
          <p:nvPicPr>
            <p:cNvPr id="23" name="Google Shape;117;p10">
              <a:extLst>
                <a:ext uri="{FF2B5EF4-FFF2-40B4-BE49-F238E27FC236}">
                  <a16:creationId xmlns:a16="http://schemas.microsoft.com/office/drawing/2014/main" id="{E278DBEF-7540-F740-9ECB-29AEE645E565}"/>
                </a:ext>
              </a:extLst>
            </p:cNvPr>
            <p:cNvPicPr preferRelativeResize="0"/>
            <p:nvPr/>
          </p:nvPicPr>
          <p:blipFill>
            <a:blip r:embed="rId3">
              <a:alphaModFix/>
            </a:blip>
            <a:stretch>
              <a:fillRect/>
            </a:stretch>
          </p:blipFill>
          <p:spPr>
            <a:xfrm>
              <a:off x="6704750" y="2938306"/>
              <a:ext cx="731999" cy="737012"/>
            </a:xfrm>
            <a:prstGeom prst="rect">
              <a:avLst/>
            </a:prstGeom>
            <a:noFill/>
            <a:ln>
              <a:noFill/>
            </a:ln>
          </p:spPr>
        </p:pic>
      </p:grpSp>
      <p:grpSp>
        <p:nvGrpSpPr>
          <p:cNvPr id="34" name="Group 33">
            <a:extLst>
              <a:ext uri="{FF2B5EF4-FFF2-40B4-BE49-F238E27FC236}">
                <a16:creationId xmlns:a16="http://schemas.microsoft.com/office/drawing/2014/main" id="{9D28B039-5508-BC42-97E2-5CC11793D1DD}"/>
              </a:ext>
            </a:extLst>
          </p:cNvPr>
          <p:cNvGrpSpPr/>
          <p:nvPr/>
        </p:nvGrpSpPr>
        <p:grpSpPr>
          <a:xfrm>
            <a:off x="623259" y="2648423"/>
            <a:ext cx="3006627" cy="1814946"/>
            <a:chOff x="941919" y="1914126"/>
            <a:chExt cx="3006627" cy="1814946"/>
          </a:xfrm>
        </p:grpSpPr>
        <p:sp>
          <p:nvSpPr>
            <p:cNvPr id="7" name="Rounded Rectangle 6">
              <a:extLst>
                <a:ext uri="{FF2B5EF4-FFF2-40B4-BE49-F238E27FC236}">
                  <a16:creationId xmlns:a16="http://schemas.microsoft.com/office/drawing/2014/main" id="{19574AB2-6CC7-904E-A015-FB94821A20F2}"/>
                </a:ext>
              </a:extLst>
            </p:cNvPr>
            <p:cNvSpPr/>
            <p:nvPr/>
          </p:nvSpPr>
          <p:spPr>
            <a:xfrm>
              <a:off x="941919" y="1914126"/>
              <a:ext cx="3006627" cy="1814946"/>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2" name="Google Shape;87;p9">
              <a:extLst>
                <a:ext uri="{FF2B5EF4-FFF2-40B4-BE49-F238E27FC236}">
                  <a16:creationId xmlns:a16="http://schemas.microsoft.com/office/drawing/2014/main" id="{477ABF54-1770-1E4D-A026-3916FFC77609}"/>
                </a:ext>
              </a:extLst>
            </p:cNvPr>
            <p:cNvPicPr preferRelativeResize="0"/>
            <p:nvPr/>
          </p:nvPicPr>
          <p:blipFill>
            <a:blip r:embed="rId5">
              <a:alphaModFix/>
            </a:blip>
            <a:stretch>
              <a:fillRect/>
            </a:stretch>
          </p:blipFill>
          <p:spPr>
            <a:xfrm>
              <a:off x="2163673" y="2061237"/>
              <a:ext cx="482931" cy="482931"/>
            </a:xfrm>
            <a:prstGeom prst="rect">
              <a:avLst/>
            </a:prstGeom>
            <a:noFill/>
            <a:ln>
              <a:noFill/>
            </a:ln>
          </p:spPr>
        </p:pic>
        <p:pic>
          <p:nvPicPr>
            <p:cNvPr id="13" name="Google Shape;89;p9">
              <a:extLst>
                <a:ext uri="{FF2B5EF4-FFF2-40B4-BE49-F238E27FC236}">
                  <a16:creationId xmlns:a16="http://schemas.microsoft.com/office/drawing/2014/main" id="{810071B5-0283-0449-9747-DCEEFFACD37A}"/>
                </a:ext>
              </a:extLst>
            </p:cNvPr>
            <p:cNvPicPr preferRelativeResize="0"/>
            <p:nvPr/>
          </p:nvPicPr>
          <p:blipFill>
            <a:blip r:embed="rId6">
              <a:alphaModFix/>
            </a:blip>
            <a:stretch>
              <a:fillRect/>
            </a:stretch>
          </p:blipFill>
          <p:spPr>
            <a:xfrm>
              <a:off x="1108026" y="2061238"/>
              <a:ext cx="514088" cy="482931"/>
            </a:xfrm>
            <a:prstGeom prst="rect">
              <a:avLst/>
            </a:prstGeom>
            <a:noFill/>
            <a:ln>
              <a:noFill/>
            </a:ln>
          </p:spPr>
        </p:pic>
        <p:pic>
          <p:nvPicPr>
            <p:cNvPr id="24" name="Google Shape;89;p9">
              <a:extLst>
                <a:ext uri="{FF2B5EF4-FFF2-40B4-BE49-F238E27FC236}">
                  <a16:creationId xmlns:a16="http://schemas.microsoft.com/office/drawing/2014/main" id="{913DB4C5-788F-4A4F-8C1C-670A77CA07F8}"/>
                </a:ext>
              </a:extLst>
            </p:cNvPr>
            <p:cNvPicPr preferRelativeResize="0"/>
            <p:nvPr/>
          </p:nvPicPr>
          <p:blipFill>
            <a:blip r:embed="rId6">
              <a:alphaModFix/>
            </a:blip>
            <a:stretch>
              <a:fillRect/>
            </a:stretch>
          </p:blipFill>
          <p:spPr>
            <a:xfrm>
              <a:off x="1620271" y="2061238"/>
              <a:ext cx="514088" cy="482931"/>
            </a:xfrm>
            <a:prstGeom prst="rect">
              <a:avLst/>
            </a:prstGeom>
            <a:noFill/>
            <a:ln>
              <a:noFill/>
            </a:ln>
          </p:spPr>
        </p:pic>
        <p:pic>
          <p:nvPicPr>
            <p:cNvPr id="25" name="Google Shape;89;p9">
              <a:extLst>
                <a:ext uri="{FF2B5EF4-FFF2-40B4-BE49-F238E27FC236}">
                  <a16:creationId xmlns:a16="http://schemas.microsoft.com/office/drawing/2014/main" id="{2D768F9A-E482-9D4C-84E1-E89F86682191}"/>
                </a:ext>
              </a:extLst>
            </p:cNvPr>
            <p:cNvPicPr preferRelativeResize="0"/>
            <p:nvPr/>
          </p:nvPicPr>
          <p:blipFill>
            <a:blip r:embed="rId6">
              <a:alphaModFix/>
            </a:blip>
            <a:stretch>
              <a:fillRect/>
            </a:stretch>
          </p:blipFill>
          <p:spPr>
            <a:xfrm>
              <a:off x="1108026" y="2598970"/>
              <a:ext cx="514088" cy="482931"/>
            </a:xfrm>
            <a:prstGeom prst="rect">
              <a:avLst/>
            </a:prstGeom>
            <a:noFill/>
            <a:ln>
              <a:noFill/>
            </a:ln>
          </p:spPr>
        </p:pic>
        <p:pic>
          <p:nvPicPr>
            <p:cNvPr id="26" name="Google Shape;89;p9">
              <a:extLst>
                <a:ext uri="{FF2B5EF4-FFF2-40B4-BE49-F238E27FC236}">
                  <a16:creationId xmlns:a16="http://schemas.microsoft.com/office/drawing/2014/main" id="{20B4F843-0685-3344-8BA5-5272BE35CAFA}"/>
                </a:ext>
              </a:extLst>
            </p:cNvPr>
            <p:cNvPicPr preferRelativeResize="0"/>
            <p:nvPr/>
          </p:nvPicPr>
          <p:blipFill>
            <a:blip r:embed="rId6">
              <a:alphaModFix/>
            </a:blip>
            <a:stretch>
              <a:fillRect/>
            </a:stretch>
          </p:blipFill>
          <p:spPr>
            <a:xfrm>
              <a:off x="1620271" y="2598970"/>
              <a:ext cx="514088" cy="482931"/>
            </a:xfrm>
            <a:prstGeom prst="rect">
              <a:avLst/>
            </a:prstGeom>
            <a:noFill/>
            <a:ln>
              <a:noFill/>
            </a:ln>
          </p:spPr>
        </p:pic>
        <p:pic>
          <p:nvPicPr>
            <p:cNvPr id="27" name="Google Shape;87;p9">
              <a:extLst>
                <a:ext uri="{FF2B5EF4-FFF2-40B4-BE49-F238E27FC236}">
                  <a16:creationId xmlns:a16="http://schemas.microsoft.com/office/drawing/2014/main" id="{6836CE13-53CD-564B-8663-AFDC94EA7BEE}"/>
                </a:ext>
              </a:extLst>
            </p:cNvPr>
            <p:cNvPicPr preferRelativeResize="0"/>
            <p:nvPr/>
          </p:nvPicPr>
          <p:blipFill>
            <a:blip r:embed="rId5">
              <a:alphaModFix/>
            </a:blip>
            <a:stretch>
              <a:fillRect/>
            </a:stretch>
          </p:blipFill>
          <p:spPr>
            <a:xfrm>
              <a:off x="2675918" y="2061237"/>
              <a:ext cx="482931" cy="482931"/>
            </a:xfrm>
            <a:prstGeom prst="rect">
              <a:avLst/>
            </a:prstGeom>
            <a:noFill/>
            <a:ln>
              <a:noFill/>
            </a:ln>
          </p:spPr>
        </p:pic>
        <p:pic>
          <p:nvPicPr>
            <p:cNvPr id="28" name="Google Shape;87;p9">
              <a:extLst>
                <a:ext uri="{FF2B5EF4-FFF2-40B4-BE49-F238E27FC236}">
                  <a16:creationId xmlns:a16="http://schemas.microsoft.com/office/drawing/2014/main" id="{88260F08-473D-F848-9B92-FBFA2CBAC976}"/>
                </a:ext>
              </a:extLst>
            </p:cNvPr>
            <p:cNvPicPr preferRelativeResize="0"/>
            <p:nvPr/>
          </p:nvPicPr>
          <p:blipFill>
            <a:blip r:embed="rId5">
              <a:alphaModFix/>
            </a:blip>
            <a:stretch>
              <a:fillRect/>
            </a:stretch>
          </p:blipFill>
          <p:spPr>
            <a:xfrm>
              <a:off x="3188163" y="2061237"/>
              <a:ext cx="482931" cy="482931"/>
            </a:xfrm>
            <a:prstGeom prst="rect">
              <a:avLst/>
            </a:prstGeom>
            <a:noFill/>
            <a:ln>
              <a:noFill/>
            </a:ln>
          </p:spPr>
        </p:pic>
        <p:pic>
          <p:nvPicPr>
            <p:cNvPr id="29" name="Google Shape;87;p9">
              <a:extLst>
                <a:ext uri="{FF2B5EF4-FFF2-40B4-BE49-F238E27FC236}">
                  <a16:creationId xmlns:a16="http://schemas.microsoft.com/office/drawing/2014/main" id="{4F80A2F6-A1A6-1444-A9B0-A1FA626C29EC}"/>
                </a:ext>
              </a:extLst>
            </p:cNvPr>
            <p:cNvPicPr preferRelativeResize="0"/>
            <p:nvPr/>
          </p:nvPicPr>
          <p:blipFill>
            <a:blip r:embed="rId5">
              <a:alphaModFix/>
            </a:blip>
            <a:stretch>
              <a:fillRect/>
            </a:stretch>
          </p:blipFill>
          <p:spPr>
            <a:xfrm>
              <a:off x="2163673" y="2562300"/>
              <a:ext cx="482931" cy="482931"/>
            </a:xfrm>
            <a:prstGeom prst="rect">
              <a:avLst/>
            </a:prstGeom>
            <a:noFill/>
            <a:ln>
              <a:noFill/>
            </a:ln>
          </p:spPr>
        </p:pic>
        <p:pic>
          <p:nvPicPr>
            <p:cNvPr id="30" name="Google Shape;87;p9">
              <a:extLst>
                <a:ext uri="{FF2B5EF4-FFF2-40B4-BE49-F238E27FC236}">
                  <a16:creationId xmlns:a16="http://schemas.microsoft.com/office/drawing/2014/main" id="{BA069349-5DAD-7A43-A4A5-54C443B7FEF4}"/>
                </a:ext>
              </a:extLst>
            </p:cNvPr>
            <p:cNvPicPr preferRelativeResize="0"/>
            <p:nvPr/>
          </p:nvPicPr>
          <p:blipFill>
            <a:blip r:embed="rId5">
              <a:alphaModFix/>
            </a:blip>
            <a:stretch>
              <a:fillRect/>
            </a:stretch>
          </p:blipFill>
          <p:spPr>
            <a:xfrm>
              <a:off x="2675918" y="2562300"/>
              <a:ext cx="482931" cy="482931"/>
            </a:xfrm>
            <a:prstGeom prst="rect">
              <a:avLst/>
            </a:prstGeom>
            <a:noFill/>
            <a:ln>
              <a:noFill/>
            </a:ln>
          </p:spPr>
        </p:pic>
        <p:pic>
          <p:nvPicPr>
            <p:cNvPr id="31" name="Google Shape;87;p9">
              <a:extLst>
                <a:ext uri="{FF2B5EF4-FFF2-40B4-BE49-F238E27FC236}">
                  <a16:creationId xmlns:a16="http://schemas.microsoft.com/office/drawing/2014/main" id="{DB09EFCA-EE19-0D44-81A5-FA55A0FEA040}"/>
                </a:ext>
              </a:extLst>
            </p:cNvPr>
            <p:cNvPicPr preferRelativeResize="0"/>
            <p:nvPr/>
          </p:nvPicPr>
          <p:blipFill>
            <a:blip r:embed="rId5">
              <a:alphaModFix/>
            </a:blip>
            <a:stretch>
              <a:fillRect/>
            </a:stretch>
          </p:blipFill>
          <p:spPr>
            <a:xfrm>
              <a:off x="3188163" y="2562300"/>
              <a:ext cx="482931" cy="482931"/>
            </a:xfrm>
            <a:prstGeom prst="rect">
              <a:avLst/>
            </a:prstGeom>
            <a:noFill/>
            <a:ln>
              <a:noFill/>
            </a:ln>
          </p:spPr>
        </p:pic>
        <p:pic>
          <p:nvPicPr>
            <p:cNvPr id="32" name="Google Shape;87;p9">
              <a:extLst>
                <a:ext uri="{FF2B5EF4-FFF2-40B4-BE49-F238E27FC236}">
                  <a16:creationId xmlns:a16="http://schemas.microsoft.com/office/drawing/2014/main" id="{DD7BEF2E-CFBF-CD4E-9E59-960D0A599CD6}"/>
                </a:ext>
              </a:extLst>
            </p:cNvPr>
            <p:cNvPicPr preferRelativeResize="0"/>
            <p:nvPr/>
          </p:nvPicPr>
          <p:blipFill>
            <a:blip r:embed="rId5">
              <a:alphaModFix/>
            </a:blip>
            <a:stretch>
              <a:fillRect/>
            </a:stretch>
          </p:blipFill>
          <p:spPr>
            <a:xfrm>
              <a:off x="2343075" y="3081839"/>
              <a:ext cx="482931" cy="482931"/>
            </a:xfrm>
            <a:prstGeom prst="rect">
              <a:avLst/>
            </a:prstGeom>
            <a:noFill/>
            <a:ln>
              <a:noFill/>
            </a:ln>
          </p:spPr>
        </p:pic>
        <p:pic>
          <p:nvPicPr>
            <p:cNvPr id="33" name="Google Shape;87;p9">
              <a:extLst>
                <a:ext uri="{FF2B5EF4-FFF2-40B4-BE49-F238E27FC236}">
                  <a16:creationId xmlns:a16="http://schemas.microsoft.com/office/drawing/2014/main" id="{1D4EA58D-6271-3443-AADC-6396AC4F57EF}"/>
                </a:ext>
              </a:extLst>
            </p:cNvPr>
            <p:cNvPicPr preferRelativeResize="0"/>
            <p:nvPr/>
          </p:nvPicPr>
          <p:blipFill>
            <a:blip r:embed="rId5">
              <a:alphaModFix/>
            </a:blip>
            <a:stretch>
              <a:fillRect/>
            </a:stretch>
          </p:blipFill>
          <p:spPr>
            <a:xfrm>
              <a:off x="2855320" y="3081839"/>
              <a:ext cx="482931" cy="482931"/>
            </a:xfrm>
            <a:prstGeom prst="rect">
              <a:avLst/>
            </a:prstGeom>
            <a:noFill/>
            <a:ln>
              <a:noFill/>
            </a:ln>
          </p:spPr>
        </p:pic>
      </p:grpSp>
      <p:sp>
        <p:nvSpPr>
          <p:cNvPr id="35" name="Oval 34">
            <a:extLst>
              <a:ext uri="{FF2B5EF4-FFF2-40B4-BE49-F238E27FC236}">
                <a16:creationId xmlns:a16="http://schemas.microsoft.com/office/drawing/2014/main" id="{1DBF8FD8-A596-1C43-BFE6-637C17B82442}"/>
              </a:ext>
            </a:extLst>
          </p:cNvPr>
          <p:cNvSpPr/>
          <p:nvPr/>
        </p:nvSpPr>
        <p:spPr>
          <a:xfrm>
            <a:off x="9515085" y="3128889"/>
            <a:ext cx="2363133" cy="753137"/>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nextCondLst>
                <p:cond evt="onClick" delay="0">
                  <p:tgtEl>
                    <p:spTgt spid="5"/>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Table&#10;&#10;Description automatically generated">
            <a:extLst>
              <a:ext uri="{FF2B5EF4-FFF2-40B4-BE49-F238E27FC236}">
                <a16:creationId xmlns:a16="http://schemas.microsoft.com/office/drawing/2014/main" id="{3FA533CE-561E-D545-BF38-556FBBA7E8F8}"/>
              </a:ext>
            </a:extLst>
          </p:cNvPr>
          <p:cNvPicPr>
            <a:picLocks noChangeAspect="1"/>
          </p:cNvPicPr>
          <p:nvPr/>
        </p:nvPicPr>
        <p:blipFill>
          <a:blip r:embed="rId3"/>
          <a:stretch>
            <a:fillRect/>
          </a:stretch>
        </p:blipFill>
        <p:spPr>
          <a:xfrm>
            <a:off x="346651" y="1077157"/>
            <a:ext cx="7909560" cy="4008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2042</Words>
  <Application>Microsoft Macintosh PowerPoint</Application>
  <PresentationFormat>Widescreen</PresentationFormat>
  <Paragraphs>202</Paragraphs>
  <Slides>18</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count in 2s, 5s and 10s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1 more, 1 less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48</cp:revision>
  <dcterms:created xsi:type="dcterms:W3CDTF">2022-06-30T10:03:35Z</dcterms:created>
  <dcterms:modified xsi:type="dcterms:W3CDTF">2022-08-24T16:37:57Z</dcterms:modified>
</cp:coreProperties>
</file>