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eVTGsF5eyIydXepztJz3D/jwP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0A8FE-2F3D-4716-ACA6-FF93CB0D918A}">
  <a:tblStyle styleId="{77E0A8FE-2F3D-4716-ACA6-FF93CB0D918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33EA384-B523-44AD-8A5C-E05D930A8D7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782"/>
  </p:normalViewPr>
  <p:slideViewPr>
    <p:cSldViewPr snapToGrid="0" snapToObjects="1">
      <p:cViewPr varScale="1">
        <p:scale>
          <a:sx n="91" d="100"/>
          <a:sy n="91"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Concrete resources </a:t>
            </a:r>
            <a:r>
              <a:rPr lang="en-GB" sz="1200" b="0" i="0" u="none" strike="noStrike">
                <a:solidFill>
                  <a:srgbClr val="000000"/>
                </a:solidFill>
                <a:latin typeface="Arial"/>
                <a:ea typeface="Arial"/>
                <a:cs typeface="Arial"/>
                <a:sym typeface="Arial"/>
              </a:rPr>
              <a:t>– B</a:t>
            </a:r>
            <a:r>
              <a:rPr lang="en-GB">
                <a:solidFill>
                  <a:srgbClr val="000000"/>
                </a:solidFill>
                <a:latin typeface="Arial"/>
                <a:ea typeface="Arial"/>
                <a:cs typeface="Arial"/>
                <a:sym typeface="Arial"/>
              </a:rPr>
              <a:t>ase 10</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Key Questions </a:t>
            </a:r>
            <a:r>
              <a:rPr lang="en-GB" sz="1200" b="0" i="0" u="none" strike="noStrike">
                <a:solidFill>
                  <a:srgbClr val="000000"/>
                </a:solidFill>
                <a:latin typeface="Arial"/>
                <a:ea typeface="Arial"/>
                <a:cs typeface="Arial"/>
                <a:sym typeface="Arial"/>
              </a:rPr>
              <a:t>– </a:t>
            </a:r>
            <a:r>
              <a:rPr lang="en-GB">
                <a:latin typeface="Arial"/>
                <a:ea typeface="Arial"/>
                <a:cs typeface="Arial"/>
                <a:sym typeface="Arial"/>
              </a:rPr>
              <a:t>How would you count the blocks? Do you have a strategy that you could share with the Mathling? Did you get the same number as the Mathling? </a:t>
            </a:r>
            <a:endParaRPr sz="1200" b="0" i="0" u="none" strike="noStrike">
              <a:solidFill>
                <a:srgbClr val="000000"/>
              </a:solidFill>
              <a:latin typeface="Arial"/>
              <a:ea typeface="Arial"/>
              <a:cs typeface="Arial"/>
              <a:sym typeface="Arial"/>
            </a:endParaRPr>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False. The base 10 shows 42 as there are 4 tens and 2 ones.</a:t>
            </a:r>
            <a:endParaRPr lang="en-GB" dirty="0">
              <a:latin typeface="Calibri"/>
              <a:ea typeface="Arial"/>
              <a:cs typeface="Calibri"/>
              <a:sym typeface="Calibri"/>
            </a:endParaRPr>
          </a:p>
          <a:p>
            <a:pPr marL="228600" lvl="0" indent="-2286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False. The  base 10 shows 13 as there is 1 ten and 3 ones.</a:t>
            </a:r>
            <a:endParaRPr lang="en-GB" dirty="0">
              <a:latin typeface="Calibri"/>
              <a:ea typeface="Arial"/>
              <a:cs typeface="Calibri"/>
              <a:sym typeface="Calibri"/>
            </a:endParaRPr>
          </a:p>
          <a:p>
            <a:pPr marL="228600" lvl="0" indent="-2286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False. The base 10 shows 64 as they are 6 tens and 4 ones.</a:t>
            </a:r>
            <a:endParaRPr lang="en-GB" dirty="0">
              <a:latin typeface="Calibri"/>
              <a:ea typeface="Arial"/>
              <a:cs typeface="Calibri"/>
              <a:sym typeface="Calibri"/>
            </a:endParaRPr>
          </a:p>
          <a:p>
            <a:pPr marL="228600" lvl="0" indent="-2286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True. The base 10 shows 22 as there are 2 tens and 2 ones.</a:t>
            </a:r>
            <a:endParaRPr dirty="0"/>
          </a:p>
          <a:p>
            <a:pPr marL="0" lvl="0" indent="0" algn="l" rtl="0">
              <a:spcBef>
                <a:spcPts val="0"/>
              </a:spcBef>
              <a:spcAft>
                <a:spcPts val="0"/>
              </a:spcAft>
              <a:buClr>
                <a:schemeClr val="dk1"/>
              </a:buClr>
              <a:buSzPts val="1200"/>
              <a:buFont typeface="Arial"/>
              <a:buNone/>
            </a:pPr>
            <a:endParaRPr lang="en-GB" b="1"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a:t>
            </a:r>
            <a:r>
              <a:rPr lang="en-GB" dirty="0">
                <a:latin typeface="Arial"/>
                <a:ea typeface="Arial"/>
                <a:cs typeface="Arial"/>
                <a:sym typeface="Arial"/>
              </a:rPr>
              <a:t> - Question a and b are common misconceptions - pupils can get the tens and ones round the wrong way. Use the base 10 to reinforce the number of tens goes before the number of ones.</a:t>
            </a:r>
            <a:endParaRPr dirty="0"/>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Question c) - pupils can count all the objects as 1 item. There are 10 objects but the yellow blocks represent 1 ten and therefore pupils need to learn to count in 10s when counting the yellow blocks. They must remember to revert to counting in 1s when counting the red blocks. Use base 10 apparatus to practise counting in 10s and then 1s.</a:t>
            </a:r>
            <a:endParaRPr dirty="0"/>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Items in tens and ones</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What number is represented by each piece of equipment? Which one is the odd one out? How do you know? What else is similar/ different about the numbers? Which part of the numbers are different?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saying there is no odd one out as they have the same number of ones. </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Further Practice </a:t>
            </a:r>
            <a:r>
              <a:rPr lang="en-GB" sz="1200" b="0" i="0" u="none" strike="noStrike">
                <a:solidFill>
                  <a:schemeClr val="dk1"/>
                </a:solidFill>
                <a:latin typeface="Calibri"/>
                <a:ea typeface="Calibri"/>
                <a:cs typeface="Calibri"/>
                <a:sym typeface="Calibri"/>
              </a:rPr>
              <a:t>– Make another number to match the odd one out.</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Extension</a:t>
            </a:r>
            <a:r>
              <a:rPr lang="en-GB" sz="1200" b="0" i="0" u="none" strike="noStrike">
                <a:solidFill>
                  <a:schemeClr val="dk1"/>
                </a:solidFill>
                <a:latin typeface="Calibri"/>
                <a:ea typeface="Calibri"/>
                <a:cs typeface="Calibri"/>
                <a:sym typeface="Calibri"/>
              </a:rPr>
              <a:t> – How can you make the odd out out match?</a:t>
            </a: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The tens frames</a:t>
            </a:r>
            <a:endParaRPr dirty="0"/>
          </a:p>
          <a:p>
            <a:pPr marL="228600" lvl="0" indent="-228600" algn="l" rtl="0">
              <a:spcBef>
                <a:spcPts val="0"/>
              </a:spcBef>
              <a:spcAft>
                <a:spcPts val="0"/>
              </a:spcAft>
              <a:buClr>
                <a:schemeClr val="dk1"/>
              </a:buClr>
              <a:buSzPts val="1200"/>
              <a:buFont typeface="Calibri"/>
              <a:buAutoNum type="alphaLcParenR"/>
            </a:pPr>
            <a:r>
              <a:rPr lang="en-GB" dirty="0"/>
              <a:t>The pencils </a:t>
            </a:r>
            <a:endParaRPr dirty="0"/>
          </a:p>
          <a:p>
            <a:pPr marL="228600" lvl="0" indent="-228600" algn="l" rtl="0">
              <a:spcBef>
                <a:spcPts val="0"/>
              </a:spcBef>
              <a:spcAft>
                <a:spcPts val="0"/>
              </a:spcAft>
              <a:buClr>
                <a:schemeClr val="dk1"/>
              </a:buClr>
              <a:buSzPts val="1200"/>
              <a:buFont typeface="Calibri"/>
              <a:buAutoNum type="alphaLcParenR"/>
            </a:pPr>
            <a:r>
              <a:rPr lang="en-GB" dirty="0"/>
              <a:t>Base 10</a:t>
            </a:r>
            <a:endParaRPr dirty="0"/>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Pencils in tens</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tens are there? How many ones are there? How do you show no ones? Why is using 0 important when we write 50?</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saying there are 5 tens and not knowing how to write that. </a:t>
            </a:r>
            <a:endParaRPr/>
          </a:p>
        </p:txBody>
      </p:sp>
      <p:sp>
        <p:nvSpPr>
          <p:cNvPr id="279" name="Google Shape;2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latin typeface="Arial"/>
                <a:ea typeface="Arial"/>
                <a:cs typeface="Arial"/>
                <a:sym typeface="Arial"/>
              </a:rPr>
              <a:t>How and when to use these slides </a:t>
            </a:r>
            <a:r>
              <a:rPr lang="en-GB" b="0">
                <a:latin typeface="Arial"/>
                <a:ea typeface="Arial"/>
                <a:cs typeface="Arial"/>
                <a:sym typeface="Arial"/>
              </a:rPr>
              <a:t>– Use these slides to help</a:t>
            </a:r>
            <a:r>
              <a:rPr lang="en-GB">
                <a:latin typeface="Arial"/>
                <a:ea typeface="Arial"/>
                <a:cs typeface="Arial"/>
                <a:sym typeface="Arial"/>
              </a:rPr>
              <a:t> reinforce and consolidate place value if pupils are still unsure about grouping into 10s and that 1 ten is equal to 10 ones. Some pupils may be getting the order of tens and ones in numbers confused when writing them down.</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Concrete resources </a:t>
            </a:r>
            <a:r>
              <a:rPr lang="en-GB" sz="1200" b="0" i="0" u="none" strike="noStrike">
                <a:solidFill>
                  <a:srgbClr val="000000"/>
                </a:solidFill>
                <a:latin typeface="Arial"/>
                <a:ea typeface="Arial"/>
                <a:cs typeface="Arial"/>
                <a:sym typeface="Arial"/>
              </a:rPr>
              <a:t>– Ten frames a</a:t>
            </a:r>
            <a:r>
              <a:rPr lang="en-GB">
                <a:solidFill>
                  <a:srgbClr val="000000"/>
                </a:solidFill>
                <a:latin typeface="Arial"/>
                <a:ea typeface="Arial"/>
                <a:cs typeface="Arial"/>
                <a:sym typeface="Arial"/>
              </a:rPr>
              <a:t>nd counters. Number tracks to support if needed.</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Key Questions </a:t>
            </a:r>
            <a:r>
              <a:rPr lang="en-GB" sz="1200" b="0" i="0" u="none" strike="noStrike">
                <a:solidFill>
                  <a:srgbClr val="000000"/>
                </a:solidFill>
                <a:latin typeface="Arial"/>
                <a:ea typeface="Arial"/>
                <a:cs typeface="Arial"/>
                <a:sym typeface="Arial"/>
              </a:rPr>
              <a:t>– How can I count larger numbers of ob</a:t>
            </a:r>
            <a:r>
              <a:rPr lang="en-GB">
                <a:solidFill>
                  <a:srgbClr val="000000"/>
                </a:solidFill>
                <a:latin typeface="Arial"/>
                <a:ea typeface="Arial"/>
                <a:cs typeface="Arial"/>
                <a:sym typeface="Arial"/>
              </a:rPr>
              <a:t>jects more easily? What happens when we get to 10? 20? 30? How many groups of 10 can we see in the number ___? ___ ones make ____ten. What practical equipment is best for showing groups of 10?</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Misconceptions/ Common Errors </a:t>
            </a:r>
            <a:r>
              <a:rPr lang="en-GB" sz="1200" b="0" i="0" u="none" strike="noStrike">
                <a:solidFill>
                  <a:srgbClr val="000000"/>
                </a:solidFill>
                <a:latin typeface="Arial"/>
                <a:ea typeface="Arial"/>
                <a:cs typeface="Arial"/>
                <a:sym typeface="Arial"/>
              </a:rPr>
              <a:t>– Writing the tens and ones the wro</a:t>
            </a:r>
            <a:r>
              <a:rPr lang="en-GB">
                <a:solidFill>
                  <a:srgbClr val="000000"/>
                </a:solidFill>
                <a:latin typeface="Arial"/>
                <a:ea typeface="Arial"/>
                <a:cs typeface="Arial"/>
                <a:sym typeface="Arial"/>
              </a:rPr>
              <a:t>ng way round.</a:t>
            </a:r>
            <a:r>
              <a:rPr lang="en-GB" sz="1200" b="0" i="0" u="none" strike="noStrik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Further Practice </a:t>
            </a:r>
            <a:r>
              <a:rPr lang="en-GB" sz="1200" b="0" i="0" u="none" strike="noStrike">
                <a:solidFill>
                  <a:srgbClr val="000000"/>
                </a:solidFill>
                <a:latin typeface="Arial"/>
                <a:ea typeface="Arial"/>
                <a:cs typeface="Arial"/>
                <a:sym typeface="Arial"/>
              </a:rPr>
              <a:t>– More grouping of objects into </a:t>
            </a:r>
            <a:r>
              <a:rPr lang="en-GB">
                <a:solidFill>
                  <a:srgbClr val="000000"/>
                </a:solidFill>
                <a:latin typeface="Arial"/>
                <a:ea typeface="Arial"/>
                <a:cs typeface="Arial"/>
                <a:sym typeface="Arial"/>
              </a:rPr>
              <a:t>tens and ones using number frames and counters. Lots of discussion on how much easier it is to count objects when they are grouped into 10s.</a:t>
            </a:r>
            <a:endParaRPr/>
          </a:p>
        </p:txBody>
      </p:sp>
      <p:sp>
        <p:nvSpPr>
          <p:cNvPr id="299" name="Google Shape;29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a:latin typeface="Arial"/>
                <a:ea typeface="Arial"/>
                <a:cs typeface="Arial"/>
                <a:sym typeface="Arial"/>
              </a:rPr>
              <a:t>How and when to use these slides </a:t>
            </a:r>
            <a:r>
              <a:rPr lang="en-GB" b="0">
                <a:latin typeface="Arial"/>
                <a:ea typeface="Arial"/>
                <a:cs typeface="Arial"/>
                <a:sym typeface="Arial"/>
              </a:rPr>
              <a:t>– </a:t>
            </a:r>
            <a:r>
              <a:rPr lang="en-GB">
                <a:latin typeface="Arial"/>
                <a:ea typeface="Arial"/>
                <a:cs typeface="Arial"/>
                <a:sym typeface="Arial"/>
              </a:rPr>
              <a:t>Use these slides to help reinforce and consolidate place value if pupils are still unsure about grouping into 10s and that 1 ten is equal to 10 ones. Some pupils may need practise with counting on from tens. It visualises the number of tens in a number and the number or ones.</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Concrete resources </a:t>
            </a:r>
            <a:r>
              <a:rPr lang="en-GB" sz="1200" b="0" i="0" u="none" strike="noStrike">
                <a:solidFill>
                  <a:srgbClr val="000000"/>
                </a:solidFill>
                <a:latin typeface="Arial"/>
                <a:ea typeface="Arial"/>
                <a:cs typeface="Arial"/>
                <a:sym typeface="Arial"/>
              </a:rPr>
              <a:t>– </a:t>
            </a:r>
            <a:r>
              <a:rPr lang="en-GB">
                <a:solidFill>
                  <a:srgbClr val="000000"/>
                </a:solidFill>
                <a:latin typeface="Arial"/>
                <a:ea typeface="Arial"/>
                <a:cs typeface="Arial"/>
                <a:sym typeface="Arial"/>
              </a:rPr>
              <a:t>Ten frames, counters, number tracks</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Key Questions </a:t>
            </a:r>
            <a:r>
              <a:rPr lang="en-GB" sz="1200" b="0" i="0" u="none" strike="noStrike">
                <a:solidFill>
                  <a:srgbClr val="000000"/>
                </a:solidFill>
                <a:latin typeface="Arial"/>
                <a:ea typeface="Arial"/>
                <a:cs typeface="Arial"/>
                <a:sym typeface="Arial"/>
              </a:rPr>
              <a:t>– How many ___ ones make ____ </a:t>
            </a:r>
            <a:r>
              <a:rPr lang="en-GB">
                <a:solidFill>
                  <a:srgbClr val="000000"/>
                </a:solidFill>
                <a:latin typeface="Arial"/>
                <a:ea typeface="Arial"/>
                <a:cs typeface="Arial"/>
                <a:sym typeface="Arial"/>
              </a:rPr>
              <a:t>ten? How many groups of ten can we see in the number? What is the next number after the ___ten? Are we counting in tens or ones? Which is the quickest way to count the buckets? Explain why.</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Misconceptions/ Common Errors </a:t>
            </a:r>
            <a:r>
              <a:rPr lang="en-GB" sz="1200" b="0" i="0" u="none" strike="noStrike">
                <a:solidFill>
                  <a:srgbClr val="000000"/>
                </a:solidFill>
                <a:latin typeface="Arial"/>
                <a:ea typeface="Arial"/>
                <a:cs typeface="Arial"/>
                <a:sym typeface="Arial"/>
              </a:rPr>
              <a:t>– Pupils </a:t>
            </a:r>
            <a:r>
              <a:rPr lang="en-GB">
                <a:solidFill>
                  <a:srgbClr val="000000"/>
                </a:solidFill>
                <a:latin typeface="Arial"/>
                <a:ea typeface="Arial"/>
                <a:cs typeface="Arial"/>
                <a:sym typeface="Arial"/>
              </a:rPr>
              <a:t>can forget that they do not count in tens for all the objects and need to practise going from tens to ones.</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Further Practice </a:t>
            </a:r>
            <a:r>
              <a:rPr lang="en-GB" sz="1200" b="0" i="0" u="none" strike="noStrike">
                <a:solidFill>
                  <a:srgbClr val="000000"/>
                </a:solidFill>
                <a:latin typeface="Arial"/>
                <a:ea typeface="Arial"/>
                <a:cs typeface="Arial"/>
                <a:sym typeface="Arial"/>
              </a:rPr>
              <a:t>–</a:t>
            </a:r>
            <a:r>
              <a:rPr lang="en-GB">
                <a:solidFill>
                  <a:srgbClr val="000000"/>
                </a:solidFill>
                <a:latin typeface="Arial"/>
                <a:ea typeface="Arial"/>
                <a:cs typeface="Arial"/>
                <a:sym typeface="Arial"/>
              </a:rPr>
              <a:t> Make different numbers with counters and ten frames. Discuss why it is easier to arrange the counters into tens and ones before counting. </a:t>
            </a:r>
            <a:endParaRPr/>
          </a:p>
        </p:txBody>
      </p:sp>
      <p:sp>
        <p:nvSpPr>
          <p:cNvPr id="370" name="Google Shape;3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Assessment point for the lesson – ask the pupils to vote for the answer they think is correct.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A – The pupil has confused the tens and ones. </a:t>
            </a:r>
            <a:endParaRPr b="0"/>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B – The pupil doesn’t understand the value of 0 in a number.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C – The pupil has counted each Base 10 item as if they were one.</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D – Correct answer</a:t>
            </a:r>
            <a:endParaRPr/>
          </a:p>
          <a:p>
            <a:pPr marL="0" lvl="0" indent="0" algn="l" rtl="0">
              <a:spcBef>
                <a:spcPts val="0"/>
              </a:spcBef>
              <a:spcAft>
                <a:spcPts val="0"/>
              </a:spcAft>
              <a:buNone/>
            </a:pPr>
            <a:endParaRPr/>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Number line etc to help counting</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What has the Mathling done wrong? Which numbers are wrong or missing? What should it have said?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also forget to count multiples of 10 when counting in ones. </a:t>
            </a:r>
            <a:endParaRP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Base 10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What do these represent? How do you know? Why does the orange stick represent 10? How many cubes would I need to make this orange 10? How many tens are in 19? How many ones are in 19? How do you know?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Watch out for pupils not understanding the difference between tens and ones/ the value of the 1 in 19.</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Further Practice </a:t>
            </a:r>
            <a:r>
              <a:rPr lang="en-GB" sz="1200" b="0" i="0" u="none" strike="noStrike">
                <a:solidFill>
                  <a:schemeClr val="dk1"/>
                </a:solidFill>
                <a:latin typeface="Calibri"/>
                <a:ea typeface="Calibri"/>
                <a:cs typeface="Calibri"/>
                <a:sym typeface="Calibri"/>
              </a:rPr>
              <a:t>– Make other numbers using the base 10</a:t>
            </a:r>
            <a:endParaRPr/>
          </a:p>
        </p:txBody>
      </p:sp>
      <p:sp>
        <p:nvSpPr>
          <p:cNvPr id="106" name="Google Shape;1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Concrete resources </a:t>
            </a:r>
            <a:r>
              <a:rPr lang="en-GB" sz="1200" b="0" i="0" u="none" strike="noStrike">
                <a:solidFill>
                  <a:srgbClr val="000000"/>
                </a:solidFill>
                <a:latin typeface="Arial"/>
                <a:ea typeface="Arial"/>
                <a:cs typeface="Arial"/>
                <a:sym typeface="Arial"/>
              </a:rPr>
              <a:t>– B</a:t>
            </a:r>
            <a:r>
              <a:rPr lang="en-GB">
                <a:solidFill>
                  <a:srgbClr val="000000"/>
                </a:solidFill>
                <a:latin typeface="Arial"/>
                <a:ea typeface="Arial"/>
                <a:cs typeface="Arial"/>
                <a:sym typeface="Arial"/>
              </a:rPr>
              <a:t>ase 10</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Key Questions </a:t>
            </a:r>
            <a:r>
              <a:rPr lang="en-GB" sz="1200" b="0" i="0" u="none" strike="noStrike">
                <a:solidFill>
                  <a:srgbClr val="000000"/>
                </a:solidFill>
                <a:latin typeface="Arial"/>
                <a:ea typeface="Arial"/>
                <a:cs typeface="Arial"/>
                <a:sym typeface="Arial"/>
              </a:rPr>
              <a:t>– How did you count the </a:t>
            </a:r>
            <a:r>
              <a:rPr lang="en-GB">
                <a:solidFill>
                  <a:srgbClr val="000000"/>
                </a:solidFill>
                <a:latin typeface="Arial"/>
                <a:ea typeface="Arial"/>
                <a:cs typeface="Arial"/>
                <a:sym typeface="Arial"/>
              </a:rPr>
              <a:t>Base 10? Did you have a strategy? Did you partner agree with you? How did you know which was 14 and which was 41? Could you tell by just looking at the numbers and pictures or did you count? </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Misconceptions/ Common Errors </a:t>
            </a:r>
            <a:r>
              <a:rPr lang="en-GB" sz="1200" b="0" i="0" u="none" strike="noStrike">
                <a:solidFill>
                  <a:srgbClr val="000000"/>
                </a:solidFill>
                <a:latin typeface="Arial"/>
                <a:ea typeface="Arial"/>
                <a:cs typeface="Arial"/>
                <a:sym typeface="Arial"/>
              </a:rPr>
              <a:t>– Pupils can sometimes get the tens and ones </a:t>
            </a:r>
            <a:r>
              <a:rPr lang="en-GB">
                <a:solidFill>
                  <a:srgbClr val="000000"/>
                </a:solidFill>
                <a:latin typeface="Arial"/>
                <a:ea typeface="Arial"/>
                <a:cs typeface="Arial"/>
                <a:sym typeface="Arial"/>
              </a:rPr>
              <a:t>in the wrong order, especially when writing the number down. Reinforce the correct place value using base 10 apparatus so that pupils can visualise the number.</a:t>
            </a:r>
            <a:endParaRPr/>
          </a:p>
        </p:txBody>
      </p:sp>
      <p:sp>
        <p:nvSpPr>
          <p:cNvPr id="129" name="Google Shape;1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Answers will vary.</a:t>
            </a:r>
            <a:endParaRPr dirty="0"/>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tens and ones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2</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understand tens and ones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1" name="Google Shape;161;p10"/>
          <p:cNvSpPr txBox="1">
            <a:spLocks noGrp="1"/>
          </p:cNvSpPr>
          <p:nvPr>
            <p:ph type="body" idx="2"/>
          </p:nvPr>
        </p:nvSpPr>
        <p:spPr>
          <a:xfrm>
            <a:off x="263046" y="1176339"/>
            <a:ext cx="11736887" cy="133133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Do you agree with the Mathling?</a:t>
            </a:r>
            <a:endParaRPr/>
          </a:p>
          <a:p>
            <a:pPr marL="0" lvl="0" indent="0" algn="l" rtl="0">
              <a:lnSpc>
                <a:spcPct val="150000"/>
              </a:lnSpc>
              <a:spcBef>
                <a:spcPts val="1000"/>
              </a:spcBef>
              <a:spcAft>
                <a:spcPts val="0"/>
              </a:spcAft>
              <a:buClr>
                <a:srgbClr val="222222"/>
              </a:buClr>
              <a:buSzPts val="1800"/>
              <a:buNone/>
            </a:pPr>
            <a:r>
              <a:rPr lang="en-GB"/>
              <a:t>Explain your answer. </a:t>
            </a:r>
            <a:r>
              <a:rPr lang="en-GB" b="1"/>
              <a:t> </a:t>
            </a:r>
            <a:endParaRPr/>
          </a:p>
        </p:txBody>
      </p:sp>
      <p:sp>
        <p:nvSpPr>
          <p:cNvPr id="162" name="Google Shape;162;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63" name="Google Shape;163;p10"/>
          <p:cNvSpPr txBox="1"/>
          <p:nvPr/>
        </p:nvSpPr>
        <p:spPr>
          <a:xfrm>
            <a:off x="192067" y="5989413"/>
            <a:ext cx="1021269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is incorrect because there are 6 tens and 7 ones which make 67, not 57</a:t>
            </a:r>
            <a:endParaRPr/>
          </a:p>
        </p:txBody>
      </p:sp>
      <p:pic>
        <p:nvPicPr>
          <p:cNvPr id="164" name="Google Shape;164;p10"/>
          <p:cNvPicPr preferRelativeResize="0"/>
          <p:nvPr/>
        </p:nvPicPr>
        <p:blipFill rotWithShape="1">
          <a:blip r:embed="rId3">
            <a:alphaModFix/>
          </a:blip>
          <a:srcRect/>
          <a:stretch/>
        </p:blipFill>
        <p:spPr>
          <a:xfrm>
            <a:off x="263046" y="2739772"/>
            <a:ext cx="1664358" cy="1664353"/>
          </a:xfrm>
          <a:prstGeom prst="rect">
            <a:avLst/>
          </a:prstGeom>
          <a:noFill/>
          <a:ln>
            <a:noFill/>
          </a:ln>
        </p:spPr>
      </p:pic>
      <p:sp>
        <p:nvSpPr>
          <p:cNvPr id="165" name="Google Shape;165;p10"/>
          <p:cNvSpPr/>
          <p:nvPr/>
        </p:nvSpPr>
        <p:spPr>
          <a:xfrm>
            <a:off x="1693092" y="2328390"/>
            <a:ext cx="5679231" cy="882728"/>
          </a:xfrm>
          <a:prstGeom prst="wedgeEllipseCallout">
            <a:avLst>
              <a:gd name="adj1" fmla="val -51571"/>
              <a:gd name="adj2" fmla="val 42096"/>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The base 10 shows the number 57.</a:t>
            </a:r>
            <a:endParaRPr sz="1800">
              <a:solidFill>
                <a:srgbClr val="222222"/>
              </a:solidFill>
              <a:latin typeface="Century Gothic"/>
              <a:ea typeface="Century Gothic"/>
              <a:cs typeface="Century Gothic"/>
              <a:sym typeface="Century Gothic"/>
            </a:endParaRPr>
          </a:p>
        </p:txBody>
      </p:sp>
      <p:grpSp>
        <p:nvGrpSpPr>
          <p:cNvPr id="166" name="Google Shape;166;p10"/>
          <p:cNvGrpSpPr/>
          <p:nvPr/>
        </p:nvGrpSpPr>
        <p:grpSpPr>
          <a:xfrm>
            <a:off x="4634584" y="3646883"/>
            <a:ext cx="3938496" cy="1541910"/>
            <a:chOff x="4357493" y="3778622"/>
            <a:chExt cx="3938496" cy="1541910"/>
          </a:xfrm>
        </p:grpSpPr>
        <p:pic>
          <p:nvPicPr>
            <p:cNvPr id="167" name="Google Shape;167;p10"/>
            <p:cNvPicPr preferRelativeResize="0"/>
            <p:nvPr/>
          </p:nvPicPr>
          <p:blipFill rotWithShape="1">
            <a:blip r:embed="rId4">
              <a:alphaModFix/>
            </a:blip>
            <a:srcRect/>
            <a:stretch/>
          </p:blipFill>
          <p:spPr>
            <a:xfrm>
              <a:off x="6787582" y="5022450"/>
              <a:ext cx="259504" cy="286349"/>
            </a:xfrm>
            <a:prstGeom prst="rect">
              <a:avLst/>
            </a:prstGeom>
            <a:noFill/>
            <a:ln>
              <a:noFill/>
            </a:ln>
          </p:spPr>
        </p:pic>
        <p:pic>
          <p:nvPicPr>
            <p:cNvPr id="168" name="Google Shape;168;p10"/>
            <p:cNvPicPr preferRelativeResize="0"/>
            <p:nvPr/>
          </p:nvPicPr>
          <p:blipFill rotWithShape="1">
            <a:blip r:embed="rId5">
              <a:alphaModFix/>
            </a:blip>
            <a:srcRect/>
            <a:stretch/>
          </p:blipFill>
          <p:spPr>
            <a:xfrm>
              <a:off x="4357493" y="3778622"/>
              <a:ext cx="259504" cy="1530177"/>
            </a:xfrm>
            <a:prstGeom prst="rect">
              <a:avLst/>
            </a:prstGeom>
            <a:noFill/>
            <a:ln>
              <a:noFill/>
            </a:ln>
          </p:spPr>
        </p:pic>
        <p:pic>
          <p:nvPicPr>
            <p:cNvPr id="169" name="Google Shape;169;p10"/>
            <p:cNvPicPr preferRelativeResize="0"/>
            <p:nvPr/>
          </p:nvPicPr>
          <p:blipFill rotWithShape="1">
            <a:blip r:embed="rId5">
              <a:alphaModFix/>
            </a:blip>
            <a:srcRect/>
            <a:stretch/>
          </p:blipFill>
          <p:spPr>
            <a:xfrm>
              <a:off x="4759275" y="3778622"/>
              <a:ext cx="259504" cy="1530177"/>
            </a:xfrm>
            <a:prstGeom prst="rect">
              <a:avLst/>
            </a:prstGeom>
            <a:noFill/>
            <a:ln>
              <a:noFill/>
            </a:ln>
          </p:spPr>
        </p:pic>
        <p:pic>
          <p:nvPicPr>
            <p:cNvPr id="170" name="Google Shape;170;p10"/>
            <p:cNvPicPr preferRelativeResize="0"/>
            <p:nvPr/>
          </p:nvPicPr>
          <p:blipFill rotWithShape="1">
            <a:blip r:embed="rId5">
              <a:alphaModFix/>
            </a:blip>
            <a:srcRect/>
            <a:stretch/>
          </p:blipFill>
          <p:spPr>
            <a:xfrm>
              <a:off x="5161057" y="3778622"/>
              <a:ext cx="259504" cy="1530177"/>
            </a:xfrm>
            <a:prstGeom prst="rect">
              <a:avLst/>
            </a:prstGeom>
            <a:noFill/>
            <a:ln>
              <a:noFill/>
            </a:ln>
          </p:spPr>
        </p:pic>
        <p:pic>
          <p:nvPicPr>
            <p:cNvPr id="171" name="Google Shape;171;p10"/>
            <p:cNvPicPr preferRelativeResize="0"/>
            <p:nvPr/>
          </p:nvPicPr>
          <p:blipFill rotWithShape="1">
            <a:blip r:embed="rId5">
              <a:alphaModFix/>
            </a:blip>
            <a:srcRect/>
            <a:stretch/>
          </p:blipFill>
          <p:spPr>
            <a:xfrm>
              <a:off x="5562839" y="3778622"/>
              <a:ext cx="259504" cy="1530177"/>
            </a:xfrm>
            <a:prstGeom prst="rect">
              <a:avLst/>
            </a:prstGeom>
            <a:noFill/>
            <a:ln>
              <a:noFill/>
            </a:ln>
          </p:spPr>
        </p:pic>
        <p:pic>
          <p:nvPicPr>
            <p:cNvPr id="172" name="Google Shape;172;p10"/>
            <p:cNvPicPr preferRelativeResize="0"/>
            <p:nvPr/>
          </p:nvPicPr>
          <p:blipFill rotWithShape="1">
            <a:blip r:embed="rId5">
              <a:alphaModFix/>
            </a:blip>
            <a:srcRect/>
            <a:stretch/>
          </p:blipFill>
          <p:spPr>
            <a:xfrm>
              <a:off x="5964621" y="3778622"/>
              <a:ext cx="259504" cy="1530177"/>
            </a:xfrm>
            <a:prstGeom prst="rect">
              <a:avLst/>
            </a:prstGeom>
            <a:noFill/>
            <a:ln>
              <a:noFill/>
            </a:ln>
          </p:spPr>
        </p:pic>
        <p:pic>
          <p:nvPicPr>
            <p:cNvPr id="173" name="Google Shape;173;p10"/>
            <p:cNvPicPr preferRelativeResize="0"/>
            <p:nvPr/>
          </p:nvPicPr>
          <p:blipFill rotWithShape="1">
            <a:blip r:embed="rId5">
              <a:alphaModFix/>
            </a:blip>
            <a:srcRect/>
            <a:stretch/>
          </p:blipFill>
          <p:spPr>
            <a:xfrm>
              <a:off x="6366403" y="3778622"/>
              <a:ext cx="259504" cy="1530177"/>
            </a:xfrm>
            <a:prstGeom prst="rect">
              <a:avLst/>
            </a:prstGeom>
            <a:noFill/>
            <a:ln>
              <a:noFill/>
            </a:ln>
          </p:spPr>
        </p:pic>
        <p:pic>
          <p:nvPicPr>
            <p:cNvPr id="174" name="Google Shape;174;p10"/>
            <p:cNvPicPr preferRelativeResize="0"/>
            <p:nvPr/>
          </p:nvPicPr>
          <p:blipFill rotWithShape="1">
            <a:blip r:embed="rId4">
              <a:alphaModFix/>
            </a:blip>
            <a:srcRect/>
            <a:stretch/>
          </p:blipFill>
          <p:spPr>
            <a:xfrm>
              <a:off x="7203883" y="5022450"/>
              <a:ext cx="259504" cy="286349"/>
            </a:xfrm>
            <a:prstGeom prst="rect">
              <a:avLst/>
            </a:prstGeom>
            <a:noFill/>
            <a:ln>
              <a:noFill/>
            </a:ln>
          </p:spPr>
        </p:pic>
        <p:pic>
          <p:nvPicPr>
            <p:cNvPr id="175" name="Google Shape;175;p10"/>
            <p:cNvPicPr preferRelativeResize="0"/>
            <p:nvPr/>
          </p:nvPicPr>
          <p:blipFill rotWithShape="1">
            <a:blip r:embed="rId4">
              <a:alphaModFix/>
            </a:blip>
            <a:srcRect/>
            <a:stretch/>
          </p:blipFill>
          <p:spPr>
            <a:xfrm>
              <a:off x="7620184" y="5034183"/>
              <a:ext cx="259504" cy="286349"/>
            </a:xfrm>
            <a:prstGeom prst="rect">
              <a:avLst/>
            </a:prstGeom>
            <a:noFill/>
            <a:ln>
              <a:noFill/>
            </a:ln>
          </p:spPr>
        </p:pic>
        <p:pic>
          <p:nvPicPr>
            <p:cNvPr id="176" name="Google Shape;176;p10"/>
            <p:cNvPicPr preferRelativeResize="0"/>
            <p:nvPr/>
          </p:nvPicPr>
          <p:blipFill rotWithShape="1">
            <a:blip r:embed="rId4">
              <a:alphaModFix/>
            </a:blip>
            <a:srcRect/>
            <a:stretch/>
          </p:blipFill>
          <p:spPr>
            <a:xfrm>
              <a:off x="8036485" y="5022449"/>
              <a:ext cx="259504" cy="286349"/>
            </a:xfrm>
            <a:prstGeom prst="rect">
              <a:avLst/>
            </a:prstGeom>
            <a:noFill/>
            <a:ln>
              <a:noFill/>
            </a:ln>
          </p:spPr>
        </p:pic>
        <p:pic>
          <p:nvPicPr>
            <p:cNvPr id="177" name="Google Shape;177;p10"/>
            <p:cNvPicPr preferRelativeResize="0"/>
            <p:nvPr/>
          </p:nvPicPr>
          <p:blipFill rotWithShape="1">
            <a:blip r:embed="rId4">
              <a:alphaModFix/>
            </a:blip>
            <a:srcRect/>
            <a:stretch/>
          </p:blipFill>
          <p:spPr>
            <a:xfrm>
              <a:off x="7029018" y="4653231"/>
              <a:ext cx="259504" cy="286349"/>
            </a:xfrm>
            <a:prstGeom prst="rect">
              <a:avLst/>
            </a:prstGeom>
            <a:noFill/>
            <a:ln>
              <a:noFill/>
            </a:ln>
          </p:spPr>
        </p:pic>
        <p:pic>
          <p:nvPicPr>
            <p:cNvPr id="178" name="Google Shape;178;p10"/>
            <p:cNvPicPr preferRelativeResize="0"/>
            <p:nvPr/>
          </p:nvPicPr>
          <p:blipFill rotWithShape="1">
            <a:blip r:embed="rId4">
              <a:alphaModFix/>
            </a:blip>
            <a:srcRect/>
            <a:stretch/>
          </p:blipFill>
          <p:spPr>
            <a:xfrm>
              <a:off x="7445319" y="4653231"/>
              <a:ext cx="259504" cy="286349"/>
            </a:xfrm>
            <a:prstGeom prst="rect">
              <a:avLst/>
            </a:prstGeom>
            <a:noFill/>
            <a:ln>
              <a:noFill/>
            </a:ln>
          </p:spPr>
        </p:pic>
        <p:pic>
          <p:nvPicPr>
            <p:cNvPr id="179" name="Google Shape;179;p10"/>
            <p:cNvPicPr preferRelativeResize="0"/>
            <p:nvPr/>
          </p:nvPicPr>
          <p:blipFill rotWithShape="1">
            <a:blip r:embed="rId4">
              <a:alphaModFix/>
            </a:blip>
            <a:srcRect/>
            <a:stretch/>
          </p:blipFill>
          <p:spPr>
            <a:xfrm>
              <a:off x="7861620" y="4664964"/>
              <a:ext cx="259504" cy="286349"/>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nextCondLst>
                <p:cond evt="onClick" delay="0">
                  <p:tgtEl>
                    <p:spTgt spid="16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application&#10;&#10;Description automatically generated">
            <a:extLst>
              <a:ext uri="{FF2B5EF4-FFF2-40B4-BE49-F238E27FC236}">
                <a16:creationId xmlns:a16="http://schemas.microsoft.com/office/drawing/2014/main" id="{F235E78B-99A3-824F-8718-9BF52DBC4D88}"/>
              </a:ext>
            </a:extLst>
          </p:cNvPr>
          <p:cNvPicPr>
            <a:picLocks noChangeAspect="1"/>
          </p:cNvPicPr>
          <p:nvPr/>
        </p:nvPicPr>
        <p:blipFill>
          <a:blip r:embed="rId3"/>
          <a:stretch>
            <a:fillRect/>
          </a:stretch>
        </p:blipFill>
        <p:spPr>
          <a:xfrm>
            <a:off x="263524" y="1077157"/>
            <a:ext cx="7848600" cy="33070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93" name="Google Shape;193;p12"/>
          <p:cNvSpPr txBox="1">
            <a:spLocks noGrp="1"/>
          </p:cNvSpPr>
          <p:nvPr>
            <p:ph type="body" idx="2"/>
          </p:nvPr>
        </p:nvSpPr>
        <p:spPr>
          <a:xfrm>
            <a:off x="263046" y="1176339"/>
            <a:ext cx="11736887" cy="45512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rgbClr val="222222"/>
              </a:buClr>
              <a:buSzPts val="1800"/>
              <a:buNone/>
            </a:pPr>
            <a:r>
              <a:rPr lang="en-GB" b="1"/>
              <a:t>Which of these is the odd one out? </a:t>
            </a:r>
            <a:endParaRPr/>
          </a:p>
        </p:txBody>
      </p:sp>
      <p:sp>
        <p:nvSpPr>
          <p:cNvPr id="194" name="Google Shape;194;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95" name="Google Shape;195;p12"/>
          <p:cNvSpPr txBox="1"/>
          <p:nvPr/>
        </p:nvSpPr>
        <p:spPr>
          <a:xfrm>
            <a:off x="263046" y="5549677"/>
            <a:ext cx="10212697"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number shapes are the odd one out. They show 47 and the others show 37. The tens are different.</a:t>
            </a:r>
            <a:endParaRPr/>
          </a:p>
        </p:txBody>
      </p:sp>
      <p:grpSp>
        <p:nvGrpSpPr>
          <p:cNvPr id="196" name="Google Shape;196;p12"/>
          <p:cNvGrpSpPr/>
          <p:nvPr/>
        </p:nvGrpSpPr>
        <p:grpSpPr>
          <a:xfrm>
            <a:off x="7742593" y="1176339"/>
            <a:ext cx="2733150" cy="1541910"/>
            <a:chOff x="5562839" y="3778622"/>
            <a:chExt cx="2733150" cy="1541910"/>
          </a:xfrm>
        </p:grpSpPr>
        <p:pic>
          <p:nvPicPr>
            <p:cNvPr id="197" name="Google Shape;197;p12"/>
            <p:cNvPicPr preferRelativeResize="0"/>
            <p:nvPr/>
          </p:nvPicPr>
          <p:blipFill rotWithShape="1">
            <a:blip r:embed="rId3">
              <a:alphaModFix/>
            </a:blip>
            <a:srcRect/>
            <a:stretch/>
          </p:blipFill>
          <p:spPr>
            <a:xfrm>
              <a:off x="6787582" y="5022450"/>
              <a:ext cx="259504" cy="286349"/>
            </a:xfrm>
            <a:prstGeom prst="rect">
              <a:avLst/>
            </a:prstGeom>
            <a:noFill/>
            <a:ln>
              <a:noFill/>
            </a:ln>
          </p:spPr>
        </p:pic>
        <p:pic>
          <p:nvPicPr>
            <p:cNvPr id="198" name="Google Shape;198;p12"/>
            <p:cNvPicPr preferRelativeResize="0"/>
            <p:nvPr/>
          </p:nvPicPr>
          <p:blipFill rotWithShape="1">
            <a:blip r:embed="rId4">
              <a:alphaModFix/>
            </a:blip>
            <a:srcRect/>
            <a:stretch/>
          </p:blipFill>
          <p:spPr>
            <a:xfrm>
              <a:off x="5562839" y="3778622"/>
              <a:ext cx="259504" cy="1530177"/>
            </a:xfrm>
            <a:prstGeom prst="rect">
              <a:avLst/>
            </a:prstGeom>
            <a:noFill/>
            <a:ln>
              <a:noFill/>
            </a:ln>
          </p:spPr>
        </p:pic>
        <p:pic>
          <p:nvPicPr>
            <p:cNvPr id="199" name="Google Shape;199;p12"/>
            <p:cNvPicPr preferRelativeResize="0"/>
            <p:nvPr/>
          </p:nvPicPr>
          <p:blipFill rotWithShape="1">
            <a:blip r:embed="rId4">
              <a:alphaModFix/>
            </a:blip>
            <a:srcRect/>
            <a:stretch/>
          </p:blipFill>
          <p:spPr>
            <a:xfrm>
              <a:off x="5964621" y="3778622"/>
              <a:ext cx="259504" cy="1530177"/>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6366403" y="3778622"/>
              <a:ext cx="259504" cy="1530177"/>
            </a:xfrm>
            <a:prstGeom prst="rect">
              <a:avLst/>
            </a:prstGeom>
            <a:noFill/>
            <a:ln>
              <a:noFill/>
            </a:ln>
          </p:spPr>
        </p:pic>
        <p:pic>
          <p:nvPicPr>
            <p:cNvPr id="201" name="Google Shape;201;p12"/>
            <p:cNvPicPr preferRelativeResize="0"/>
            <p:nvPr/>
          </p:nvPicPr>
          <p:blipFill rotWithShape="1">
            <a:blip r:embed="rId3">
              <a:alphaModFix/>
            </a:blip>
            <a:srcRect/>
            <a:stretch/>
          </p:blipFill>
          <p:spPr>
            <a:xfrm>
              <a:off x="7203883" y="5022450"/>
              <a:ext cx="259504" cy="286349"/>
            </a:xfrm>
            <a:prstGeom prst="rect">
              <a:avLst/>
            </a:prstGeom>
            <a:noFill/>
            <a:ln>
              <a:noFill/>
            </a:ln>
          </p:spPr>
        </p:pic>
        <p:pic>
          <p:nvPicPr>
            <p:cNvPr id="202" name="Google Shape;202;p12"/>
            <p:cNvPicPr preferRelativeResize="0"/>
            <p:nvPr/>
          </p:nvPicPr>
          <p:blipFill rotWithShape="1">
            <a:blip r:embed="rId3">
              <a:alphaModFix/>
            </a:blip>
            <a:srcRect/>
            <a:stretch/>
          </p:blipFill>
          <p:spPr>
            <a:xfrm>
              <a:off x="7620184" y="5034183"/>
              <a:ext cx="259504" cy="286349"/>
            </a:xfrm>
            <a:prstGeom prst="rect">
              <a:avLst/>
            </a:prstGeom>
            <a:noFill/>
            <a:ln>
              <a:noFill/>
            </a:ln>
          </p:spPr>
        </p:pic>
        <p:pic>
          <p:nvPicPr>
            <p:cNvPr id="203" name="Google Shape;203;p12"/>
            <p:cNvPicPr preferRelativeResize="0"/>
            <p:nvPr/>
          </p:nvPicPr>
          <p:blipFill rotWithShape="1">
            <a:blip r:embed="rId3">
              <a:alphaModFix/>
            </a:blip>
            <a:srcRect/>
            <a:stretch/>
          </p:blipFill>
          <p:spPr>
            <a:xfrm>
              <a:off x="8036485" y="5022449"/>
              <a:ext cx="259504" cy="286349"/>
            </a:xfrm>
            <a:prstGeom prst="rect">
              <a:avLst/>
            </a:prstGeom>
            <a:noFill/>
            <a:ln>
              <a:noFill/>
            </a:ln>
          </p:spPr>
        </p:pic>
        <p:pic>
          <p:nvPicPr>
            <p:cNvPr id="204" name="Google Shape;204;p12"/>
            <p:cNvPicPr preferRelativeResize="0"/>
            <p:nvPr/>
          </p:nvPicPr>
          <p:blipFill rotWithShape="1">
            <a:blip r:embed="rId3">
              <a:alphaModFix/>
            </a:blip>
            <a:srcRect/>
            <a:stretch/>
          </p:blipFill>
          <p:spPr>
            <a:xfrm>
              <a:off x="7029018" y="4653231"/>
              <a:ext cx="259504" cy="286349"/>
            </a:xfrm>
            <a:prstGeom prst="rect">
              <a:avLst/>
            </a:prstGeom>
            <a:noFill/>
            <a:ln>
              <a:noFill/>
            </a:ln>
          </p:spPr>
        </p:pic>
        <p:pic>
          <p:nvPicPr>
            <p:cNvPr id="205" name="Google Shape;205;p12"/>
            <p:cNvPicPr preferRelativeResize="0"/>
            <p:nvPr/>
          </p:nvPicPr>
          <p:blipFill rotWithShape="1">
            <a:blip r:embed="rId3">
              <a:alphaModFix/>
            </a:blip>
            <a:srcRect/>
            <a:stretch/>
          </p:blipFill>
          <p:spPr>
            <a:xfrm>
              <a:off x="7445319" y="4653231"/>
              <a:ext cx="259504" cy="286349"/>
            </a:xfrm>
            <a:prstGeom prst="rect">
              <a:avLst/>
            </a:prstGeom>
            <a:noFill/>
            <a:ln>
              <a:noFill/>
            </a:ln>
          </p:spPr>
        </p:pic>
        <p:pic>
          <p:nvPicPr>
            <p:cNvPr id="206" name="Google Shape;206;p12"/>
            <p:cNvPicPr preferRelativeResize="0"/>
            <p:nvPr/>
          </p:nvPicPr>
          <p:blipFill rotWithShape="1">
            <a:blip r:embed="rId3">
              <a:alphaModFix/>
            </a:blip>
            <a:srcRect/>
            <a:stretch/>
          </p:blipFill>
          <p:spPr>
            <a:xfrm>
              <a:off x="7861620" y="4664964"/>
              <a:ext cx="259504" cy="286349"/>
            </a:xfrm>
            <a:prstGeom prst="rect">
              <a:avLst/>
            </a:prstGeom>
            <a:noFill/>
            <a:ln>
              <a:noFill/>
            </a:ln>
          </p:spPr>
        </p:pic>
      </p:grpSp>
      <p:grpSp>
        <p:nvGrpSpPr>
          <p:cNvPr id="207" name="Google Shape;207;p12"/>
          <p:cNvGrpSpPr/>
          <p:nvPr/>
        </p:nvGrpSpPr>
        <p:grpSpPr>
          <a:xfrm>
            <a:off x="394517" y="1748575"/>
            <a:ext cx="2470877" cy="3487503"/>
            <a:chOff x="394517" y="1748575"/>
            <a:chExt cx="2470877" cy="3487503"/>
          </a:xfrm>
        </p:grpSpPr>
        <p:pic>
          <p:nvPicPr>
            <p:cNvPr id="208" name="Google Shape;208;p12"/>
            <p:cNvPicPr preferRelativeResize="0"/>
            <p:nvPr/>
          </p:nvPicPr>
          <p:blipFill rotWithShape="1">
            <a:blip r:embed="rId5">
              <a:alphaModFix/>
            </a:blip>
            <a:srcRect/>
            <a:stretch/>
          </p:blipFill>
          <p:spPr>
            <a:xfrm>
              <a:off x="394517" y="1748575"/>
              <a:ext cx="1099720" cy="1680425"/>
            </a:xfrm>
            <a:prstGeom prst="rect">
              <a:avLst/>
            </a:prstGeom>
            <a:noFill/>
            <a:ln>
              <a:noFill/>
            </a:ln>
          </p:spPr>
        </p:pic>
        <p:pic>
          <p:nvPicPr>
            <p:cNvPr id="209" name="Google Shape;209;p12"/>
            <p:cNvPicPr preferRelativeResize="0"/>
            <p:nvPr/>
          </p:nvPicPr>
          <p:blipFill rotWithShape="1">
            <a:blip r:embed="rId6">
              <a:alphaModFix/>
            </a:blip>
            <a:srcRect/>
            <a:stretch/>
          </p:blipFill>
          <p:spPr>
            <a:xfrm>
              <a:off x="1622114" y="3493953"/>
              <a:ext cx="116142" cy="1742125"/>
            </a:xfrm>
            <a:prstGeom prst="rect">
              <a:avLst/>
            </a:prstGeom>
            <a:noFill/>
            <a:ln>
              <a:noFill/>
            </a:ln>
          </p:spPr>
        </p:pic>
        <p:pic>
          <p:nvPicPr>
            <p:cNvPr id="210" name="Google Shape;210;p12"/>
            <p:cNvPicPr preferRelativeResize="0"/>
            <p:nvPr/>
          </p:nvPicPr>
          <p:blipFill rotWithShape="1">
            <a:blip r:embed="rId5">
              <a:alphaModFix/>
            </a:blip>
            <a:srcRect/>
            <a:stretch/>
          </p:blipFill>
          <p:spPr>
            <a:xfrm>
              <a:off x="1609666" y="1767783"/>
              <a:ext cx="1099720" cy="1680425"/>
            </a:xfrm>
            <a:prstGeom prst="rect">
              <a:avLst/>
            </a:prstGeom>
            <a:noFill/>
            <a:ln>
              <a:noFill/>
            </a:ln>
          </p:spPr>
        </p:pic>
        <p:pic>
          <p:nvPicPr>
            <p:cNvPr id="211" name="Google Shape;211;p12"/>
            <p:cNvPicPr preferRelativeResize="0"/>
            <p:nvPr/>
          </p:nvPicPr>
          <p:blipFill rotWithShape="1">
            <a:blip r:embed="rId5">
              <a:alphaModFix/>
            </a:blip>
            <a:srcRect/>
            <a:stretch/>
          </p:blipFill>
          <p:spPr>
            <a:xfrm>
              <a:off x="394517" y="3499883"/>
              <a:ext cx="1099720" cy="1680425"/>
            </a:xfrm>
            <a:prstGeom prst="rect">
              <a:avLst/>
            </a:prstGeom>
            <a:noFill/>
            <a:ln>
              <a:noFill/>
            </a:ln>
          </p:spPr>
        </p:pic>
        <p:pic>
          <p:nvPicPr>
            <p:cNvPr id="212" name="Google Shape;212;p12"/>
            <p:cNvPicPr preferRelativeResize="0"/>
            <p:nvPr/>
          </p:nvPicPr>
          <p:blipFill rotWithShape="1">
            <a:blip r:embed="rId6">
              <a:alphaModFix/>
            </a:blip>
            <a:srcRect/>
            <a:stretch/>
          </p:blipFill>
          <p:spPr>
            <a:xfrm>
              <a:off x="1808062" y="3493953"/>
              <a:ext cx="116142" cy="1742125"/>
            </a:xfrm>
            <a:prstGeom prst="rect">
              <a:avLst/>
            </a:prstGeom>
            <a:noFill/>
            <a:ln>
              <a:noFill/>
            </a:ln>
          </p:spPr>
        </p:pic>
        <p:pic>
          <p:nvPicPr>
            <p:cNvPr id="213" name="Google Shape;213;p12"/>
            <p:cNvPicPr preferRelativeResize="0"/>
            <p:nvPr/>
          </p:nvPicPr>
          <p:blipFill rotWithShape="1">
            <a:blip r:embed="rId6">
              <a:alphaModFix/>
            </a:blip>
            <a:srcRect/>
            <a:stretch/>
          </p:blipFill>
          <p:spPr>
            <a:xfrm>
              <a:off x="1994010" y="3493953"/>
              <a:ext cx="116142" cy="1742125"/>
            </a:xfrm>
            <a:prstGeom prst="rect">
              <a:avLst/>
            </a:prstGeom>
            <a:noFill/>
            <a:ln>
              <a:noFill/>
            </a:ln>
          </p:spPr>
        </p:pic>
        <p:pic>
          <p:nvPicPr>
            <p:cNvPr id="214" name="Google Shape;214;p12"/>
            <p:cNvPicPr preferRelativeResize="0"/>
            <p:nvPr/>
          </p:nvPicPr>
          <p:blipFill rotWithShape="1">
            <a:blip r:embed="rId6">
              <a:alphaModFix/>
            </a:blip>
            <a:srcRect/>
            <a:stretch/>
          </p:blipFill>
          <p:spPr>
            <a:xfrm>
              <a:off x="2191408" y="3493953"/>
              <a:ext cx="116142" cy="1742125"/>
            </a:xfrm>
            <a:prstGeom prst="rect">
              <a:avLst/>
            </a:prstGeom>
            <a:noFill/>
            <a:ln>
              <a:noFill/>
            </a:ln>
          </p:spPr>
        </p:pic>
        <p:pic>
          <p:nvPicPr>
            <p:cNvPr id="215" name="Google Shape;215;p12"/>
            <p:cNvPicPr preferRelativeResize="0"/>
            <p:nvPr/>
          </p:nvPicPr>
          <p:blipFill rotWithShape="1">
            <a:blip r:embed="rId6">
              <a:alphaModFix/>
            </a:blip>
            <a:srcRect/>
            <a:stretch/>
          </p:blipFill>
          <p:spPr>
            <a:xfrm>
              <a:off x="2377356" y="3493953"/>
              <a:ext cx="116142" cy="1742125"/>
            </a:xfrm>
            <a:prstGeom prst="rect">
              <a:avLst/>
            </a:prstGeom>
            <a:noFill/>
            <a:ln>
              <a:noFill/>
            </a:ln>
          </p:spPr>
        </p:pic>
        <p:pic>
          <p:nvPicPr>
            <p:cNvPr id="216" name="Google Shape;216;p12"/>
            <p:cNvPicPr preferRelativeResize="0"/>
            <p:nvPr/>
          </p:nvPicPr>
          <p:blipFill rotWithShape="1">
            <a:blip r:embed="rId6">
              <a:alphaModFix/>
            </a:blip>
            <a:srcRect/>
            <a:stretch/>
          </p:blipFill>
          <p:spPr>
            <a:xfrm>
              <a:off x="2563304" y="3493953"/>
              <a:ext cx="116142" cy="1742125"/>
            </a:xfrm>
            <a:prstGeom prst="rect">
              <a:avLst/>
            </a:prstGeom>
            <a:noFill/>
            <a:ln>
              <a:noFill/>
            </a:ln>
          </p:spPr>
        </p:pic>
        <p:pic>
          <p:nvPicPr>
            <p:cNvPr id="217" name="Google Shape;217;p12"/>
            <p:cNvPicPr preferRelativeResize="0"/>
            <p:nvPr/>
          </p:nvPicPr>
          <p:blipFill rotWithShape="1">
            <a:blip r:embed="rId6">
              <a:alphaModFix/>
            </a:blip>
            <a:srcRect/>
            <a:stretch/>
          </p:blipFill>
          <p:spPr>
            <a:xfrm>
              <a:off x="2749252" y="3493953"/>
              <a:ext cx="116142" cy="1742125"/>
            </a:xfrm>
            <a:prstGeom prst="rect">
              <a:avLst/>
            </a:prstGeom>
            <a:noFill/>
            <a:ln>
              <a:noFill/>
            </a:ln>
          </p:spPr>
        </p:pic>
      </p:grpSp>
      <p:grpSp>
        <p:nvGrpSpPr>
          <p:cNvPr id="218" name="Google Shape;218;p12"/>
          <p:cNvGrpSpPr/>
          <p:nvPr/>
        </p:nvGrpSpPr>
        <p:grpSpPr>
          <a:xfrm>
            <a:off x="5300144" y="3233234"/>
            <a:ext cx="4412252" cy="1789724"/>
            <a:chOff x="4444721" y="3970747"/>
            <a:chExt cx="4412252" cy="1789724"/>
          </a:xfrm>
        </p:grpSpPr>
        <p:grpSp>
          <p:nvGrpSpPr>
            <p:cNvPr id="219" name="Google Shape;219;p12"/>
            <p:cNvGrpSpPr/>
            <p:nvPr/>
          </p:nvGrpSpPr>
          <p:grpSpPr>
            <a:xfrm>
              <a:off x="4444721" y="3970747"/>
              <a:ext cx="3498104" cy="1789724"/>
              <a:chOff x="3282821" y="4199689"/>
              <a:chExt cx="3498104" cy="1789724"/>
            </a:xfrm>
          </p:grpSpPr>
          <p:pic>
            <p:nvPicPr>
              <p:cNvPr id="220" name="Google Shape;220;p12"/>
              <p:cNvPicPr preferRelativeResize="0"/>
              <p:nvPr/>
            </p:nvPicPr>
            <p:blipFill rotWithShape="1">
              <a:blip r:embed="rId7">
                <a:alphaModFix/>
              </a:blip>
              <a:srcRect/>
              <a:stretch/>
            </p:blipFill>
            <p:spPr>
              <a:xfrm>
                <a:off x="3282821" y="4478090"/>
                <a:ext cx="755660" cy="1511323"/>
              </a:xfrm>
              <a:prstGeom prst="rect">
                <a:avLst/>
              </a:prstGeom>
              <a:noFill/>
              <a:ln>
                <a:noFill/>
              </a:ln>
            </p:spPr>
          </p:pic>
          <p:pic>
            <p:nvPicPr>
              <p:cNvPr id="221" name="Google Shape;221;p12"/>
              <p:cNvPicPr preferRelativeResize="0"/>
              <p:nvPr/>
            </p:nvPicPr>
            <p:blipFill rotWithShape="1">
              <a:blip r:embed="rId8">
                <a:alphaModFix/>
              </a:blip>
              <a:srcRect/>
              <a:stretch/>
            </p:blipFill>
            <p:spPr>
              <a:xfrm>
                <a:off x="4236740" y="4199689"/>
                <a:ext cx="715889" cy="1789724"/>
              </a:xfrm>
              <a:prstGeom prst="rect">
                <a:avLst/>
              </a:prstGeom>
              <a:noFill/>
              <a:ln>
                <a:noFill/>
              </a:ln>
            </p:spPr>
          </p:pic>
          <p:pic>
            <p:nvPicPr>
              <p:cNvPr id="222" name="Google Shape;222;p12"/>
              <p:cNvPicPr preferRelativeResize="0"/>
              <p:nvPr/>
            </p:nvPicPr>
            <p:blipFill rotWithShape="1">
              <a:blip r:embed="rId8">
                <a:alphaModFix/>
              </a:blip>
              <a:srcRect/>
              <a:stretch/>
            </p:blipFill>
            <p:spPr>
              <a:xfrm>
                <a:off x="5150888" y="4199689"/>
                <a:ext cx="715889" cy="1789724"/>
              </a:xfrm>
              <a:prstGeom prst="rect">
                <a:avLst/>
              </a:prstGeom>
              <a:noFill/>
              <a:ln>
                <a:noFill/>
              </a:ln>
            </p:spPr>
          </p:pic>
          <p:pic>
            <p:nvPicPr>
              <p:cNvPr id="223" name="Google Shape;223;p12"/>
              <p:cNvPicPr preferRelativeResize="0"/>
              <p:nvPr/>
            </p:nvPicPr>
            <p:blipFill rotWithShape="1">
              <a:blip r:embed="rId8">
                <a:alphaModFix/>
              </a:blip>
              <a:srcRect/>
              <a:stretch/>
            </p:blipFill>
            <p:spPr>
              <a:xfrm>
                <a:off x="6065036" y="4199689"/>
                <a:ext cx="715889" cy="1789724"/>
              </a:xfrm>
              <a:prstGeom prst="rect">
                <a:avLst/>
              </a:prstGeom>
              <a:noFill/>
              <a:ln>
                <a:noFill/>
              </a:ln>
            </p:spPr>
          </p:pic>
        </p:grpSp>
        <p:pic>
          <p:nvPicPr>
            <p:cNvPr id="224" name="Google Shape;224;p12"/>
            <p:cNvPicPr preferRelativeResize="0"/>
            <p:nvPr/>
          </p:nvPicPr>
          <p:blipFill rotWithShape="1">
            <a:blip r:embed="rId8">
              <a:alphaModFix/>
            </a:blip>
            <a:srcRect/>
            <a:stretch/>
          </p:blipFill>
          <p:spPr>
            <a:xfrm>
              <a:off x="8141084" y="3970747"/>
              <a:ext cx="715889" cy="1789724"/>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nextCondLst>
                <p:cond evt="onClick" delay="0">
                  <p:tgtEl>
                    <p:spTgt spid="19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able&#10;&#10;Description automatically generated">
            <a:extLst>
              <a:ext uri="{FF2B5EF4-FFF2-40B4-BE49-F238E27FC236}">
                <a16:creationId xmlns:a16="http://schemas.microsoft.com/office/drawing/2014/main" id="{219565C8-786B-F14B-AC60-266E58EA61BA}"/>
              </a:ext>
            </a:extLst>
          </p:cNvPr>
          <p:cNvPicPr>
            <a:picLocks noChangeAspect="1"/>
          </p:cNvPicPr>
          <p:nvPr/>
        </p:nvPicPr>
        <p:blipFill>
          <a:blip r:embed="rId3"/>
          <a:stretch>
            <a:fillRect/>
          </a:stretch>
        </p:blipFill>
        <p:spPr>
          <a:xfrm>
            <a:off x="263524" y="1077157"/>
            <a:ext cx="7863840" cy="40081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82" name="Google Shape;282;p14"/>
          <p:cNvSpPr txBox="1">
            <a:spLocks noGrp="1"/>
          </p:cNvSpPr>
          <p:nvPr>
            <p:ph type="body" idx="2"/>
          </p:nvPr>
        </p:nvSpPr>
        <p:spPr>
          <a:xfrm>
            <a:off x="263046" y="1176338"/>
            <a:ext cx="11736887" cy="62475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tens and ones are in this number?</a:t>
            </a:r>
            <a:endParaRPr/>
          </a:p>
        </p:txBody>
      </p:sp>
      <p:sp>
        <p:nvSpPr>
          <p:cNvPr id="283" name="Google Shape;283;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84" name="Google Shape;284;p14"/>
          <p:cNvSpPr txBox="1"/>
          <p:nvPr/>
        </p:nvSpPr>
        <p:spPr>
          <a:xfrm>
            <a:off x="263046" y="4621598"/>
            <a:ext cx="10212697"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5 tens and 0 ones.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pencils represent 50.</a:t>
            </a:r>
            <a:endParaRPr/>
          </a:p>
        </p:txBody>
      </p:sp>
      <p:grpSp>
        <p:nvGrpSpPr>
          <p:cNvPr id="285" name="Google Shape;285;p14"/>
          <p:cNvGrpSpPr/>
          <p:nvPr/>
        </p:nvGrpSpPr>
        <p:grpSpPr>
          <a:xfrm>
            <a:off x="1676210" y="2176016"/>
            <a:ext cx="8440503" cy="1806029"/>
            <a:chOff x="263046" y="2272707"/>
            <a:chExt cx="8440503" cy="1806029"/>
          </a:xfrm>
        </p:grpSpPr>
        <p:pic>
          <p:nvPicPr>
            <p:cNvPr id="286" name="Google Shape;286;p14"/>
            <p:cNvPicPr preferRelativeResize="0"/>
            <p:nvPr/>
          </p:nvPicPr>
          <p:blipFill rotWithShape="1">
            <a:blip r:embed="rId3">
              <a:alphaModFix/>
            </a:blip>
            <a:srcRect/>
            <a:stretch/>
          </p:blipFill>
          <p:spPr>
            <a:xfrm>
              <a:off x="263046" y="2272707"/>
              <a:ext cx="1180719" cy="1806029"/>
            </a:xfrm>
            <a:prstGeom prst="rect">
              <a:avLst/>
            </a:prstGeom>
            <a:noFill/>
            <a:ln>
              <a:noFill/>
            </a:ln>
          </p:spPr>
        </p:pic>
        <p:pic>
          <p:nvPicPr>
            <p:cNvPr id="287" name="Google Shape;287;p14"/>
            <p:cNvPicPr preferRelativeResize="0"/>
            <p:nvPr/>
          </p:nvPicPr>
          <p:blipFill rotWithShape="1">
            <a:blip r:embed="rId3">
              <a:alphaModFix/>
            </a:blip>
            <a:srcRect/>
            <a:stretch/>
          </p:blipFill>
          <p:spPr>
            <a:xfrm>
              <a:off x="2077992" y="2272707"/>
              <a:ext cx="1180719" cy="1806029"/>
            </a:xfrm>
            <a:prstGeom prst="rect">
              <a:avLst/>
            </a:prstGeom>
            <a:noFill/>
            <a:ln>
              <a:noFill/>
            </a:ln>
          </p:spPr>
        </p:pic>
        <p:pic>
          <p:nvPicPr>
            <p:cNvPr id="288" name="Google Shape;288;p14"/>
            <p:cNvPicPr preferRelativeResize="0"/>
            <p:nvPr/>
          </p:nvPicPr>
          <p:blipFill rotWithShape="1">
            <a:blip r:embed="rId3">
              <a:alphaModFix/>
            </a:blip>
            <a:srcRect/>
            <a:stretch/>
          </p:blipFill>
          <p:spPr>
            <a:xfrm>
              <a:off x="3892938" y="2272707"/>
              <a:ext cx="1180719" cy="1806029"/>
            </a:xfrm>
            <a:prstGeom prst="rect">
              <a:avLst/>
            </a:prstGeom>
            <a:noFill/>
            <a:ln>
              <a:noFill/>
            </a:ln>
          </p:spPr>
        </p:pic>
        <p:pic>
          <p:nvPicPr>
            <p:cNvPr id="289" name="Google Shape;289;p14"/>
            <p:cNvPicPr preferRelativeResize="0"/>
            <p:nvPr/>
          </p:nvPicPr>
          <p:blipFill rotWithShape="1">
            <a:blip r:embed="rId3">
              <a:alphaModFix/>
            </a:blip>
            <a:srcRect/>
            <a:stretch/>
          </p:blipFill>
          <p:spPr>
            <a:xfrm>
              <a:off x="5707884" y="2272707"/>
              <a:ext cx="1180719" cy="1806029"/>
            </a:xfrm>
            <a:prstGeom prst="rect">
              <a:avLst/>
            </a:prstGeom>
            <a:noFill/>
            <a:ln>
              <a:noFill/>
            </a:ln>
          </p:spPr>
        </p:pic>
        <p:pic>
          <p:nvPicPr>
            <p:cNvPr id="290" name="Google Shape;290;p14"/>
            <p:cNvPicPr preferRelativeResize="0"/>
            <p:nvPr/>
          </p:nvPicPr>
          <p:blipFill rotWithShape="1">
            <a:blip r:embed="rId3">
              <a:alphaModFix/>
            </a:blip>
            <a:srcRect/>
            <a:stretch/>
          </p:blipFill>
          <p:spPr>
            <a:xfrm>
              <a:off x="7522830" y="2272707"/>
              <a:ext cx="1180719" cy="1806029"/>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childTnLst>
              </p:cTn>
              <p:nextCondLst>
                <p:cond evt="onClick" delay="0">
                  <p:tgtEl>
                    <p:spTgt spid="28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Place value to 50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6"/>
          <p:cNvSpPr txBox="1">
            <a:spLocks noGrp="1"/>
          </p:cNvSpPr>
          <p:nvPr>
            <p:ph type="body" idx="2"/>
          </p:nvPr>
        </p:nvSpPr>
        <p:spPr>
          <a:xfrm>
            <a:off x="263046" y="700645"/>
            <a:ext cx="11736887" cy="50164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Use the tens frame to show how many sweets and strawberries there are. </a:t>
            </a:r>
            <a:endParaRPr/>
          </a:p>
        </p:txBody>
      </p:sp>
      <p:sp>
        <p:nvSpPr>
          <p:cNvPr id="302" name="Google Shape;302;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03" name="Google Shape;303;p16"/>
          <p:cNvGrpSpPr/>
          <p:nvPr/>
        </p:nvGrpSpPr>
        <p:grpSpPr>
          <a:xfrm>
            <a:off x="322842" y="1361759"/>
            <a:ext cx="5315958" cy="1111039"/>
            <a:chOff x="322842" y="1361759"/>
            <a:chExt cx="5577610" cy="1165724"/>
          </a:xfrm>
        </p:grpSpPr>
        <p:pic>
          <p:nvPicPr>
            <p:cNvPr id="304" name="Google Shape;304;p16"/>
            <p:cNvPicPr preferRelativeResize="0"/>
            <p:nvPr/>
          </p:nvPicPr>
          <p:blipFill rotWithShape="1">
            <a:blip r:embed="rId3">
              <a:alphaModFix/>
            </a:blip>
            <a:srcRect/>
            <a:stretch/>
          </p:blipFill>
          <p:spPr>
            <a:xfrm>
              <a:off x="327588" y="1361759"/>
              <a:ext cx="696608" cy="346423"/>
            </a:xfrm>
            <a:prstGeom prst="rect">
              <a:avLst/>
            </a:prstGeom>
            <a:noFill/>
            <a:ln>
              <a:noFill/>
            </a:ln>
          </p:spPr>
        </p:pic>
        <p:pic>
          <p:nvPicPr>
            <p:cNvPr id="305" name="Google Shape;305;p16"/>
            <p:cNvPicPr preferRelativeResize="0"/>
            <p:nvPr/>
          </p:nvPicPr>
          <p:blipFill rotWithShape="1">
            <a:blip r:embed="rId3">
              <a:alphaModFix/>
            </a:blip>
            <a:srcRect/>
            <a:stretch/>
          </p:blipFill>
          <p:spPr>
            <a:xfrm>
              <a:off x="1024196" y="1361759"/>
              <a:ext cx="696608" cy="346423"/>
            </a:xfrm>
            <a:prstGeom prst="rect">
              <a:avLst/>
            </a:prstGeom>
            <a:noFill/>
            <a:ln>
              <a:noFill/>
            </a:ln>
          </p:spPr>
        </p:pic>
        <p:pic>
          <p:nvPicPr>
            <p:cNvPr id="306" name="Google Shape;306;p16"/>
            <p:cNvPicPr preferRelativeResize="0"/>
            <p:nvPr/>
          </p:nvPicPr>
          <p:blipFill rotWithShape="1">
            <a:blip r:embed="rId3">
              <a:alphaModFix/>
            </a:blip>
            <a:srcRect/>
            <a:stretch/>
          </p:blipFill>
          <p:spPr>
            <a:xfrm>
              <a:off x="1720804" y="1361759"/>
              <a:ext cx="696608" cy="346423"/>
            </a:xfrm>
            <a:prstGeom prst="rect">
              <a:avLst/>
            </a:prstGeom>
            <a:noFill/>
            <a:ln>
              <a:noFill/>
            </a:ln>
          </p:spPr>
        </p:pic>
        <p:pic>
          <p:nvPicPr>
            <p:cNvPr id="307" name="Google Shape;307;p16"/>
            <p:cNvPicPr preferRelativeResize="0"/>
            <p:nvPr/>
          </p:nvPicPr>
          <p:blipFill rotWithShape="1">
            <a:blip r:embed="rId3">
              <a:alphaModFix/>
            </a:blip>
            <a:srcRect/>
            <a:stretch/>
          </p:blipFill>
          <p:spPr>
            <a:xfrm>
              <a:off x="2417412" y="1361759"/>
              <a:ext cx="696608" cy="346423"/>
            </a:xfrm>
            <a:prstGeom prst="rect">
              <a:avLst/>
            </a:prstGeom>
            <a:noFill/>
            <a:ln>
              <a:noFill/>
            </a:ln>
          </p:spPr>
        </p:pic>
        <p:pic>
          <p:nvPicPr>
            <p:cNvPr id="308" name="Google Shape;308;p16"/>
            <p:cNvPicPr preferRelativeResize="0"/>
            <p:nvPr/>
          </p:nvPicPr>
          <p:blipFill rotWithShape="1">
            <a:blip r:embed="rId3">
              <a:alphaModFix/>
            </a:blip>
            <a:srcRect/>
            <a:stretch/>
          </p:blipFill>
          <p:spPr>
            <a:xfrm>
              <a:off x="3114020" y="1361759"/>
              <a:ext cx="696608" cy="346423"/>
            </a:xfrm>
            <a:prstGeom prst="rect">
              <a:avLst/>
            </a:prstGeom>
            <a:noFill/>
            <a:ln>
              <a:noFill/>
            </a:ln>
          </p:spPr>
        </p:pic>
        <p:pic>
          <p:nvPicPr>
            <p:cNvPr id="309" name="Google Shape;309;p16"/>
            <p:cNvPicPr preferRelativeResize="0"/>
            <p:nvPr/>
          </p:nvPicPr>
          <p:blipFill rotWithShape="1">
            <a:blip r:embed="rId3">
              <a:alphaModFix/>
            </a:blip>
            <a:srcRect/>
            <a:stretch/>
          </p:blipFill>
          <p:spPr>
            <a:xfrm>
              <a:off x="3810628" y="1361759"/>
              <a:ext cx="696608" cy="346423"/>
            </a:xfrm>
            <a:prstGeom prst="rect">
              <a:avLst/>
            </a:prstGeom>
            <a:noFill/>
            <a:ln>
              <a:noFill/>
            </a:ln>
          </p:spPr>
        </p:pic>
        <p:pic>
          <p:nvPicPr>
            <p:cNvPr id="310" name="Google Shape;310;p16"/>
            <p:cNvPicPr preferRelativeResize="0"/>
            <p:nvPr/>
          </p:nvPicPr>
          <p:blipFill rotWithShape="1">
            <a:blip r:embed="rId3">
              <a:alphaModFix/>
            </a:blip>
            <a:srcRect/>
            <a:stretch/>
          </p:blipFill>
          <p:spPr>
            <a:xfrm>
              <a:off x="4507236" y="1361759"/>
              <a:ext cx="696608" cy="346423"/>
            </a:xfrm>
            <a:prstGeom prst="rect">
              <a:avLst/>
            </a:prstGeom>
            <a:noFill/>
            <a:ln>
              <a:noFill/>
            </a:ln>
          </p:spPr>
        </p:pic>
        <p:pic>
          <p:nvPicPr>
            <p:cNvPr id="311" name="Google Shape;311;p16"/>
            <p:cNvPicPr preferRelativeResize="0"/>
            <p:nvPr/>
          </p:nvPicPr>
          <p:blipFill rotWithShape="1">
            <a:blip r:embed="rId3">
              <a:alphaModFix/>
            </a:blip>
            <a:srcRect/>
            <a:stretch/>
          </p:blipFill>
          <p:spPr>
            <a:xfrm>
              <a:off x="5203844" y="1361759"/>
              <a:ext cx="696608" cy="346423"/>
            </a:xfrm>
            <a:prstGeom prst="rect">
              <a:avLst/>
            </a:prstGeom>
            <a:noFill/>
            <a:ln>
              <a:noFill/>
            </a:ln>
          </p:spPr>
        </p:pic>
        <p:pic>
          <p:nvPicPr>
            <p:cNvPr id="312" name="Google Shape;312;p16"/>
            <p:cNvPicPr preferRelativeResize="0"/>
            <p:nvPr/>
          </p:nvPicPr>
          <p:blipFill rotWithShape="1">
            <a:blip r:embed="rId3">
              <a:alphaModFix/>
            </a:blip>
            <a:srcRect/>
            <a:stretch/>
          </p:blipFill>
          <p:spPr>
            <a:xfrm>
              <a:off x="327588" y="1765186"/>
              <a:ext cx="696608" cy="346423"/>
            </a:xfrm>
            <a:prstGeom prst="rect">
              <a:avLst/>
            </a:prstGeom>
            <a:noFill/>
            <a:ln>
              <a:noFill/>
            </a:ln>
          </p:spPr>
        </p:pic>
        <p:pic>
          <p:nvPicPr>
            <p:cNvPr id="313" name="Google Shape;313;p16"/>
            <p:cNvPicPr preferRelativeResize="0"/>
            <p:nvPr/>
          </p:nvPicPr>
          <p:blipFill rotWithShape="1">
            <a:blip r:embed="rId3">
              <a:alphaModFix/>
            </a:blip>
            <a:srcRect/>
            <a:stretch/>
          </p:blipFill>
          <p:spPr>
            <a:xfrm>
              <a:off x="1024196" y="1765186"/>
              <a:ext cx="696608" cy="346423"/>
            </a:xfrm>
            <a:prstGeom prst="rect">
              <a:avLst/>
            </a:prstGeom>
            <a:noFill/>
            <a:ln>
              <a:noFill/>
            </a:ln>
          </p:spPr>
        </p:pic>
        <p:pic>
          <p:nvPicPr>
            <p:cNvPr id="314" name="Google Shape;314;p16"/>
            <p:cNvPicPr preferRelativeResize="0"/>
            <p:nvPr/>
          </p:nvPicPr>
          <p:blipFill rotWithShape="1">
            <a:blip r:embed="rId3">
              <a:alphaModFix/>
            </a:blip>
            <a:srcRect/>
            <a:stretch/>
          </p:blipFill>
          <p:spPr>
            <a:xfrm>
              <a:off x="1720804" y="1765186"/>
              <a:ext cx="696608" cy="346423"/>
            </a:xfrm>
            <a:prstGeom prst="rect">
              <a:avLst/>
            </a:prstGeom>
            <a:noFill/>
            <a:ln>
              <a:noFill/>
            </a:ln>
          </p:spPr>
        </p:pic>
        <p:pic>
          <p:nvPicPr>
            <p:cNvPr id="315" name="Google Shape;315;p16"/>
            <p:cNvPicPr preferRelativeResize="0"/>
            <p:nvPr/>
          </p:nvPicPr>
          <p:blipFill rotWithShape="1">
            <a:blip r:embed="rId3">
              <a:alphaModFix/>
            </a:blip>
            <a:srcRect/>
            <a:stretch/>
          </p:blipFill>
          <p:spPr>
            <a:xfrm>
              <a:off x="2417412" y="1765186"/>
              <a:ext cx="696608" cy="346423"/>
            </a:xfrm>
            <a:prstGeom prst="rect">
              <a:avLst/>
            </a:prstGeom>
            <a:noFill/>
            <a:ln>
              <a:noFill/>
            </a:ln>
          </p:spPr>
        </p:pic>
        <p:pic>
          <p:nvPicPr>
            <p:cNvPr id="316" name="Google Shape;316;p16"/>
            <p:cNvPicPr preferRelativeResize="0"/>
            <p:nvPr/>
          </p:nvPicPr>
          <p:blipFill rotWithShape="1">
            <a:blip r:embed="rId3">
              <a:alphaModFix/>
            </a:blip>
            <a:srcRect/>
            <a:stretch/>
          </p:blipFill>
          <p:spPr>
            <a:xfrm>
              <a:off x="3114020" y="1765186"/>
              <a:ext cx="696608" cy="346423"/>
            </a:xfrm>
            <a:prstGeom prst="rect">
              <a:avLst/>
            </a:prstGeom>
            <a:noFill/>
            <a:ln>
              <a:noFill/>
            </a:ln>
          </p:spPr>
        </p:pic>
        <p:pic>
          <p:nvPicPr>
            <p:cNvPr id="317" name="Google Shape;317;p16"/>
            <p:cNvPicPr preferRelativeResize="0"/>
            <p:nvPr/>
          </p:nvPicPr>
          <p:blipFill rotWithShape="1">
            <a:blip r:embed="rId3">
              <a:alphaModFix/>
            </a:blip>
            <a:srcRect/>
            <a:stretch/>
          </p:blipFill>
          <p:spPr>
            <a:xfrm>
              <a:off x="3810628" y="1765186"/>
              <a:ext cx="696608" cy="346423"/>
            </a:xfrm>
            <a:prstGeom prst="rect">
              <a:avLst/>
            </a:prstGeom>
            <a:noFill/>
            <a:ln>
              <a:noFill/>
            </a:ln>
          </p:spPr>
        </p:pic>
        <p:pic>
          <p:nvPicPr>
            <p:cNvPr id="318" name="Google Shape;318;p16"/>
            <p:cNvPicPr preferRelativeResize="0"/>
            <p:nvPr/>
          </p:nvPicPr>
          <p:blipFill rotWithShape="1">
            <a:blip r:embed="rId3">
              <a:alphaModFix/>
            </a:blip>
            <a:srcRect/>
            <a:stretch/>
          </p:blipFill>
          <p:spPr>
            <a:xfrm>
              <a:off x="4507236" y="1765186"/>
              <a:ext cx="696608" cy="346423"/>
            </a:xfrm>
            <a:prstGeom prst="rect">
              <a:avLst/>
            </a:prstGeom>
            <a:noFill/>
            <a:ln>
              <a:noFill/>
            </a:ln>
          </p:spPr>
        </p:pic>
        <p:pic>
          <p:nvPicPr>
            <p:cNvPr id="319" name="Google Shape;319;p16"/>
            <p:cNvPicPr preferRelativeResize="0"/>
            <p:nvPr/>
          </p:nvPicPr>
          <p:blipFill rotWithShape="1">
            <a:blip r:embed="rId3">
              <a:alphaModFix/>
            </a:blip>
            <a:srcRect/>
            <a:stretch/>
          </p:blipFill>
          <p:spPr>
            <a:xfrm>
              <a:off x="5203844" y="1765186"/>
              <a:ext cx="696608" cy="346423"/>
            </a:xfrm>
            <a:prstGeom prst="rect">
              <a:avLst/>
            </a:prstGeom>
            <a:noFill/>
            <a:ln>
              <a:noFill/>
            </a:ln>
          </p:spPr>
        </p:pic>
        <p:pic>
          <p:nvPicPr>
            <p:cNvPr id="320" name="Google Shape;320;p16"/>
            <p:cNvPicPr preferRelativeResize="0"/>
            <p:nvPr/>
          </p:nvPicPr>
          <p:blipFill rotWithShape="1">
            <a:blip r:embed="rId3">
              <a:alphaModFix/>
            </a:blip>
            <a:srcRect/>
            <a:stretch/>
          </p:blipFill>
          <p:spPr>
            <a:xfrm>
              <a:off x="322842" y="2181060"/>
              <a:ext cx="696608" cy="346423"/>
            </a:xfrm>
            <a:prstGeom prst="rect">
              <a:avLst/>
            </a:prstGeom>
            <a:noFill/>
            <a:ln>
              <a:noFill/>
            </a:ln>
          </p:spPr>
        </p:pic>
        <p:pic>
          <p:nvPicPr>
            <p:cNvPr id="321" name="Google Shape;321;p16"/>
            <p:cNvPicPr preferRelativeResize="0"/>
            <p:nvPr/>
          </p:nvPicPr>
          <p:blipFill rotWithShape="1">
            <a:blip r:embed="rId3">
              <a:alphaModFix/>
            </a:blip>
            <a:srcRect/>
            <a:stretch/>
          </p:blipFill>
          <p:spPr>
            <a:xfrm>
              <a:off x="1019450" y="2181060"/>
              <a:ext cx="696608" cy="346423"/>
            </a:xfrm>
            <a:prstGeom prst="rect">
              <a:avLst/>
            </a:prstGeom>
            <a:noFill/>
            <a:ln>
              <a:noFill/>
            </a:ln>
          </p:spPr>
        </p:pic>
        <p:pic>
          <p:nvPicPr>
            <p:cNvPr id="322" name="Google Shape;322;p16"/>
            <p:cNvPicPr preferRelativeResize="0"/>
            <p:nvPr/>
          </p:nvPicPr>
          <p:blipFill rotWithShape="1">
            <a:blip r:embed="rId3">
              <a:alphaModFix/>
            </a:blip>
            <a:srcRect/>
            <a:stretch/>
          </p:blipFill>
          <p:spPr>
            <a:xfrm>
              <a:off x="1716058" y="2181060"/>
              <a:ext cx="696608" cy="346423"/>
            </a:xfrm>
            <a:prstGeom prst="rect">
              <a:avLst/>
            </a:prstGeom>
            <a:noFill/>
            <a:ln>
              <a:noFill/>
            </a:ln>
          </p:spPr>
        </p:pic>
        <p:pic>
          <p:nvPicPr>
            <p:cNvPr id="323" name="Google Shape;323;p16"/>
            <p:cNvPicPr preferRelativeResize="0"/>
            <p:nvPr/>
          </p:nvPicPr>
          <p:blipFill rotWithShape="1">
            <a:blip r:embed="rId3">
              <a:alphaModFix/>
            </a:blip>
            <a:srcRect/>
            <a:stretch/>
          </p:blipFill>
          <p:spPr>
            <a:xfrm>
              <a:off x="2412666" y="2181060"/>
              <a:ext cx="696608" cy="346423"/>
            </a:xfrm>
            <a:prstGeom prst="rect">
              <a:avLst/>
            </a:prstGeom>
            <a:noFill/>
            <a:ln>
              <a:noFill/>
            </a:ln>
          </p:spPr>
        </p:pic>
        <p:pic>
          <p:nvPicPr>
            <p:cNvPr id="324" name="Google Shape;324;p16"/>
            <p:cNvPicPr preferRelativeResize="0"/>
            <p:nvPr/>
          </p:nvPicPr>
          <p:blipFill rotWithShape="1">
            <a:blip r:embed="rId3">
              <a:alphaModFix/>
            </a:blip>
            <a:srcRect/>
            <a:stretch/>
          </p:blipFill>
          <p:spPr>
            <a:xfrm>
              <a:off x="3109274" y="2181060"/>
              <a:ext cx="696608" cy="346423"/>
            </a:xfrm>
            <a:prstGeom prst="rect">
              <a:avLst/>
            </a:prstGeom>
            <a:noFill/>
            <a:ln>
              <a:noFill/>
            </a:ln>
          </p:spPr>
        </p:pic>
        <p:pic>
          <p:nvPicPr>
            <p:cNvPr id="325" name="Google Shape;325;p16"/>
            <p:cNvPicPr preferRelativeResize="0"/>
            <p:nvPr/>
          </p:nvPicPr>
          <p:blipFill rotWithShape="1">
            <a:blip r:embed="rId3">
              <a:alphaModFix/>
            </a:blip>
            <a:srcRect/>
            <a:stretch/>
          </p:blipFill>
          <p:spPr>
            <a:xfrm>
              <a:off x="3805882" y="2181060"/>
              <a:ext cx="696608" cy="346423"/>
            </a:xfrm>
            <a:prstGeom prst="rect">
              <a:avLst/>
            </a:prstGeom>
            <a:noFill/>
            <a:ln>
              <a:noFill/>
            </a:ln>
          </p:spPr>
        </p:pic>
        <p:pic>
          <p:nvPicPr>
            <p:cNvPr id="326" name="Google Shape;326;p16"/>
            <p:cNvPicPr preferRelativeResize="0"/>
            <p:nvPr/>
          </p:nvPicPr>
          <p:blipFill rotWithShape="1">
            <a:blip r:embed="rId3">
              <a:alphaModFix/>
            </a:blip>
            <a:srcRect/>
            <a:stretch/>
          </p:blipFill>
          <p:spPr>
            <a:xfrm>
              <a:off x="4502490" y="2181060"/>
              <a:ext cx="696608" cy="346423"/>
            </a:xfrm>
            <a:prstGeom prst="rect">
              <a:avLst/>
            </a:prstGeom>
            <a:noFill/>
            <a:ln>
              <a:noFill/>
            </a:ln>
          </p:spPr>
        </p:pic>
        <p:pic>
          <p:nvPicPr>
            <p:cNvPr id="327" name="Google Shape;327;p16"/>
            <p:cNvPicPr preferRelativeResize="0"/>
            <p:nvPr/>
          </p:nvPicPr>
          <p:blipFill rotWithShape="1">
            <a:blip r:embed="rId3">
              <a:alphaModFix/>
            </a:blip>
            <a:srcRect/>
            <a:stretch/>
          </p:blipFill>
          <p:spPr>
            <a:xfrm>
              <a:off x="5199098" y="2181060"/>
              <a:ext cx="696608" cy="346423"/>
            </a:xfrm>
            <a:prstGeom prst="rect">
              <a:avLst/>
            </a:prstGeom>
            <a:noFill/>
            <a:ln>
              <a:noFill/>
            </a:ln>
          </p:spPr>
        </p:pic>
      </p:grpSp>
      <p:grpSp>
        <p:nvGrpSpPr>
          <p:cNvPr id="328" name="Google Shape;328;p16"/>
          <p:cNvGrpSpPr/>
          <p:nvPr/>
        </p:nvGrpSpPr>
        <p:grpSpPr>
          <a:xfrm>
            <a:off x="6472332" y="1578101"/>
            <a:ext cx="4819118" cy="845706"/>
            <a:chOff x="6674057" y="1210291"/>
            <a:chExt cx="4819118" cy="845706"/>
          </a:xfrm>
        </p:grpSpPr>
        <p:pic>
          <p:nvPicPr>
            <p:cNvPr id="329" name="Google Shape;329;p16"/>
            <p:cNvPicPr preferRelativeResize="0"/>
            <p:nvPr/>
          </p:nvPicPr>
          <p:blipFill rotWithShape="1">
            <a:blip r:embed="rId4">
              <a:alphaModFix/>
            </a:blip>
            <a:srcRect/>
            <a:stretch/>
          </p:blipFill>
          <p:spPr>
            <a:xfrm>
              <a:off x="6674057" y="1210291"/>
              <a:ext cx="325371" cy="405271"/>
            </a:xfrm>
            <a:prstGeom prst="rect">
              <a:avLst/>
            </a:prstGeom>
            <a:noFill/>
            <a:ln>
              <a:noFill/>
            </a:ln>
          </p:spPr>
        </p:pic>
        <p:pic>
          <p:nvPicPr>
            <p:cNvPr id="330" name="Google Shape;330;p16"/>
            <p:cNvPicPr preferRelativeResize="0"/>
            <p:nvPr/>
          </p:nvPicPr>
          <p:blipFill rotWithShape="1">
            <a:blip r:embed="rId4">
              <a:alphaModFix/>
            </a:blip>
            <a:srcRect/>
            <a:stretch/>
          </p:blipFill>
          <p:spPr>
            <a:xfrm>
              <a:off x="7045294" y="1210291"/>
              <a:ext cx="325371" cy="405271"/>
            </a:xfrm>
            <a:prstGeom prst="rect">
              <a:avLst/>
            </a:prstGeom>
            <a:noFill/>
            <a:ln>
              <a:noFill/>
            </a:ln>
          </p:spPr>
        </p:pic>
        <p:pic>
          <p:nvPicPr>
            <p:cNvPr id="331" name="Google Shape;331;p16"/>
            <p:cNvPicPr preferRelativeResize="0"/>
            <p:nvPr/>
          </p:nvPicPr>
          <p:blipFill rotWithShape="1">
            <a:blip r:embed="rId4">
              <a:alphaModFix/>
            </a:blip>
            <a:srcRect/>
            <a:stretch/>
          </p:blipFill>
          <p:spPr>
            <a:xfrm>
              <a:off x="7416531" y="1210291"/>
              <a:ext cx="325371" cy="405271"/>
            </a:xfrm>
            <a:prstGeom prst="rect">
              <a:avLst/>
            </a:prstGeom>
            <a:noFill/>
            <a:ln>
              <a:noFill/>
            </a:ln>
          </p:spPr>
        </p:pic>
        <p:pic>
          <p:nvPicPr>
            <p:cNvPr id="332" name="Google Shape;332;p16"/>
            <p:cNvPicPr preferRelativeResize="0"/>
            <p:nvPr/>
          </p:nvPicPr>
          <p:blipFill rotWithShape="1">
            <a:blip r:embed="rId4">
              <a:alphaModFix/>
            </a:blip>
            <a:srcRect/>
            <a:stretch/>
          </p:blipFill>
          <p:spPr>
            <a:xfrm>
              <a:off x="7797953" y="1210291"/>
              <a:ext cx="325371" cy="405271"/>
            </a:xfrm>
            <a:prstGeom prst="rect">
              <a:avLst/>
            </a:prstGeom>
            <a:noFill/>
            <a:ln>
              <a:noFill/>
            </a:ln>
          </p:spPr>
        </p:pic>
        <p:pic>
          <p:nvPicPr>
            <p:cNvPr id="333" name="Google Shape;333;p16"/>
            <p:cNvPicPr preferRelativeResize="0"/>
            <p:nvPr/>
          </p:nvPicPr>
          <p:blipFill rotWithShape="1">
            <a:blip r:embed="rId4">
              <a:alphaModFix/>
            </a:blip>
            <a:srcRect/>
            <a:stretch/>
          </p:blipFill>
          <p:spPr>
            <a:xfrm>
              <a:off x="8169190" y="1210291"/>
              <a:ext cx="325371" cy="405271"/>
            </a:xfrm>
            <a:prstGeom prst="rect">
              <a:avLst/>
            </a:prstGeom>
            <a:noFill/>
            <a:ln>
              <a:noFill/>
            </a:ln>
          </p:spPr>
        </p:pic>
        <p:pic>
          <p:nvPicPr>
            <p:cNvPr id="334" name="Google Shape;334;p16"/>
            <p:cNvPicPr preferRelativeResize="0"/>
            <p:nvPr/>
          </p:nvPicPr>
          <p:blipFill rotWithShape="1">
            <a:blip r:embed="rId4">
              <a:alphaModFix/>
            </a:blip>
            <a:srcRect/>
            <a:stretch/>
          </p:blipFill>
          <p:spPr>
            <a:xfrm>
              <a:off x="8540427" y="1210291"/>
              <a:ext cx="325371" cy="405271"/>
            </a:xfrm>
            <a:prstGeom prst="rect">
              <a:avLst/>
            </a:prstGeom>
            <a:noFill/>
            <a:ln>
              <a:noFill/>
            </a:ln>
          </p:spPr>
        </p:pic>
        <p:pic>
          <p:nvPicPr>
            <p:cNvPr id="335" name="Google Shape;335;p16"/>
            <p:cNvPicPr preferRelativeResize="0"/>
            <p:nvPr/>
          </p:nvPicPr>
          <p:blipFill rotWithShape="1">
            <a:blip r:embed="rId4">
              <a:alphaModFix/>
            </a:blip>
            <a:srcRect/>
            <a:stretch/>
          </p:blipFill>
          <p:spPr>
            <a:xfrm>
              <a:off x="8912297" y="1210291"/>
              <a:ext cx="325371" cy="405271"/>
            </a:xfrm>
            <a:prstGeom prst="rect">
              <a:avLst/>
            </a:prstGeom>
            <a:noFill/>
            <a:ln>
              <a:noFill/>
            </a:ln>
          </p:spPr>
        </p:pic>
        <p:pic>
          <p:nvPicPr>
            <p:cNvPr id="336" name="Google Shape;336;p16"/>
            <p:cNvPicPr preferRelativeResize="0"/>
            <p:nvPr/>
          </p:nvPicPr>
          <p:blipFill rotWithShape="1">
            <a:blip r:embed="rId4">
              <a:alphaModFix/>
            </a:blip>
            <a:srcRect/>
            <a:stretch/>
          </p:blipFill>
          <p:spPr>
            <a:xfrm>
              <a:off x="9283534" y="1210291"/>
              <a:ext cx="325371" cy="405271"/>
            </a:xfrm>
            <a:prstGeom prst="rect">
              <a:avLst/>
            </a:prstGeom>
            <a:noFill/>
            <a:ln>
              <a:noFill/>
            </a:ln>
          </p:spPr>
        </p:pic>
        <p:pic>
          <p:nvPicPr>
            <p:cNvPr id="337" name="Google Shape;337;p16"/>
            <p:cNvPicPr preferRelativeResize="0"/>
            <p:nvPr/>
          </p:nvPicPr>
          <p:blipFill rotWithShape="1">
            <a:blip r:embed="rId4">
              <a:alphaModFix/>
            </a:blip>
            <a:srcRect/>
            <a:stretch/>
          </p:blipFill>
          <p:spPr>
            <a:xfrm>
              <a:off x="9654771" y="1210291"/>
              <a:ext cx="325371" cy="405271"/>
            </a:xfrm>
            <a:prstGeom prst="rect">
              <a:avLst/>
            </a:prstGeom>
            <a:noFill/>
            <a:ln>
              <a:noFill/>
            </a:ln>
          </p:spPr>
        </p:pic>
        <p:pic>
          <p:nvPicPr>
            <p:cNvPr id="338" name="Google Shape;338;p16"/>
            <p:cNvPicPr preferRelativeResize="0"/>
            <p:nvPr/>
          </p:nvPicPr>
          <p:blipFill rotWithShape="1">
            <a:blip r:embed="rId4">
              <a:alphaModFix/>
            </a:blip>
            <a:srcRect/>
            <a:stretch/>
          </p:blipFill>
          <p:spPr>
            <a:xfrm>
              <a:off x="10036193" y="1210291"/>
              <a:ext cx="325371" cy="405271"/>
            </a:xfrm>
            <a:prstGeom prst="rect">
              <a:avLst/>
            </a:prstGeom>
            <a:noFill/>
            <a:ln>
              <a:noFill/>
            </a:ln>
          </p:spPr>
        </p:pic>
        <p:pic>
          <p:nvPicPr>
            <p:cNvPr id="339" name="Google Shape;339;p16"/>
            <p:cNvPicPr preferRelativeResize="0"/>
            <p:nvPr/>
          </p:nvPicPr>
          <p:blipFill rotWithShape="1">
            <a:blip r:embed="rId4">
              <a:alphaModFix/>
            </a:blip>
            <a:srcRect/>
            <a:stretch/>
          </p:blipFill>
          <p:spPr>
            <a:xfrm>
              <a:off x="10407430" y="1210291"/>
              <a:ext cx="325371" cy="405271"/>
            </a:xfrm>
            <a:prstGeom prst="rect">
              <a:avLst/>
            </a:prstGeom>
            <a:noFill/>
            <a:ln>
              <a:noFill/>
            </a:ln>
          </p:spPr>
        </p:pic>
        <p:pic>
          <p:nvPicPr>
            <p:cNvPr id="340" name="Google Shape;340;p16"/>
            <p:cNvPicPr preferRelativeResize="0"/>
            <p:nvPr/>
          </p:nvPicPr>
          <p:blipFill rotWithShape="1">
            <a:blip r:embed="rId4">
              <a:alphaModFix/>
            </a:blip>
            <a:srcRect/>
            <a:stretch/>
          </p:blipFill>
          <p:spPr>
            <a:xfrm>
              <a:off x="10778667" y="1210291"/>
              <a:ext cx="325371" cy="405271"/>
            </a:xfrm>
            <a:prstGeom prst="rect">
              <a:avLst/>
            </a:prstGeom>
            <a:noFill/>
            <a:ln>
              <a:noFill/>
            </a:ln>
          </p:spPr>
        </p:pic>
        <p:pic>
          <p:nvPicPr>
            <p:cNvPr id="341" name="Google Shape;341;p16"/>
            <p:cNvPicPr preferRelativeResize="0"/>
            <p:nvPr/>
          </p:nvPicPr>
          <p:blipFill rotWithShape="1">
            <a:blip r:embed="rId4">
              <a:alphaModFix/>
            </a:blip>
            <a:srcRect/>
            <a:stretch/>
          </p:blipFill>
          <p:spPr>
            <a:xfrm>
              <a:off x="6674057" y="1650726"/>
              <a:ext cx="325371" cy="405271"/>
            </a:xfrm>
            <a:prstGeom prst="rect">
              <a:avLst/>
            </a:prstGeom>
            <a:noFill/>
            <a:ln>
              <a:noFill/>
            </a:ln>
          </p:spPr>
        </p:pic>
        <p:pic>
          <p:nvPicPr>
            <p:cNvPr id="342" name="Google Shape;342;p16"/>
            <p:cNvPicPr preferRelativeResize="0"/>
            <p:nvPr/>
          </p:nvPicPr>
          <p:blipFill rotWithShape="1">
            <a:blip r:embed="rId4">
              <a:alphaModFix/>
            </a:blip>
            <a:srcRect/>
            <a:stretch/>
          </p:blipFill>
          <p:spPr>
            <a:xfrm>
              <a:off x="7045294" y="1650726"/>
              <a:ext cx="325371" cy="405271"/>
            </a:xfrm>
            <a:prstGeom prst="rect">
              <a:avLst/>
            </a:prstGeom>
            <a:noFill/>
            <a:ln>
              <a:noFill/>
            </a:ln>
          </p:spPr>
        </p:pic>
        <p:pic>
          <p:nvPicPr>
            <p:cNvPr id="343" name="Google Shape;343;p16"/>
            <p:cNvPicPr preferRelativeResize="0"/>
            <p:nvPr/>
          </p:nvPicPr>
          <p:blipFill rotWithShape="1">
            <a:blip r:embed="rId4">
              <a:alphaModFix/>
            </a:blip>
            <a:srcRect/>
            <a:stretch/>
          </p:blipFill>
          <p:spPr>
            <a:xfrm>
              <a:off x="7416531" y="1650726"/>
              <a:ext cx="325371" cy="405271"/>
            </a:xfrm>
            <a:prstGeom prst="rect">
              <a:avLst/>
            </a:prstGeom>
            <a:noFill/>
            <a:ln>
              <a:noFill/>
            </a:ln>
          </p:spPr>
        </p:pic>
        <p:pic>
          <p:nvPicPr>
            <p:cNvPr id="344" name="Google Shape;344;p16"/>
            <p:cNvPicPr preferRelativeResize="0"/>
            <p:nvPr/>
          </p:nvPicPr>
          <p:blipFill rotWithShape="1">
            <a:blip r:embed="rId4">
              <a:alphaModFix/>
            </a:blip>
            <a:srcRect/>
            <a:stretch/>
          </p:blipFill>
          <p:spPr>
            <a:xfrm>
              <a:off x="7797953" y="1650726"/>
              <a:ext cx="325371" cy="405271"/>
            </a:xfrm>
            <a:prstGeom prst="rect">
              <a:avLst/>
            </a:prstGeom>
            <a:noFill/>
            <a:ln>
              <a:noFill/>
            </a:ln>
          </p:spPr>
        </p:pic>
        <p:pic>
          <p:nvPicPr>
            <p:cNvPr id="345" name="Google Shape;345;p16"/>
            <p:cNvPicPr preferRelativeResize="0"/>
            <p:nvPr/>
          </p:nvPicPr>
          <p:blipFill rotWithShape="1">
            <a:blip r:embed="rId4">
              <a:alphaModFix/>
            </a:blip>
            <a:srcRect/>
            <a:stretch/>
          </p:blipFill>
          <p:spPr>
            <a:xfrm>
              <a:off x="8169190" y="1650726"/>
              <a:ext cx="325371" cy="405271"/>
            </a:xfrm>
            <a:prstGeom prst="rect">
              <a:avLst/>
            </a:prstGeom>
            <a:noFill/>
            <a:ln>
              <a:noFill/>
            </a:ln>
          </p:spPr>
        </p:pic>
        <p:pic>
          <p:nvPicPr>
            <p:cNvPr id="346" name="Google Shape;346;p16"/>
            <p:cNvPicPr preferRelativeResize="0"/>
            <p:nvPr/>
          </p:nvPicPr>
          <p:blipFill rotWithShape="1">
            <a:blip r:embed="rId4">
              <a:alphaModFix/>
            </a:blip>
            <a:srcRect/>
            <a:stretch/>
          </p:blipFill>
          <p:spPr>
            <a:xfrm>
              <a:off x="8540427" y="1650726"/>
              <a:ext cx="325371" cy="405271"/>
            </a:xfrm>
            <a:prstGeom prst="rect">
              <a:avLst/>
            </a:prstGeom>
            <a:noFill/>
            <a:ln>
              <a:noFill/>
            </a:ln>
          </p:spPr>
        </p:pic>
        <p:pic>
          <p:nvPicPr>
            <p:cNvPr id="347" name="Google Shape;347;p16"/>
            <p:cNvPicPr preferRelativeResize="0"/>
            <p:nvPr/>
          </p:nvPicPr>
          <p:blipFill rotWithShape="1">
            <a:blip r:embed="rId4">
              <a:alphaModFix/>
            </a:blip>
            <a:srcRect/>
            <a:stretch/>
          </p:blipFill>
          <p:spPr>
            <a:xfrm>
              <a:off x="8912297" y="1650726"/>
              <a:ext cx="325371" cy="405271"/>
            </a:xfrm>
            <a:prstGeom prst="rect">
              <a:avLst/>
            </a:prstGeom>
            <a:noFill/>
            <a:ln>
              <a:noFill/>
            </a:ln>
          </p:spPr>
        </p:pic>
        <p:pic>
          <p:nvPicPr>
            <p:cNvPr id="348" name="Google Shape;348;p16"/>
            <p:cNvPicPr preferRelativeResize="0"/>
            <p:nvPr/>
          </p:nvPicPr>
          <p:blipFill rotWithShape="1">
            <a:blip r:embed="rId4">
              <a:alphaModFix/>
            </a:blip>
            <a:srcRect/>
            <a:stretch/>
          </p:blipFill>
          <p:spPr>
            <a:xfrm>
              <a:off x="9283534" y="1650726"/>
              <a:ext cx="325371" cy="405271"/>
            </a:xfrm>
            <a:prstGeom prst="rect">
              <a:avLst/>
            </a:prstGeom>
            <a:noFill/>
            <a:ln>
              <a:noFill/>
            </a:ln>
          </p:spPr>
        </p:pic>
        <p:pic>
          <p:nvPicPr>
            <p:cNvPr id="349" name="Google Shape;349;p16"/>
            <p:cNvPicPr preferRelativeResize="0"/>
            <p:nvPr/>
          </p:nvPicPr>
          <p:blipFill rotWithShape="1">
            <a:blip r:embed="rId4">
              <a:alphaModFix/>
            </a:blip>
            <a:srcRect/>
            <a:stretch/>
          </p:blipFill>
          <p:spPr>
            <a:xfrm>
              <a:off x="9654771" y="1650726"/>
              <a:ext cx="325371" cy="405271"/>
            </a:xfrm>
            <a:prstGeom prst="rect">
              <a:avLst/>
            </a:prstGeom>
            <a:noFill/>
            <a:ln>
              <a:noFill/>
            </a:ln>
          </p:spPr>
        </p:pic>
        <p:pic>
          <p:nvPicPr>
            <p:cNvPr id="350" name="Google Shape;350;p16"/>
            <p:cNvPicPr preferRelativeResize="0"/>
            <p:nvPr/>
          </p:nvPicPr>
          <p:blipFill rotWithShape="1">
            <a:blip r:embed="rId4">
              <a:alphaModFix/>
            </a:blip>
            <a:srcRect/>
            <a:stretch/>
          </p:blipFill>
          <p:spPr>
            <a:xfrm>
              <a:off x="10036193" y="1650726"/>
              <a:ext cx="325371" cy="405271"/>
            </a:xfrm>
            <a:prstGeom prst="rect">
              <a:avLst/>
            </a:prstGeom>
            <a:noFill/>
            <a:ln>
              <a:noFill/>
            </a:ln>
          </p:spPr>
        </p:pic>
        <p:pic>
          <p:nvPicPr>
            <p:cNvPr id="351" name="Google Shape;351;p16"/>
            <p:cNvPicPr preferRelativeResize="0"/>
            <p:nvPr/>
          </p:nvPicPr>
          <p:blipFill rotWithShape="1">
            <a:blip r:embed="rId4">
              <a:alphaModFix/>
            </a:blip>
            <a:srcRect/>
            <a:stretch/>
          </p:blipFill>
          <p:spPr>
            <a:xfrm>
              <a:off x="10407430" y="1650726"/>
              <a:ext cx="325371" cy="405271"/>
            </a:xfrm>
            <a:prstGeom prst="rect">
              <a:avLst/>
            </a:prstGeom>
            <a:noFill/>
            <a:ln>
              <a:noFill/>
            </a:ln>
          </p:spPr>
        </p:pic>
        <p:pic>
          <p:nvPicPr>
            <p:cNvPr id="352" name="Google Shape;352;p16"/>
            <p:cNvPicPr preferRelativeResize="0"/>
            <p:nvPr/>
          </p:nvPicPr>
          <p:blipFill rotWithShape="1">
            <a:blip r:embed="rId4">
              <a:alphaModFix/>
            </a:blip>
            <a:srcRect/>
            <a:stretch/>
          </p:blipFill>
          <p:spPr>
            <a:xfrm>
              <a:off x="10778667" y="1650726"/>
              <a:ext cx="325371" cy="405271"/>
            </a:xfrm>
            <a:prstGeom prst="rect">
              <a:avLst/>
            </a:prstGeom>
            <a:noFill/>
            <a:ln>
              <a:noFill/>
            </a:ln>
          </p:spPr>
        </p:pic>
        <p:pic>
          <p:nvPicPr>
            <p:cNvPr id="353" name="Google Shape;353;p16"/>
            <p:cNvPicPr preferRelativeResize="0"/>
            <p:nvPr/>
          </p:nvPicPr>
          <p:blipFill rotWithShape="1">
            <a:blip r:embed="rId4">
              <a:alphaModFix/>
            </a:blip>
            <a:srcRect/>
            <a:stretch/>
          </p:blipFill>
          <p:spPr>
            <a:xfrm>
              <a:off x="11167804" y="1210291"/>
              <a:ext cx="325371" cy="405271"/>
            </a:xfrm>
            <a:prstGeom prst="rect">
              <a:avLst/>
            </a:prstGeom>
            <a:noFill/>
            <a:ln>
              <a:noFill/>
            </a:ln>
          </p:spPr>
        </p:pic>
        <p:pic>
          <p:nvPicPr>
            <p:cNvPr id="354" name="Google Shape;354;p16"/>
            <p:cNvPicPr preferRelativeResize="0"/>
            <p:nvPr/>
          </p:nvPicPr>
          <p:blipFill rotWithShape="1">
            <a:blip r:embed="rId4">
              <a:alphaModFix/>
            </a:blip>
            <a:srcRect/>
            <a:stretch/>
          </p:blipFill>
          <p:spPr>
            <a:xfrm>
              <a:off x="11167804" y="1650726"/>
              <a:ext cx="325371" cy="405271"/>
            </a:xfrm>
            <a:prstGeom prst="rect">
              <a:avLst/>
            </a:prstGeom>
            <a:noFill/>
            <a:ln>
              <a:noFill/>
            </a:ln>
          </p:spPr>
        </p:pic>
      </p:grpSp>
      <p:grpSp>
        <p:nvGrpSpPr>
          <p:cNvPr id="355" name="Google Shape;355;p16"/>
          <p:cNvGrpSpPr/>
          <p:nvPr/>
        </p:nvGrpSpPr>
        <p:grpSpPr>
          <a:xfrm>
            <a:off x="192067" y="2660196"/>
            <a:ext cx="3048184" cy="3901862"/>
            <a:chOff x="192067" y="2660196"/>
            <a:chExt cx="3048184" cy="3901862"/>
          </a:xfrm>
        </p:grpSpPr>
        <p:pic>
          <p:nvPicPr>
            <p:cNvPr id="356" name="Google Shape;356;p16"/>
            <p:cNvPicPr preferRelativeResize="0"/>
            <p:nvPr/>
          </p:nvPicPr>
          <p:blipFill rotWithShape="1">
            <a:blip r:embed="rId5">
              <a:alphaModFix/>
            </a:blip>
            <a:srcRect/>
            <a:stretch/>
          </p:blipFill>
          <p:spPr>
            <a:xfrm>
              <a:off x="192067" y="2660196"/>
              <a:ext cx="3048184" cy="1235040"/>
            </a:xfrm>
            <a:prstGeom prst="rect">
              <a:avLst/>
            </a:prstGeom>
            <a:noFill/>
            <a:ln>
              <a:noFill/>
            </a:ln>
          </p:spPr>
        </p:pic>
        <p:pic>
          <p:nvPicPr>
            <p:cNvPr id="357" name="Google Shape;357;p16"/>
            <p:cNvPicPr preferRelativeResize="0"/>
            <p:nvPr/>
          </p:nvPicPr>
          <p:blipFill rotWithShape="1">
            <a:blip r:embed="rId5">
              <a:alphaModFix/>
            </a:blip>
            <a:srcRect/>
            <a:stretch/>
          </p:blipFill>
          <p:spPr>
            <a:xfrm>
              <a:off x="192067" y="5327018"/>
              <a:ext cx="3048184" cy="1235040"/>
            </a:xfrm>
            <a:prstGeom prst="rect">
              <a:avLst/>
            </a:prstGeom>
            <a:noFill/>
            <a:ln>
              <a:noFill/>
            </a:ln>
          </p:spPr>
        </p:pic>
        <p:pic>
          <p:nvPicPr>
            <p:cNvPr id="358" name="Google Shape;358;p16"/>
            <p:cNvPicPr preferRelativeResize="0"/>
            <p:nvPr/>
          </p:nvPicPr>
          <p:blipFill rotWithShape="1">
            <a:blip r:embed="rId5">
              <a:alphaModFix/>
            </a:blip>
            <a:srcRect/>
            <a:stretch/>
          </p:blipFill>
          <p:spPr>
            <a:xfrm>
              <a:off x="192067" y="3993607"/>
              <a:ext cx="3048184" cy="1235040"/>
            </a:xfrm>
            <a:prstGeom prst="rect">
              <a:avLst/>
            </a:prstGeom>
            <a:noFill/>
            <a:ln>
              <a:noFill/>
            </a:ln>
          </p:spPr>
        </p:pic>
      </p:grpSp>
      <p:sp>
        <p:nvSpPr>
          <p:cNvPr id="359" name="Google Shape;359;p16"/>
          <p:cNvSpPr txBox="1"/>
          <p:nvPr/>
        </p:nvSpPr>
        <p:spPr>
          <a:xfrm>
            <a:off x="3240251" y="2672673"/>
            <a:ext cx="2855749" cy="50164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sweets.</a:t>
            </a:r>
            <a:endParaRPr/>
          </a:p>
        </p:txBody>
      </p:sp>
      <p:grpSp>
        <p:nvGrpSpPr>
          <p:cNvPr id="360" name="Google Shape;360;p16"/>
          <p:cNvGrpSpPr/>
          <p:nvPr/>
        </p:nvGrpSpPr>
        <p:grpSpPr>
          <a:xfrm>
            <a:off x="6303666" y="2660196"/>
            <a:ext cx="3048184" cy="3901862"/>
            <a:chOff x="6733159" y="2660196"/>
            <a:chExt cx="3048184" cy="3901862"/>
          </a:xfrm>
        </p:grpSpPr>
        <p:pic>
          <p:nvPicPr>
            <p:cNvPr id="361" name="Google Shape;361;p16"/>
            <p:cNvPicPr preferRelativeResize="0"/>
            <p:nvPr/>
          </p:nvPicPr>
          <p:blipFill rotWithShape="1">
            <a:blip r:embed="rId5">
              <a:alphaModFix/>
            </a:blip>
            <a:srcRect/>
            <a:stretch/>
          </p:blipFill>
          <p:spPr>
            <a:xfrm>
              <a:off x="6733159" y="2660196"/>
              <a:ext cx="3048184" cy="1235040"/>
            </a:xfrm>
            <a:prstGeom prst="rect">
              <a:avLst/>
            </a:prstGeom>
            <a:noFill/>
            <a:ln>
              <a:noFill/>
            </a:ln>
          </p:spPr>
        </p:pic>
        <p:pic>
          <p:nvPicPr>
            <p:cNvPr id="362" name="Google Shape;362;p16"/>
            <p:cNvPicPr preferRelativeResize="0"/>
            <p:nvPr/>
          </p:nvPicPr>
          <p:blipFill rotWithShape="1">
            <a:blip r:embed="rId5">
              <a:alphaModFix/>
            </a:blip>
            <a:srcRect/>
            <a:stretch/>
          </p:blipFill>
          <p:spPr>
            <a:xfrm>
              <a:off x="6733159" y="5327018"/>
              <a:ext cx="3048184" cy="1235040"/>
            </a:xfrm>
            <a:prstGeom prst="rect">
              <a:avLst/>
            </a:prstGeom>
            <a:noFill/>
            <a:ln>
              <a:noFill/>
            </a:ln>
          </p:spPr>
        </p:pic>
        <p:pic>
          <p:nvPicPr>
            <p:cNvPr id="363" name="Google Shape;363;p16"/>
            <p:cNvPicPr preferRelativeResize="0"/>
            <p:nvPr/>
          </p:nvPicPr>
          <p:blipFill rotWithShape="1">
            <a:blip r:embed="rId5">
              <a:alphaModFix/>
            </a:blip>
            <a:srcRect/>
            <a:stretch/>
          </p:blipFill>
          <p:spPr>
            <a:xfrm>
              <a:off x="6733159" y="3993607"/>
              <a:ext cx="3048184" cy="1235040"/>
            </a:xfrm>
            <a:prstGeom prst="rect">
              <a:avLst/>
            </a:prstGeom>
            <a:noFill/>
            <a:ln>
              <a:noFill/>
            </a:ln>
          </p:spPr>
        </p:pic>
      </p:grpSp>
      <p:sp>
        <p:nvSpPr>
          <p:cNvPr id="364" name="Google Shape;364;p16"/>
          <p:cNvSpPr txBox="1"/>
          <p:nvPr/>
        </p:nvSpPr>
        <p:spPr>
          <a:xfrm>
            <a:off x="9386291" y="2573600"/>
            <a:ext cx="2289569" cy="1171841"/>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strawberries.</a:t>
            </a:r>
            <a:endParaRPr/>
          </a:p>
        </p:txBody>
      </p:sp>
      <p:sp>
        <p:nvSpPr>
          <p:cNvPr id="365" name="Google Shape;365;p16"/>
          <p:cNvSpPr txBox="1"/>
          <p:nvPr/>
        </p:nvSpPr>
        <p:spPr>
          <a:xfrm>
            <a:off x="10531075" y="2475228"/>
            <a:ext cx="690000" cy="54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Century Gothic"/>
                <a:ea typeface="Century Gothic"/>
                <a:cs typeface="Century Gothic"/>
                <a:sym typeface="Century Gothic"/>
              </a:rPr>
              <a:t>26</a:t>
            </a:r>
            <a:endParaRPr sz="2200" b="0" i="0" u="none" strike="noStrike" cap="none">
              <a:solidFill>
                <a:srgbClr val="43A047"/>
              </a:solidFill>
              <a:latin typeface="Arial"/>
              <a:ea typeface="Arial"/>
              <a:cs typeface="Arial"/>
              <a:sym typeface="Arial"/>
            </a:endParaRPr>
          </a:p>
        </p:txBody>
      </p:sp>
      <p:sp>
        <p:nvSpPr>
          <p:cNvPr id="366" name="Google Shape;366;p16"/>
          <p:cNvSpPr txBox="1"/>
          <p:nvPr/>
        </p:nvSpPr>
        <p:spPr>
          <a:xfrm>
            <a:off x="4355478" y="2609474"/>
            <a:ext cx="690000" cy="54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Century Gothic"/>
                <a:ea typeface="Century Gothic"/>
                <a:cs typeface="Century Gothic"/>
                <a:sym typeface="Century Gothic"/>
              </a:rPr>
              <a:t>24</a:t>
            </a:r>
            <a:endParaRPr sz="22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par>
                                <p:cTn id="8" presetID="10" presetClass="entr" presetSubtype="0" fill="hold" nodeType="withEffect">
                                  <p:stCondLst>
                                    <p:cond delay="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1000"/>
                                        <p:tgtEl>
                                          <p:spTgt spid="366"/>
                                        </p:tgtEl>
                                      </p:cBhvr>
                                    </p:animEffect>
                                  </p:childTnLst>
                                </p:cTn>
                              </p:par>
                            </p:childTnLst>
                          </p:cTn>
                        </p:par>
                      </p:childTnLst>
                    </p:cTn>
                  </p:par>
                </p:childTnLst>
              </p:cTn>
              <p:nextCondLst>
                <p:cond evt="onClick" delay="0">
                  <p:tgtEl>
                    <p:spTgt spid="30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txBox="1">
            <a:spLocks noGrp="1"/>
          </p:cNvSpPr>
          <p:nvPr>
            <p:ph type="body" idx="2"/>
          </p:nvPr>
        </p:nvSpPr>
        <p:spPr>
          <a:xfrm>
            <a:off x="263046" y="700644"/>
            <a:ext cx="11736887" cy="5849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buckets are there? </a:t>
            </a:r>
            <a:endParaRPr/>
          </a:p>
        </p:txBody>
      </p:sp>
      <p:sp>
        <p:nvSpPr>
          <p:cNvPr id="373" name="Google Shape;373;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374" name="Google Shape;374;p17"/>
          <p:cNvGraphicFramePr/>
          <p:nvPr/>
        </p:nvGraphicFramePr>
        <p:xfrm>
          <a:off x="7906513" y="2895264"/>
          <a:ext cx="3516300" cy="886275"/>
        </p:xfrm>
        <a:graphic>
          <a:graphicData uri="http://schemas.openxmlformats.org/drawingml/2006/table">
            <a:tbl>
              <a:tblPr>
                <a:noFill/>
                <a:tableStyleId>{933EA384-B523-44AD-8A5C-E05D930A8D7B}</a:tableStyleId>
              </a:tblPr>
              <a:tblGrid>
                <a:gridCol w="586050">
                  <a:extLst>
                    <a:ext uri="{9D8B030D-6E8A-4147-A177-3AD203B41FA5}">
                      <a16:colId xmlns:a16="http://schemas.microsoft.com/office/drawing/2014/main" val="20000"/>
                    </a:ext>
                  </a:extLst>
                </a:gridCol>
                <a:gridCol w="586050">
                  <a:extLst>
                    <a:ext uri="{9D8B030D-6E8A-4147-A177-3AD203B41FA5}">
                      <a16:colId xmlns:a16="http://schemas.microsoft.com/office/drawing/2014/main" val="20001"/>
                    </a:ext>
                  </a:extLst>
                </a:gridCol>
                <a:gridCol w="586050">
                  <a:extLst>
                    <a:ext uri="{9D8B030D-6E8A-4147-A177-3AD203B41FA5}">
                      <a16:colId xmlns:a16="http://schemas.microsoft.com/office/drawing/2014/main" val="20002"/>
                    </a:ext>
                  </a:extLst>
                </a:gridCol>
                <a:gridCol w="586050">
                  <a:extLst>
                    <a:ext uri="{9D8B030D-6E8A-4147-A177-3AD203B41FA5}">
                      <a16:colId xmlns:a16="http://schemas.microsoft.com/office/drawing/2014/main" val="20003"/>
                    </a:ext>
                  </a:extLst>
                </a:gridCol>
                <a:gridCol w="586050">
                  <a:extLst>
                    <a:ext uri="{9D8B030D-6E8A-4147-A177-3AD203B41FA5}">
                      <a16:colId xmlns:a16="http://schemas.microsoft.com/office/drawing/2014/main" val="20004"/>
                    </a:ext>
                  </a:extLst>
                </a:gridCol>
                <a:gridCol w="586050">
                  <a:extLst>
                    <a:ext uri="{9D8B030D-6E8A-4147-A177-3AD203B41FA5}">
                      <a16:colId xmlns:a16="http://schemas.microsoft.com/office/drawing/2014/main" val="20005"/>
                    </a:ext>
                  </a:extLst>
                </a:gridCol>
              </a:tblGrid>
              <a:tr h="886275">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30</a:t>
                      </a:r>
                      <a:endParaRPr sz="1800">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31</a:t>
                      </a:r>
                      <a:endParaRPr sz="1800">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32</a:t>
                      </a:r>
                      <a:endParaRPr sz="1800">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33</a:t>
                      </a:r>
                      <a:endParaRPr sz="1800">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34</a:t>
                      </a:r>
                      <a:endParaRPr sz="1800">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35</a:t>
                      </a:r>
                      <a:endParaRPr sz="1800">
                        <a:latin typeface="Century Gothic"/>
                        <a:ea typeface="Century Gothic"/>
                        <a:cs typeface="Century Gothic"/>
                        <a:sym typeface="Century Gothic"/>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75" name="Google Shape;375;p17"/>
          <p:cNvSpPr/>
          <p:nvPr/>
        </p:nvSpPr>
        <p:spPr>
          <a:xfrm>
            <a:off x="10705675" y="1878551"/>
            <a:ext cx="403800" cy="3381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7"/>
          <p:cNvSpPr/>
          <p:nvPr/>
        </p:nvSpPr>
        <p:spPr>
          <a:xfrm>
            <a:off x="10036063" y="1878564"/>
            <a:ext cx="403800" cy="3381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7"/>
          <p:cNvSpPr/>
          <p:nvPr/>
        </p:nvSpPr>
        <p:spPr>
          <a:xfrm>
            <a:off x="9473213" y="1878564"/>
            <a:ext cx="403800" cy="3381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7"/>
          <p:cNvSpPr/>
          <p:nvPr/>
        </p:nvSpPr>
        <p:spPr>
          <a:xfrm>
            <a:off x="8834175" y="1878564"/>
            <a:ext cx="403800" cy="3381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7"/>
          <p:cNvSpPr txBox="1"/>
          <p:nvPr/>
        </p:nvSpPr>
        <p:spPr>
          <a:xfrm>
            <a:off x="464427" y="3864162"/>
            <a:ext cx="3363861" cy="50164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buckets.</a:t>
            </a:r>
            <a:endParaRPr/>
          </a:p>
        </p:txBody>
      </p:sp>
      <p:sp>
        <p:nvSpPr>
          <p:cNvPr id="380" name="Google Shape;380;p17"/>
          <p:cNvSpPr txBox="1"/>
          <p:nvPr/>
        </p:nvSpPr>
        <p:spPr>
          <a:xfrm>
            <a:off x="1602600" y="3782795"/>
            <a:ext cx="690000" cy="54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Century Gothic"/>
                <a:ea typeface="Century Gothic"/>
                <a:cs typeface="Century Gothic"/>
                <a:sym typeface="Century Gothic"/>
              </a:rPr>
              <a:t>35</a:t>
            </a:r>
            <a:endParaRPr sz="2200" b="0" i="0" u="none" strike="noStrike" cap="none">
              <a:solidFill>
                <a:srgbClr val="43A047"/>
              </a:solidFill>
              <a:latin typeface="Arial"/>
              <a:ea typeface="Arial"/>
              <a:cs typeface="Arial"/>
              <a:sym typeface="Arial"/>
            </a:endParaRPr>
          </a:p>
        </p:txBody>
      </p:sp>
      <p:grpSp>
        <p:nvGrpSpPr>
          <p:cNvPr id="381" name="Google Shape;381;p17"/>
          <p:cNvGrpSpPr/>
          <p:nvPr/>
        </p:nvGrpSpPr>
        <p:grpSpPr>
          <a:xfrm>
            <a:off x="116280" y="1711411"/>
            <a:ext cx="2662926" cy="1078944"/>
            <a:chOff x="116280" y="1711411"/>
            <a:chExt cx="2662926" cy="1078944"/>
          </a:xfrm>
        </p:grpSpPr>
        <p:pic>
          <p:nvPicPr>
            <p:cNvPr id="382" name="Google Shape;382;p17"/>
            <p:cNvPicPr preferRelativeResize="0"/>
            <p:nvPr/>
          </p:nvPicPr>
          <p:blipFill rotWithShape="1">
            <a:blip r:embed="rId3">
              <a:alphaModFix/>
            </a:blip>
            <a:srcRect/>
            <a:stretch/>
          </p:blipFill>
          <p:spPr>
            <a:xfrm>
              <a:off x="116280" y="1711411"/>
              <a:ext cx="2662926" cy="1078944"/>
            </a:xfrm>
            <a:prstGeom prst="rect">
              <a:avLst/>
            </a:prstGeom>
            <a:noFill/>
            <a:ln>
              <a:noFill/>
            </a:ln>
          </p:spPr>
        </p:pic>
        <p:pic>
          <p:nvPicPr>
            <p:cNvPr id="383" name="Google Shape;383;p17"/>
            <p:cNvPicPr preferRelativeResize="0"/>
            <p:nvPr/>
          </p:nvPicPr>
          <p:blipFill rotWithShape="1">
            <a:blip r:embed="rId4">
              <a:alphaModFix/>
            </a:blip>
            <a:srcRect/>
            <a:stretch/>
          </p:blipFill>
          <p:spPr>
            <a:xfrm>
              <a:off x="185950" y="1771474"/>
              <a:ext cx="382695" cy="445994"/>
            </a:xfrm>
            <a:prstGeom prst="rect">
              <a:avLst/>
            </a:prstGeom>
            <a:noFill/>
            <a:ln>
              <a:noFill/>
            </a:ln>
          </p:spPr>
        </p:pic>
        <p:pic>
          <p:nvPicPr>
            <p:cNvPr id="384" name="Google Shape;384;p17"/>
            <p:cNvPicPr preferRelativeResize="0"/>
            <p:nvPr/>
          </p:nvPicPr>
          <p:blipFill rotWithShape="1">
            <a:blip r:embed="rId4">
              <a:alphaModFix/>
            </a:blip>
            <a:srcRect/>
            <a:stretch/>
          </p:blipFill>
          <p:spPr>
            <a:xfrm>
              <a:off x="724204" y="1775822"/>
              <a:ext cx="382695" cy="445994"/>
            </a:xfrm>
            <a:prstGeom prst="rect">
              <a:avLst/>
            </a:prstGeom>
            <a:noFill/>
            <a:ln>
              <a:noFill/>
            </a:ln>
          </p:spPr>
        </p:pic>
        <p:pic>
          <p:nvPicPr>
            <p:cNvPr id="385" name="Google Shape;385;p17"/>
            <p:cNvPicPr preferRelativeResize="0"/>
            <p:nvPr/>
          </p:nvPicPr>
          <p:blipFill rotWithShape="1">
            <a:blip r:embed="rId4">
              <a:alphaModFix/>
            </a:blip>
            <a:srcRect/>
            <a:stretch/>
          </p:blipFill>
          <p:spPr>
            <a:xfrm>
              <a:off x="1262458" y="1775822"/>
              <a:ext cx="382695" cy="445994"/>
            </a:xfrm>
            <a:prstGeom prst="rect">
              <a:avLst/>
            </a:prstGeom>
            <a:noFill/>
            <a:ln>
              <a:noFill/>
            </a:ln>
          </p:spPr>
        </p:pic>
        <p:pic>
          <p:nvPicPr>
            <p:cNvPr id="386" name="Google Shape;386;p17"/>
            <p:cNvPicPr preferRelativeResize="0"/>
            <p:nvPr/>
          </p:nvPicPr>
          <p:blipFill rotWithShape="1">
            <a:blip r:embed="rId4">
              <a:alphaModFix/>
            </a:blip>
            <a:srcRect/>
            <a:stretch/>
          </p:blipFill>
          <p:spPr>
            <a:xfrm>
              <a:off x="1812024" y="1771474"/>
              <a:ext cx="382695" cy="445994"/>
            </a:xfrm>
            <a:prstGeom prst="rect">
              <a:avLst/>
            </a:prstGeom>
            <a:noFill/>
            <a:ln>
              <a:noFill/>
            </a:ln>
          </p:spPr>
        </p:pic>
        <p:pic>
          <p:nvPicPr>
            <p:cNvPr id="387" name="Google Shape;387;p17"/>
            <p:cNvPicPr preferRelativeResize="0"/>
            <p:nvPr/>
          </p:nvPicPr>
          <p:blipFill rotWithShape="1">
            <a:blip r:embed="rId4">
              <a:alphaModFix/>
            </a:blip>
            <a:srcRect/>
            <a:stretch/>
          </p:blipFill>
          <p:spPr>
            <a:xfrm>
              <a:off x="2338465" y="1775822"/>
              <a:ext cx="382695" cy="445994"/>
            </a:xfrm>
            <a:prstGeom prst="rect">
              <a:avLst/>
            </a:prstGeom>
            <a:noFill/>
            <a:ln>
              <a:noFill/>
            </a:ln>
          </p:spPr>
        </p:pic>
        <p:pic>
          <p:nvPicPr>
            <p:cNvPr id="388" name="Google Shape;388;p17"/>
            <p:cNvPicPr preferRelativeResize="0"/>
            <p:nvPr/>
          </p:nvPicPr>
          <p:blipFill rotWithShape="1">
            <a:blip r:embed="rId4">
              <a:alphaModFix/>
            </a:blip>
            <a:srcRect/>
            <a:stretch/>
          </p:blipFill>
          <p:spPr>
            <a:xfrm>
              <a:off x="185950" y="2282103"/>
              <a:ext cx="382695" cy="445994"/>
            </a:xfrm>
            <a:prstGeom prst="rect">
              <a:avLst/>
            </a:prstGeom>
            <a:noFill/>
            <a:ln>
              <a:noFill/>
            </a:ln>
          </p:spPr>
        </p:pic>
        <p:pic>
          <p:nvPicPr>
            <p:cNvPr id="389" name="Google Shape;389;p17"/>
            <p:cNvPicPr preferRelativeResize="0"/>
            <p:nvPr/>
          </p:nvPicPr>
          <p:blipFill rotWithShape="1">
            <a:blip r:embed="rId4">
              <a:alphaModFix/>
            </a:blip>
            <a:srcRect/>
            <a:stretch/>
          </p:blipFill>
          <p:spPr>
            <a:xfrm>
              <a:off x="724204" y="2286451"/>
              <a:ext cx="382695" cy="445994"/>
            </a:xfrm>
            <a:prstGeom prst="rect">
              <a:avLst/>
            </a:prstGeom>
            <a:noFill/>
            <a:ln>
              <a:noFill/>
            </a:ln>
          </p:spPr>
        </p:pic>
        <p:pic>
          <p:nvPicPr>
            <p:cNvPr id="390" name="Google Shape;390;p17"/>
            <p:cNvPicPr preferRelativeResize="0"/>
            <p:nvPr/>
          </p:nvPicPr>
          <p:blipFill rotWithShape="1">
            <a:blip r:embed="rId4">
              <a:alphaModFix/>
            </a:blip>
            <a:srcRect/>
            <a:stretch/>
          </p:blipFill>
          <p:spPr>
            <a:xfrm>
              <a:off x="1262458" y="2286451"/>
              <a:ext cx="382695" cy="445994"/>
            </a:xfrm>
            <a:prstGeom prst="rect">
              <a:avLst/>
            </a:prstGeom>
            <a:noFill/>
            <a:ln>
              <a:noFill/>
            </a:ln>
          </p:spPr>
        </p:pic>
        <p:pic>
          <p:nvPicPr>
            <p:cNvPr id="391" name="Google Shape;391;p17"/>
            <p:cNvPicPr preferRelativeResize="0"/>
            <p:nvPr/>
          </p:nvPicPr>
          <p:blipFill rotWithShape="1">
            <a:blip r:embed="rId4">
              <a:alphaModFix/>
            </a:blip>
            <a:srcRect/>
            <a:stretch/>
          </p:blipFill>
          <p:spPr>
            <a:xfrm>
              <a:off x="1812024" y="2282103"/>
              <a:ext cx="382695" cy="445994"/>
            </a:xfrm>
            <a:prstGeom prst="rect">
              <a:avLst/>
            </a:prstGeom>
            <a:noFill/>
            <a:ln>
              <a:noFill/>
            </a:ln>
          </p:spPr>
        </p:pic>
        <p:pic>
          <p:nvPicPr>
            <p:cNvPr id="392" name="Google Shape;392;p17"/>
            <p:cNvPicPr preferRelativeResize="0"/>
            <p:nvPr/>
          </p:nvPicPr>
          <p:blipFill rotWithShape="1">
            <a:blip r:embed="rId4">
              <a:alphaModFix/>
            </a:blip>
            <a:srcRect/>
            <a:stretch/>
          </p:blipFill>
          <p:spPr>
            <a:xfrm>
              <a:off x="2338465" y="2286451"/>
              <a:ext cx="382695" cy="445994"/>
            </a:xfrm>
            <a:prstGeom prst="rect">
              <a:avLst/>
            </a:prstGeom>
            <a:noFill/>
            <a:ln>
              <a:noFill/>
            </a:ln>
          </p:spPr>
        </p:pic>
      </p:grpSp>
      <p:grpSp>
        <p:nvGrpSpPr>
          <p:cNvPr id="393" name="Google Shape;393;p17"/>
          <p:cNvGrpSpPr/>
          <p:nvPr/>
        </p:nvGrpSpPr>
        <p:grpSpPr>
          <a:xfrm>
            <a:off x="2899844" y="1711411"/>
            <a:ext cx="2662926" cy="1078944"/>
            <a:chOff x="116280" y="1711411"/>
            <a:chExt cx="2662926" cy="1078944"/>
          </a:xfrm>
        </p:grpSpPr>
        <p:pic>
          <p:nvPicPr>
            <p:cNvPr id="394" name="Google Shape;394;p17"/>
            <p:cNvPicPr preferRelativeResize="0"/>
            <p:nvPr/>
          </p:nvPicPr>
          <p:blipFill rotWithShape="1">
            <a:blip r:embed="rId3">
              <a:alphaModFix/>
            </a:blip>
            <a:srcRect/>
            <a:stretch/>
          </p:blipFill>
          <p:spPr>
            <a:xfrm>
              <a:off x="116280" y="1711411"/>
              <a:ext cx="2662926" cy="1078944"/>
            </a:xfrm>
            <a:prstGeom prst="rect">
              <a:avLst/>
            </a:prstGeom>
            <a:noFill/>
            <a:ln>
              <a:noFill/>
            </a:ln>
          </p:spPr>
        </p:pic>
        <p:pic>
          <p:nvPicPr>
            <p:cNvPr id="395" name="Google Shape;395;p17"/>
            <p:cNvPicPr preferRelativeResize="0"/>
            <p:nvPr/>
          </p:nvPicPr>
          <p:blipFill rotWithShape="1">
            <a:blip r:embed="rId4">
              <a:alphaModFix/>
            </a:blip>
            <a:srcRect/>
            <a:stretch/>
          </p:blipFill>
          <p:spPr>
            <a:xfrm>
              <a:off x="185950" y="1771474"/>
              <a:ext cx="382695" cy="445994"/>
            </a:xfrm>
            <a:prstGeom prst="rect">
              <a:avLst/>
            </a:prstGeom>
            <a:noFill/>
            <a:ln>
              <a:noFill/>
            </a:ln>
          </p:spPr>
        </p:pic>
        <p:pic>
          <p:nvPicPr>
            <p:cNvPr id="396" name="Google Shape;396;p17"/>
            <p:cNvPicPr preferRelativeResize="0"/>
            <p:nvPr/>
          </p:nvPicPr>
          <p:blipFill rotWithShape="1">
            <a:blip r:embed="rId4">
              <a:alphaModFix/>
            </a:blip>
            <a:srcRect/>
            <a:stretch/>
          </p:blipFill>
          <p:spPr>
            <a:xfrm>
              <a:off x="724204" y="1775822"/>
              <a:ext cx="382695" cy="445994"/>
            </a:xfrm>
            <a:prstGeom prst="rect">
              <a:avLst/>
            </a:prstGeom>
            <a:noFill/>
            <a:ln>
              <a:noFill/>
            </a:ln>
          </p:spPr>
        </p:pic>
        <p:pic>
          <p:nvPicPr>
            <p:cNvPr id="397" name="Google Shape;397;p17"/>
            <p:cNvPicPr preferRelativeResize="0"/>
            <p:nvPr/>
          </p:nvPicPr>
          <p:blipFill rotWithShape="1">
            <a:blip r:embed="rId4">
              <a:alphaModFix/>
            </a:blip>
            <a:srcRect/>
            <a:stretch/>
          </p:blipFill>
          <p:spPr>
            <a:xfrm>
              <a:off x="1262458" y="1775822"/>
              <a:ext cx="382695" cy="445994"/>
            </a:xfrm>
            <a:prstGeom prst="rect">
              <a:avLst/>
            </a:prstGeom>
            <a:noFill/>
            <a:ln>
              <a:noFill/>
            </a:ln>
          </p:spPr>
        </p:pic>
        <p:pic>
          <p:nvPicPr>
            <p:cNvPr id="398" name="Google Shape;398;p17"/>
            <p:cNvPicPr preferRelativeResize="0"/>
            <p:nvPr/>
          </p:nvPicPr>
          <p:blipFill rotWithShape="1">
            <a:blip r:embed="rId4">
              <a:alphaModFix/>
            </a:blip>
            <a:srcRect/>
            <a:stretch/>
          </p:blipFill>
          <p:spPr>
            <a:xfrm>
              <a:off x="1812024" y="1771474"/>
              <a:ext cx="382695" cy="445994"/>
            </a:xfrm>
            <a:prstGeom prst="rect">
              <a:avLst/>
            </a:prstGeom>
            <a:noFill/>
            <a:ln>
              <a:noFill/>
            </a:ln>
          </p:spPr>
        </p:pic>
        <p:pic>
          <p:nvPicPr>
            <p:cNvPr id="399" name="Google Shape;399;p17"/>
            <p:cNvPicPr preferRelativeResize="0"/>
            <p:nvPr/>
          </p:nvPicPr>
          <p:blipFill rotWithShape="1">
            <a:blip r:embed="rId4">
              <a:alphaModFix/>
            </a:blip>
            <a:srcRect/>
            <a:stretch/>
          </p:blipFill>
          <p:spPr>
            <a:xfrm>
              <a:off x="2338465" y="1775822"/>
              <a:ext cx="382695" cy="445994"/>
            </a:xfrm>
            <a:prstGeom prst="rect">
              <a:avLst/>
            </a:prstGeom>
            <a:noFill/>
            <a:ln>
              <a:noFill/>
            </a:ln>
          </p:spPr>
        </p:pic>
        <p:pic>
          <p:nvPicPr>
            <p:cNvPr id="400" name="Google Shape;400;p17"/>
            <p:cNvPicPr preferRelativeResize="0"/>
            <p:nvPr/>
          </p:nvPicPr>
          <p:blipFill rotWithShape="1">
            <a:blip r:embed="rId4">
              <a:alphaModFix/>
            </a:blip>
            <a:srcRect/>
            <a:stretch/>
          </p:blipFill>
          <p:spPr>
            <a:xfrm>
              <a:off x="185950" y="2282103"/>
              <a:ext cx="382695" cy="445994"/>
            </a:xfrm>
            <a:prstGeom prst="rect">
              <a:avLst/>
            </a:prstGeom>
            <a:noFill/>
            <a:ln>
              <a:noFill/>
            </a:ln>
          </p:spPr>
        </p:pic>
        <p:pic>
          <p:nvPicPr>
            <p:cNvPr id="401" name="Google Shape;401;p17"/>
            <p:cNvPicPr preferRelativeResize="0"/>
            <p:nvPr/>
          </p:nvPicPr>
          <p:blipFill rotWithShape="1">
            <a:blip r:embed="rId4">
              <a:alphaModFix/>
            </a:blip>
            <a:srcRect/>
            <a:stretch/>
          </p:blipFill>
          <p:spPr>
            <a:xfrm>
              <a:off x="724204" y="2286451"/>
              <a:ext cx="382695" cy="445994"/>
            </a:xfrm>
            <a:prstGeom prst="rect">
              <a:avLst/>
            </a:prstGeom>
            <a:noFill/>
            <a:ln>
              <a:noFill/>
            </a:ln>
          </p:spPr>
        </p:pic>
        <p:pic>
          <p:nvPicPr>
            <p:cNvPr id="402" name="Google Shape;402;p17"/>
            <p:cNvPicPr preferRelativeResize="0"/>
            <p:nvPr/>
          </p:nvPicPr>
          <p:blipFill rotWithShape="1">
            <a:blip r:embed="rId4">
              <a:alphaModFix/>
            </a:blip>
            <a:srcRect/>
            <a:stretch/>
          </p:blipFill>
          <p:spPr>
            <a:xfrm>
              <a:off x="1262458" y="2286451"/>
              <a:ext cx="382695" cy="445994"/>
            </a:xfrm>
            <a:prstGeom prst="rect">
              <a:avLst/>
            </a:prstGeom>
            <a:noFill/>
            <a:ln>
              <a:noFill/>
            </a:ln>
          </p:spPr>
        </p:pic>
        <p:pic>
          <p:nvPicPr>
            <p:cNvPr id="403" name="Google Shape;403;p17"/>
            <p:cNvPicPr preferRelativeResize="0"/>
            <p:nvPr/>
          </p:nvPicPr>
          <p:blipFill rotWithShape="1">
            <a:blip r:embed="rId4">
              <a:alphaModFix/>
            </a:blip>
            <a:srcRect/>
            <a:stretch/>
          </p:blipFill>
          <p:spPr>
            <a:xfrm>
              <a:off x="1812024" y="2282103"/>
              <a:ext cx="382695" cy="445994"/>
            </a:xfrm>
            <a:prstGeom prst="rect">
              <a:avLst/>
            </a:prstGeom>
            <a:noFill/>
            <a:ln>
              <a:noFill/>
            </a:ln>
          </p:spPr>
        </p:pic>
        <p:pic>
          <p:nvPicPr>
            <p:cNvPr id="404" name="Google Shape;404;p17"/>
            <p:cNvPicPr preferRelativeResize="0"/>
            <p:nvPr/>
          </p:nvPicPr>
          <p:blipFill rotWithShape="1">
            <a:blip r:embed="rId4">
              <a:alphaModFix/>
            </a:blip>
            <a:srcRect/>
            <a:stretch/>
          </p:blipFill>
          <p:spPr>
            <a:xfrm>
              <a:off x="2338465" y="2286451"/>
              <a:ext cx="382695" cy="445994"/>
            </a:xfrm>
            <a:prstGeom prst="rect">
              <a:avLst/>
            </a:prstGeom>
            <a:noFill/>
            <a:ln>
              <a:noFill/>
            </a:ln>
          </p:spPr>
        </p:pic>
      </p:grpSp>
      <p:grpSp>
        <p:nvGrpSpPr>
          <p:cNvPr id="405" name="Google Shape;405;p17"/>
          <p:cNvGrpSpPr/>
          <p:nvPr/>
        </p:nvGrpSpPr>
        <p:grpSpPr>
          <a:xfrm>
            <a:off x="5687073" y="1711411"/>
            <a:ext cx="2662926" cy="1078944"/>
            <a:chOff x="116280" y="1711411"/>
            <a:chExt cx="2662926" cy="1078944"/>
          </a:xfrm>
        </p:grpSpPr>
        <p:pic>
          <p:nvPicPr>
            <p:cNvPr id="406" name="Google Shape;406;p17"/>
            <p:cNvPicPr preferRelativeResize="0"/>
            <p:nvPr/>
          </p:nvPicPr>
          <p:blipFill rotWithShape="1">
            <a:blip r:embed="rId3">
              <a:alphaModFix/>
            </a:blip>
            <a:srcRect/>
            <a:stretch/>
          </p:blipFill>
          <p:spPr>
            <a:xfrm>
              <a:off x="116280" y="1711411"/>
              <a:ext cx="2662926" cy="1078944"/>
            </a:xfrm>
            <a:prstGeom prst="rect">
              <a:avLst/>
            </a:prstGeom>
            <a:noFill/>
            <a:ln>
              <a:noFill/>
            </a:ln>
          </p:spPr>
        </p:pic>
        <p:pic>
          <p:nvPicPr>
            <p:cNvPr id="407" name="Google Shape;407;p17"/>
            <p:cNvPicPr preferRelativeResize="0"/>
            <p:nvPr/>
          </p:nvPicPr>
          <p:blipFill rotWithShape="1">
            <a:blip r:embed="rId4">
              <a:alphaModFix/>
            </a:blip>
            <a:srcRect/>
            <a:stretch/>
          </p:blipFill>
          <p:spPr>
            <a:xfrm>
              <a:off x="185950" y="1771474"/>
              <a:ext cx="382695" cy="445994"/>
            </a:xfrm>
            <a:prstGeom prst="rect">
              <a:avLst/>
            </a:prstGeom>
            <a:noFill/>
            <a:ln>
              <a:noFill/>
            </a:ln>
          </p:spPr>
        </p:pic>
        <p:pic>
          <p:nvPicPr>
            <p:cNvPr id="408" name="Google Shape;408;p17"/>
            <p:cNvPicPr preferRelativeResize="0"/>
            <p:nvPr/>
          </p:nvPicPr>
          <p:blipFill rotWithShape="1">
            <a:blip r:embed="rId4">
              <a:alphaModFix/>
            </a:blip>
            <a:srcRect/>
            <a:stretch/>
          </p:blipFill>
          <p:spPr>
            <a:xfrm>
              <a:off x="724204" y="1775822"/>
              <a:ext cx="382695" cy="445994"/>
            </a:xfrm>
            <a:prstGeom prst="rect">
              <a:avLst/>
            </a:prstGeom>
            <a:noFill/>
            <a:ln>
              <a:noFill/>
            </a:ln>
          </p:spPr>
        </p:pic>
        <p:pic>
          <p:nvPicPr>
            <p:cNvPr id="409" name="Google Shape;409;p17"/>
            <p:cNvPicPr preferRelativeResize="0"/>
            <p:nvPr/>
          </p:nvPicPr>
          <p:blipFill rotWithShape="1">
            <a:blip r:embed="rId4">
              <a:alphaModFix/>
            </a:blip>
            <a:srcRect/>
            <a:stretch/>
          </p:blipFill>
          <p:spPr>
            <a:xfrm>
              <a:off x="1262458" y="1775822"/>
              <a:ext cx="382695" cy="445994"/>
            </a:xfrm>
            <a:prstGeom prst="rect">
              <a:avLst/>
            </a:prstGeom>
            <a:noFill/>
            <a:ln>
              <a:noFill/>
            </a:ln>
          </p:spPr>
        </p:pic>
        <p:pic>
          <p:nvPicPr>
            <p:cNvPr id="410" name="Google Shape;410;p17"/>
            <p:cNvPicPr preferRelativeResize="0"/>
            <p:nvPr/>
          </p:nvPicPr>
          <p:blipFill rotWithShape="1">
            <a:blip r:embed="rId4">
              <a:alphaModFix/>
            </a:blip>
            <a:srcRect/>
            <a:stretch/>
          </p:blipFill>
          <p:spPr>
            <a:xfrm>
              <a:off x="1812024" y="1771474"/>
              <a:ext cx="382695" cy="445994"/>
            </a:xfrm>
            <a:prstGeom prst="rect">
              <a:avLst/>
            </a:prstGeom>
            <a:noFill/>
            <a:ln>
              <a:noFill/>
            </a:ln>
          </p:spPr>
        </p:pic>
        <p:pic>
          <p:nvPicPr>
            <p:cNvPr id="411" name="Google Shape;411;p17"/>
            <p:cNvPicPr preferRelativeResize="0"/>
            <p:nvPr/>
          </p:nvPicPr>
          <p:blipFill rotWithShape="1">
            <a:blip r:embed="rId4">
              <a:alphaModFix/>
            </a:blip>
            <a:srcRect/>
            <a:stretch/>
          </p:blipFill>
          <p:spPr>
            <a:xfrm>
              <a:off x="2338465" y="1775822"/>
              <a:ext cx="382695" cy="445994"/>
            </a:xfrm>
            <a:prstGeom prst="rect">
              <a:avLst/>
            </a:prstGeom>
            <a:noFill/>
            <a:ln>
              <a:noFill/>
            </a:ln>
          </p:spPr>
        </p:pic>
        <p:pic>
          <p:nvPicPr>
            <p:cNvPr id="412" name="Google Shape;412;p17"/>
            <p:cNvPicPr preferRelativeResize="0"/>
            <p:nvPr/>
          </p:nvPicPr>
          <p:blipFill rotWithShape="1">
            <a:blip r:embed="rId4">
              <a:alphaModFix/>
            </a:blip>
            <a:srcRect/>
            <a:stretch/>
          </p:blipFill>
          <p:spPr>
            <a:xfrm>
              <a:off x="185950" y="2282103"/>
              <a:ext cx="382695" cy="445994"/>
            </a:xfrm>
            <a:prstGeom prst="rect">
              <a:avLst/>
            </a:prstGeom>
            <a:noFill/>
            <a:ln>
              <a:noFill/>
            </a:ln>
          </p:spPr>
        </p:pic>
        <p:pic>
          <p:nvPicPr>
            <p:cNvPr id="413" name="Google Shape;413;p17"/>
            <p:cNvPicPr preferRelativeResize="0"/>
            <p:nvPr/>
          </p:nvPicPr>
          <p:blipFill rotWithShape="1">
            <a:blip r:embed="rId4">
              <a:alphaModFix/>
            </a:blip>
            <a:srcRect/>
            <a:stretch/>
          </p:blipFill>
          <p:spPr>
            <a:xfrm>
              <a:off x="724204" y="2286451"/>
              <a:ext cx="382695" cy="445994"/>
            </a:xfrm>
            <a:prstGeom prst="rect">
              <a:avLst/>
            </a:prstGeom>
            <a:noFill/>
            <a:ln>
              <a:noFill/>
            </a:ln>
          </p:spPr>
        </p:pic>
        <p:pic>
          <p:nvPicPr>
            <p:cNvPr id="414" name="Google Shape;414;p17"/>
            <p:cNvPicPr preferRelativeResize="0"/>
            <p:nvPr/>
          </p:nvPicPr>
          <p:blipFill rotWithShape="1">
            <a:blip r:embed="rId4">
              <a:alphaModFix/>
            </a:blip>
            <a:srcRect/>
            <a:stretch/>
          </p:blipFill>
          <p:spPr>
            <a:xfrm>
              <a:off x="1262458" y="2286451"/>
              <a:ext cx="382695" cy="445994"/>
            </a:xfrm>
            <a:prstGeom prst="rect">
              <a:avLst/>
            </a:prstGeom>
            <a:noFill/>
            <a:ln>
              <a:noFill/>
            </a:ln>
          </p:spPr>
        </p:pic>
        <p:pic>
          <p:nvPicPr>
            <p:cNvPr id="415" name="Google Shape;415;p17"/>
            <p:cNvPicPr preferRelativeResize="0"/>
            <p:nvPr/>
          </p:nvPicPr>
          <p:blipFill rotWithShape="1">
            <a:blip r:embed="rId4">
              <a:alphaModFix/>
            </a:blip>
            <a:srcRect/>
            <a:stretch/>
          </p:blipFill>
          <p:spPr>
            <a:xfrm>
              <a:off x="1812024" y="2282103"/>
              <a:ext cx="382695" cy="445994"/>
            </a:xfrm>
            <a:prstGeom prst="rect">
              <a:avLst/>
            </a:prstGeom>
            <a:noFill/>
            <a:ln>
              <a:noFill/>
            </a:ln>
          </p:spPr>
        </p:pic>
        <p:pic>
          <p:nvPicPr>
            <p:cNvPr id="416" name="Google Shape;416;p17"/>
            <p:cNvPicPr preferRelativeResize="0"/>
            <p:nvPr/>
          </p:nvPicPr>
          <p:blipFill rotWithShape="1">
            <a:blip r:embed="rId4">
              <a:alphaModFix/>
            </a:blip>
            <a:srcRect/>
            <a:stretch/>
          </p:blipFill>
          <p:spPr>
            <a:xfrm>
              <a:off x="2338465" y="2286451"/>
              <a:ext cx="382695" cy="445994"/>
            </a:xfrm>
            <a:prstGeom prst="rect">
              <a:avLst/>
            </a:prstGeom>
            <a:noFill/>
            <a:ln>
              <a:noFill/>
            </a:ln>
          </p:spPr>
        </p:pic>
      </p:grpSp>
      <p:pic>
        <p:nvPicPr>
          <p:cNvPr id="417" name="Google Shape;417;p17"/>
          <p:cNvPicPr preferRelativeResize="0"/>
          <p:nvPr/>
        </p:nvPicPr>
        <p:blipFill rotWithShape="1">
          <a:blip r:embed="rId4">
            <a:alphaModFix/>
          </a:blip>
          <a:srcRect/>
          <a:stretch/>
        </p:blipFill>
        <p:spPr>
          <a:xfrm>
            <a:off x="8602570" y="2341032"/>
            <a:ext cx="382695" cy="445994"/>
          </a:xfrm>
          <a:prstGeom prst="rect">
            <a:avLst/>
          </a:prstGeom>
          <a:noFill/>
          <a:ln>
            <a:noFill/>
          </a:ln>
        </p:spPr>
      </p:pic>
      <p:pic>
        <p:nvPicPr>
          <p:cNvPr id="418" name="Google Shape;418;p17"/>
          <p:cNvPicPr preferRelativeResize="0"/>
          <p:nvPr/>
        </p:nvPicPr>
        <p:blipFill rotWithShape="1">
          <a:blip r:embed="rId4">
            <a:alphaModFix/>
          </a:blip>
          <a:srcRect/>
          <a:stretch/>
        </p:blipFill>
        <p:spPr>
          <a:xfrm>
            <a:off x="9145141" y="2351865"/>
            <a:ext cx="382695" cy="445994"/>
          </a:xfrm>
          <a:prstGeom prst="rect">
            <a:avLst/>
          </a:prstGeom>
          <a:noFill/>
          <a:ln>
            <a:noFill/>
          </a:ln>
        </p:spPr>
      </p:pic>
      <p:pic>
        <p:nvPicPr>
          <p:cNvPr id="419" name="Google Shape;419;p17"/>
          <p:cNvPicPr preferRelativeResize="0"/>
          <p:nvPr/>
        </p:nvPicPr>
        <p:blipFill rotWithShape="1">
          <a:blip r:embed="rId4">
            <a:alphaModFix/>
          </a:blip>
          <a:srcRect/>
          <a:stretch/>
        </p:blipFill>
        <p:spPr>
          <a:xfrm>
            <a:off x="9760060" y="2341032"/>
            <a:ext cx="382695" cy="445994"/>
          </a:xfrm>
          <a:prstGeom prst="rect">
            <a:avLst/>
          </a:prstGeom>
          <a:noFill/>
          <a:ln>
            <a:noFill/>
          </a:ln>
        </p:spPr>
      </p:pic>
      <p:pic>
        <p:nvPicPr>
          <p:cNvPr id="420" name="Google Shape;420;p17"/>
          <p:cNvPicPr preferRelativeResize="0"/>
          <p:nvPr/>
        </p:nvPicPr>
        <p:blipFill rotWithShape="1">
          <a:blip r:embed="rId4">
            <a:alphaModFix/>
          </a:blip>
          <a:srcRect/>
          <a:stretch/>
        </p:blipFill>
        <p:spPr>
          <a:xfrm>
            <a:off x="10344499" y="2351865"/>
            <a:ext cx="382695" cy="445994"/>
          </a:xfrm>
          <a:prstGeom prst="rect">
            <a:avLst/>
          </a:prstGeom>
          <a:noFill/>
          <a:ln>
            <a:noFill/>
          </a:ln>
        </p:spPr>
      </p:pic>
      <p:pic>
        <p:nvPicPr>
          <p:cNvPr id="421" name="Google Shape;421;p17"/>
          <p:cNvPicPr preferRelativeResize="0"/>
          <p:nvPr/>
        </p:nvPicPr>
        <p:blipFill rotWithShape="1">
          <a:blip r:embed="rId4">
            <a:alphaModFix/>
          </a:blip>
          <a:srcRect/>
          <a:stretch/>
        </p:blipFill>
        <p:spPr>
          <a:xfrm>
            <a:off x="10927283" y="2351865"/>
            <a:ext cx="382695" cy="445994"/>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nextCondLst>
                <p:cond evt="onClick" delay="0">
                  <p:tgtEl>
                    <p:spTgt spid="37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Identify the mistake (counting)</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Complete the sentence stem</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Complete the sentence stem</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Is the Mathling correct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Identify the mistake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Odd one out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Odd one out</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place value to 50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17016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is/ are (digit) ten(s) and (digit) one(s). The number is (number). </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There are 3 tens and 1 one. The number is 31. </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(digit) ten(s) + (digit) one(s) = (number) </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3 tens + 1 one = 31 </a:t>
            </a:r>
            <a:endParaRPr/>
          </a:p>
        </p:txBody>
      </p:sp>
      <p:graphicFrame>
        <p:nvGraphicFramePr>
          <p:cNvPr id="63" name="Google Shape;63;p3"/>
          <p:cNvGraphicFramePr/>
          <p:nvPr>
            <p:extLst>
              <p:ext uri="{D42A27DB-BD31-4B8C-83A1-F6EECF244321}">
                <p14:modId xmlns:p14="http://schemas.microsoft.com/office/powerpoint/2010/main" val="377788172"/>
              </p:ext>
            </p:extLst>
          </p:nvPr>
        </p:nvGraphicFramePr>
        <p:xfrm>
          <a:off x="263524" y="1155866"/>
          <a:ext cx="11736400" cy="736620"/>
        </p:xfrm>
        <a:graphic>
          <a:graphicData uri="http://schemas.openxmlformats.org/drawingml/2006/table">
            <a:tbl>
              <a:tblPr firstRow="1" bandRow="1">
                <a:noFill/>
                <a:tableStyleId>{77E0A8FE-2F3D-4716-ACA6-FF93CB0D918A}</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tens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ones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number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numeral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52113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 is shown?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84</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12</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408</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48</a:t>
            </a:r>
            <a:endParaRPr/>
          </a:p>
        </p:txBody>
      </p:sp>
      <p:grpSp>
        <p:nvGrpSpPr>
          <p:cNvPr id="74" name="Google Shape;74;p4"/>
          <p:cNvGrpSpPr/>
          <p:nvPr/>
        </p:nvGrpSpPr>
        <p:grpSpPr>
          <a:xfrm>
            <a:off x="4562640" y="1706138"/>
            <a:ext cx="2437188" cy="1203972"/>
            <a:chOff x="2144371" y="3637568"/>
            <a:chExt cx="3178880" cy="1570368"/>
          </a:xfrm>
        </p:grpSpPr>
        <p:pic>
          <p:nvPicPr>
            <p:cNvPr id="75" name="Google Shape;75;p4"/>
            <p:cNvPicPr preferRelativeResize="0"/>
            <p:nvPr/>
          </p:nvPicPr>
          <p:blipFill rotWithShape="1">
            <a:blip r:embed="rId3">
              <a:alphaModFix/>
            </a:blip>
            <a:srcRect/>
            <a:stretch/>
          </p:blipFill>
          <p:spPr>
            <a:xfrm>
              <a:off x="3924338" y="4914065"/>
              <a:ext cx="266320" cy="293870"/>
            </a:xfrm>
            <a:prstGeom prst="rect">
              <a:avLst/>
            </a:prstGeom>
            <a:noFill/>
            <a:ln>
              <a:noFill/>
            </a:ln>
          </p:spPr>
        </p:pic>
        <p:pic>
          <p:nvPicPr>
            <p:cNvPr id="76" name="Google Shape;76;p4"/>
            <p:cNvPicPr preferRelativeResize="0"/>
            <p:nvPr/>
          </p:nvPicPr>
          <p:blipFill rotWithShape="1">
            <a:blip r:embed="rId4">
              <a:alphaModFix/>
            </a:blip>
            <a:srcRect/>
            <a:stretch/>
          </p:blipFill>
          <p:spPr>
            <a:xfrm>
              <a:off x="2144371" y="3637569"/>
              <a:ext cx="266320" cy="1570367"/>
            </a:xfrm>
            <a:prstGeom prst="rect">
              <a:avLst/>
            </a:prstGeom>
            <a:noFill/>
            <a:ln>
              <a:noFill/>
            </a:ln>
          </p:spPr>
        </p:pic>
        <p:pic>
          <p:nvPicPr>
            <p:cNvPr id="77" name="Google Shape;77;p4"/>
            <p:cNvPicPr preferRelativeResize="0"/>
            <p:nvPr/>
          </p:nvPicPr>
          <p:blipFill rotWithShape="1">
            <a:blip r:embed="rId4">
              <a:alphaModFix/>
            </a:blip>
            <a:srcRect/>
            <a:stretch/>
          </p:blipFill>
          <p:spPr>
            <a:xfrm>
              <a:off x="2587717" y="3637569"/>
              <a:ext cx="266320" cy="1570367"/>
            </a:xfrm>
            <a:prstGeom prst="rect">
              <a:avLst/>
            </a:prstGeom>
            <a:noFill/>
            <a:ln>
              <a:noFill/>
            </a:ln>
          </p:spPr>
        </p:pic>
        <p:pic>
          <p:nvPicPr>
            <p:cNvPr id="78" name="Google Shape;78;p4"/>
            <p:cNvPicPr preferRelativeResize="0"/>
            <p:nvPr/>
          </p:nvPicPr>
          <p:blipFill rotWithShape="1">
            <a:blip r:embed="rId4">
              <a:alphaModFix/>
            </a:blip>
            <a:srcRect/>
            <a:stretch/>
          </p:blipFill>
          <p:spPr>
            <a:xfrm>
              <a:off x="3031063" y="3637568"/>
              <a:ext cx="266320" cy="1570367"/>
            </a:xfrm>
            <a:prstGeom prst="rect">
              <a:avLst/>
            </a:prstGeom>
            <a:noFill/>
            <a:ln>
              <a:noFill/>
            </a:ln>
          </p:spPr>
        </p:pic>
        <p:pic>
          <p:nvPicPr>
            <p:cNvPr id="79" name="Google Shape;79;p4"/>
            <p:cNvPicPr preferRelativeResize="0"/>
            <p:nvPr/>
          </p:nvPicPr>
          <p:blipFill rotWithShape="1">
            <a:blip r:embed="rId4">
              <a:alphaModFix/>
            </a:blip>
            <a:srcRect/>
            <a:stretch/>
          </p:blipFill>
          <p:spPr>
            <a:xfrm>
              <a:off x="3474409" y="3637568"/>
              <a:ext cx="266320" cy="1570367"/>
            </a:xfrm>
            <a:prstGeom prst="rect">
              <a:avLst/>
            </a:prstGeom>
            <a:noFill/>
            <a:ln>
              <a:noFill/>
            </a:ln>
          </p:spPr>
        </p:pic>
        <p:pic>
          <p:nvPicPr>
            <p:cNvPr id="80" name="Google Shape;80;p4"/>
            <p:cNvPicPr preferRelativeResize="0"/>
            <p:nvPr/>
          </p:nvPicPr>
          <p:blipFill rotWithShape="1">
            <a:blip r:embed="rId3">
              <a:alphaModFix/>
            </a:blip>
            <a:srcRect/>
            <a:stretch/>
          </p:blipFill>
          <p:spPr>
            <a:xfrm>
              <a:off x="4301868" y="4914064"/>
              <a:ext cx="266321" cy="293870"/>
            </a:xfrm>
            <a:prstGeom prst="rect">
              <a:avLst/>
            </a:prstGeom>
            <a:noFill/>
            <a:ln>
              <a:noFill/>
            </a:ln>
          </p:spPr>
        </p:pic>
        <p:pic>
          <p:nvPicPr>
            <p:cNvPr id="81" name="Google Shape;81;p4"/>
            <p:cNvPicPr preferRelativeResize="0"/>
            <p:nvPr/>
          </p:nvPicPr>
          <p:blipFill rotWithShape="1">
            <a:blip r:embed="rId3">
              <a:alphaModFix/>
            </a:blip>
            <a:srcRect/>
            <a:stretch/>
          </p:blipFill>
          <p:spPr>
            <a:xfrm>
              <a:off x="4679399" y="4912549"/>
              <a:ext cx="266321" cy="293870"/>
            </a:xfrm>
            <a:prstGeom prst="rect">
              <a:avLst/>
            </a:prstGeom>
            <a:noFill/>
            <a:ln>
              <a:noFill/>
            </a:ln>
          </p:spPr>
        </p:pic>
        <p:pic>
          <p:nvPicPr>
            <p:cNvPr id="82" name="Google Shape;82;p4"/>
            <p:cNvPicPr preferRelativeResize="0"/>
            <p:nvPr/>
          </p:nvPicPr>
          <p:blipFill rotWithShape="1">
            <a:blip r:embed="rId3">
              <a:alphaModFix/>
            </a:blip>
            <a:srcRect/>
            <a:stretch/>
          </p:blipFill>
          <p:spPr>
            <a:xfrm>
              <a:off x="5056930" y="4912548"/>
              <a:ext cx="266321" cy="293870"/>
            </a:xfrm>
            <a:prstGeom prst="rect">
              <a:avLst/>
            </a:prstGeom>
            <a:noFill/>
            <a:ln>
              <a:noFill/>
            </a:ln>
          </p:spPr>
        </p:pic>
        <p:pic>
          <p:nvPicPr>
            <p:cNvPr id="83" name="Google Shape;83;p4"/>
            <p:cNvPicPr preferRelativeResize="0"/>
            <p:nvPr/>
          </p:nvPicPr>
          <p:blipFill rotWithShape="1">
            <a:blip r:embed="rId3">
              <a:alphaModFix/>
            </a:blip>
            <a:srcRect/>
            <a:stretch/>
          </p:blipFill>
          <p:spPr>
            <a:xfrm>
              <a:off x="3924336" y="4500140"/>
              <a:ext cx="266321" cy="293870"/>
            </a:xfrm>
            <a:prstGeom prst="rect">
              <a:avLst/>
            </a:prstGeom>
            <a:noFill/>
            <a:ln>
              <a:noFill/>
            </a:ln>
          </p:spPr>
        </p:pic>
        <p:pic>
          <p:nvPicPr>
            <p:cNvPr id="84" name="Google Shape;84;p4"/>
            <p:cNvPicPr preferRelativeResize="0"/>
            <p:nvPr/>
          </p:nvPicPr>
          <p:blipFill rotWithShape="1">
            <a:blip r:embed="rId3">
              <a:alphaModFix/>
            </a:blip>
            <a:srcRect/>
            <a:stretch/>
          </p:blipFill>
          <p:spPr>
            <a:xfrm>
              <a:off x="4301867" y="4500139"/>
              <a:ext cx="266321" cy="293870"/>
            </a:xfrm>
            <a:prstGeom prst="rect">
              <a:avLst/>
            </a:prstGeom>
            <a:noFill/>
            <a:ln>
              <a:noFill/>
            </a:ln>
          </p:spPr>
        </p:pic>
        <p:pic>
          <p:nvPicPr>
            <p:cNvPr id="85" name="Google Shape;85;p4"/>
            <p:cNvPicPr preferRelativeResize="0"/>
            <p:nvPr/>
          </p:nvPicPr>
          <p:blipFill rotWithShape="1">
            <a:blip r:embed="rId3">
              <a:alphaModFix/>
            </a:blip>
            <a:srcRect/>
            <a:stretch/>
          </p:blipFill>
          <p:spPr>
            <a:xfrm>
              <a:off x="4679399" y="4498623"/>
              <a:ext cx="266321" cy="293870"/>
            </a:xfrm>
            <a:prstGeom prst="rect">
              <a:avLst/>
            </a:prstGeom>
            <a:noFill/>
            <a:ln>
              <a:noFill/>
            </a:ln>
          </p:spPr>
        </p:pic>
        <p:pic>
          <p:nvPicPr>
            <p:cNvPr id="86" name="Google Shape;86;p4"/>
            <p:cNvPicPr preferRelativeResize="0"/>
            <p:nvPr/>
          </p:nvPicPr>
          <p:blipFill rotWithShape="1">
            <a:blip r:embed="rId3">
              <a:alphaModFix/>
            </a:blip>
            <a:srcRect/>
            <a:stretch/>
          </p:blipFill>
          <p:spPr>
            <a:xfrm>
              <a:off x="5056930" y="4498623"/>
              <a:ext cx="266321" cy="29387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understand tens and 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8" name="Google Shape;98;p6"/>
          <p:cNvSpPr txBox="1">
            <a:spLocks noGrp="1"/>
          </p:cNvSpPr>
          <p:nvPr>
            <p:ph type="body" idx="2"/>
          </p:nvPr>
        </p:nvSpPr>
        <p:spPr>
          <a:xfrm>
            <a:off x="263046" y="1176338"/>
            <a:ext cx="11736887" cy="12482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is counting in ones. </a:t>
            </a:r>
            <a:endParaRPr/>
          </a:p>
          <a:p>
            <a:pPr marL="0" lvl="0" indent="0" algn="l" rtl="0">
              <a:lnSpc>
                <a:spcPct val="150000"/>
              </a:lnSpc>
              <a:spcBef>
                <a:spcPts val="1000"/>
              </a:spcBef>
              <a:spcAft>
                <a:spcPts val="0"/>
              </a:spcAft>
              <a:buClr>
                <a:srgbClr val="222222"/>
              </a:buClr>
              <a:buSzPts val="1800"/>
              <a:buNone/>
            </a:pPr>
            <a:r>
              <a:rPr lang="en-GB" b="1"/>
              <a:t>Has it said the right numbers? </a:t>
            </a:r>
            <a:endParaRPr/>
          </a:p>
        </p:txBody>
      </p:sp>
      <p:sp>
        <p:nvSpPr>
          <p:cNvPr id="99" name="Google Shape;99;p6"/>
          <p:cNvSpPr txBox="1"/>
          <p:nvPr/>
        </p:nvSpPr>
        <p:spPr>
          <a:xfrm>
            <a:off x="192067" y="5989413"/>
            <a:ext cx="1021269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has made several mistakes. It should say 18, 19, 20, 21, 22, 23, 24, 25, 26</a:t>
            </a:r>
            <a:endParaRPr/>
          </a:p>
        </p:txBody>
      </p:sp>
      <p:sp>
        <p:nvSpPr>
          <p:cNvPr id="100" name="Google Shape;100;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01" name="Google Shape;101;p6"/>
          <p:cNvPicPr preferRelativeResize="0"/>
          <p:nvPr/>
        </p:nvPicPr>
        <p:blipFill rotWithShape="1">
          <a:blip r:embed="rId3">
            <a:alphaModFix/>
          </a:blip>
          <a:srcRect/>
          <a:stretch/>
        </p:blipFill>
        <p:spPr>
          <a:xfrm>
            <a:off x="1622114" y="3429000"/>
            <a:ext cx="1420246" cy="1376411"/>
          </a:xfrm>
          <a:prstGeom prst="rect">
            <a:avLst/>
          </a:prstGeom>
          <a:noFill/>
          <a:ln>
            <a:noFill/>
          </a:ln>
        </p:spPr>
      </p:pic>
      <p:sp>
        <p:nvSpPr>
          <p:cNvPr id="102" name="Google Shape;102;p6"/>
          <p:cNvSpPr/>
          <p:nvPr/>
        </p:nvSpPr>
        <p:spPr>
          <a:xfrm>
            <a:off x="2816815" y="2285078"/>
            <a:ext cx="5495912" cy="1248207"/>
          </a:xfrm>
          <a:prstGeom prst="wedgeEllipseCallout">
            <a:avLst>
              <a:gd name="adj1" fmla="val -46042"/>
              <a:gd name="adj2" fmla="val 7348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rgbClr val="222222"/>
                </a:solidFill>
                <a:latin typeface="Century Gothic"/>
                <a:ea typeface="Century Gothic"/>
                <a:cs typeface="Century Gothic"/>
                <a:sym typeface="Century Gothic"/>
              </a:rPr>
              <a:t>18, 19, 21, 22, 23, 25, 26</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childTnLst>
              </p:cTn>
              <p:nextCondLst>
                <p:cond evt="onClick" delay="0">
                  <p:tgtEl>
                    <p:spTgt spid="10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09" name="Google Shape;109;p7"/>
          <p:cNvSpPr txBox="1">
            <a:spLocks noGrp="1"/>
          </p:cNvSpPr>
          <p:nvPr>
            <p:ph type="body" idx="2"/>
          </p:nvPr>
        </p:nvSpPr>
        <p:spPr>
          <a:xfrm>
            <a:off x="263046" y="1176339"/>
            <a:ext cx="11736887" cy="76759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do we use these to represent? </a:t>
            </a:r>
            <a:endParaRPr/>
          </a:p>
          <a:p>
            <a:pPr marL="0" lvl="0" indent="0" algn="l" rtl="0">
              <a:lnSpc>
                <a:spcPct val="150000"/>
              </a:lnSpc>
              <a:spcBef>
                <a:spcPts val="1000"/>
              </a:spcBef>
              <a:spcAft>
                <a:spcPts val="0"/>
              </a:spcAft>
              <a:buClr>
                <a:srgbClr val="222222"/>
              </a:buClr>
              <a:buSzPts val="1800"/>
              <a:buNone/>
            </a:pPr>
            <a:endParaRPr/>
          </a:p>
        </p:txBody>
      </p:sp>
      <p:sp>
        <p:nvSpPr>
          <p:cNvPr id="110" name="Google Shape;110;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11" name="Google Shape;111;p7"/>
          <p:cNvGrpSpPr/>
          <p:nvPr/>
        </p:nvGrpSpPr>
        <p:grpSpPr>
          <a:xfrm>
            <a:off x="5484097" y="1697917"/>
            <a:ext cx="716249" cy="1570367"/>
            <a:chOff x="8451273" y="3637568"/>
            <a:chExt cx="716249" cy="1570367"/>
          </a:xfrm>
        </p:grpSpPr>
        <p:pic>
          <p:nvPicPr>
            <p:cNvPr id="112" name="Google Shape;112;p7"/>
            <p:cNvPicPr preferRelativeResize="0"/>
            <p:nvPr/>
          </p:nvPicPr>
          <p:blipFill rotWithShape="1">
            <a:blip r:embed="rId3">
              <a:alphaModFix/>
            </a:blip>
            <a:srcRect/>
            <a:stretch/>
          </p:blipFill>
          <p:spPr>
            <a:xfrm>
              <a:off x="8901202" y="4914065"/>
              <a:ext cx="266320" cy="293870"/>
            </a:xfrm>
            <a:prstGeom prst="rect">
              <a:avLst/>
            </a:prstGeom>
            <a:noFill/>
            <a:ln>
              <a:noFill/>
            </a:ln>
          </p:spPr>
        </p:pic>
        <p:pic>
          <p:nvPicPr>
            <p:cNvPr id="113" name="Google Shape;113;p7"/>
            <p:cNvPicPr preferRelativeResize="0"/>
            <p:nvPr/>
          </p:nvPicPr>
          <p:blipFill rotWithShape="1">
            <a:blip r:embed="rId4">
              <a:alphaModFix/>
            </a:blip>
            <a:srcRect/>
            <a:stretch/>
          </p:blipFill>
          <p:spPr>
            <a:xfrm>
              <a:off x="8451273" y="3637568"/>
              <a:ext cx="266320" cy="1570367"/>
            </a:xfrm>
            <a:prstGeom prst="rect">
              <a:avLst/>
            </a:prstGeom>
            <a:noFill/>
            <a:ln>
              <a:noFill/>
            </a:ln>
          </p:spPr>
        </p:pic>
      </p:grpSp>
      <p:sp>
        <p:nvSpPr>
          <p:cNvPr id="114" name="Google Shape;114;p7"/>
          <p:cNvSpPr txBox="1"/>
          <p:nvPr/>
        </p:nvSpPr>
        <p:spPr>
          <a:xfrm>
            <a:off x="263046" y="4173836"/>
            <a:ext cx="11736887" cy="767596"/>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Use the Base 10 to show 19.</a:t>
            </a:r>
            <a:endParaRPr/>
          </a:p>
          <a:p>
            <a:pPr marL="0" marR="0" lvl="0" indent="0" algn="l" rtl="0">
              <a:lnSpc>
                <a:spcPct val="150000"/>
              </a:lnSpc>
              <a:spcBef>
                <a:spcPts val="1000"/>
              </a:spcBef>
              <a:spcAft>
                <a:spcPts val="0"/>
              </a:spcAft>
              <a:buClr>
                <a:srgbClr val="222222"/>
              </a:buClr>
              <a:buSzPts val="1800"/>
              <a:buFont typeface="Arial"/>
              <a:buNone/>
            </a:pPr>
            <a:endParaRPr sz="1800">
              <a:solidFill>
                <a:srgbClr val="222222"/>
              </a:solidFill>
              <a:latin typeface="Century Gothic"/>
              <a:ea typeface="Century Gothic"/>
              <a:cs typeface="Century Gothic"/>
              <a:sym typeface="Century Gothic"/>
            </a:endParaRPr>
          </a:p>
        </p:txBody>
      </p:sp>
      <p:grpSp>
        <p:nvGrpSpPr>
          <p:cNvPr id="115" name="Google Shape;115;p7"/>
          <p:cNvGrpSpPr/>
          <p:nvPr/>
        </p:nvGrpSpPr>
        <p:grpSpPr>
          <a:xfrm>
            <a:off x="4118988" y="4592634"/>
            <a:ext cx="1498269" cy="1570367"/>
            <a:chOff x="4118988" y="4592634"/>
            <a:chExt cx="1498269" cy="1570367"/>
          </a:xfrm>
        </p:grpSpPr>
        <p:pic>
          <p:nvPicPr>
            <p:cNvPr id="116" name="Google Shape;116;p7"/>
            <p:cNvPicPr preferRelativeResize="0"/>
            <p:nvPr/>
          </p:nvPicPr>
          <p:blipFill rotWithShape="1">
            <a:blip r:embed="rId3">
              <a:alphaModFix/>
            </a:blip>
            <a:srcRect/>
            <a:stretch/>
          </p:blipFill>
          <p:spPr>
            <a:xfrm>
              <a:off x="4568917" y="5869131"/>
              <a:ext cx="266320" cy="293870"/>
            </a:xfrm>
            <a:prstGeom prst="rect">
              <a:avLst/>
            </a:prstGeom>
            <a:noFill/>
            <a:ln>
              <a:noFill/>
            </a:ln>
          </p:spPr>
        </p:pic>
        <p:pic>
          <p:nvPicPr>
            <p:cNvPr id="117" name="Google Shape;117;p7"/>
            <p:cNvPicPr preferRelativeResize="0"/>
            <p:nvPr/>
          </p:nvPicPr>
          <p:blipFill rotWithShape="1">
            <a:blip r:embed="rId4">
              <a:alphaModFix/>
            </a:blip>
            <a:srcRect/>
            <a:stretch/>
          </p:blipFill>
          <p:spPr>
            <a:xfrm>
              <a:off x="4118988" y="4592634"/>
              <a:ext cx="266320" cy="1570367"/>
            </a:xfrm>
            <a:prstGeom prst="rect">
              <a:avLst/>
            </a:prstGeom>
            <a:noFill/>
            <a:ln>
              <a:noFill/>
            </a:ln>
          </p:spPr>
        </p:pic>
        <p:pic>
          <p:nvPicPr>
            <p:cNvPr id="118" name="Google Shape;118;p7"/>
            <p:cNvPicPr preferRelativeResize="0"/>
            <p:nvPr/>
          </p:nvPicPr>
          <p:blipFill rotWithShape="1">
            <a:blip r:embed="rId3">
              <a:alphaModFix/>
            </a:blip>
            <a:srcRect/>
            <a:stretch/>
          </p:blipFill>
          <p:spPr>
            <a:xfrm>
              <a:off x="4568917" y="5404152"/>
              <a:ext cx="266320" cy="293870"/>
            </a:xfrm>
            <a:prstGeom prst="rect">
              <a:avLst/>
            </a:prstGeom>
            <a:noFill/>
            <a:ln>
              <a:noFill/>
            </a:ln>
          </p:spPr>
        </p:pic>
        <p:pic>
          <p:nvPicPr>
            <p:cNvPr id="119" name="Google Shape;119;p7"/>
            <p:cNvPicPr preferRelativeResize="0"/>
            <p:nvPr/>
          </p:nvPicPr>
          <p:blipFill rotWithShape="1">
            <a:blip r:embed="rId3">
              <a:alphaModFix/>
            </a:blip>
            <a:srcRect/>
            <a:stretch/>
          </p:blipFill>
          <p:spPr>
            <a:xfrm>
              <a:off x="4959927" y="5869131"/>
              <a:ext cx="266320" cy="293870"/>
            </a:xfrm>
            <a:prstGeom prst="rect">
              <a:avLst/>
            </a:prstGeom>
            <a:noFill/>
            <a:ln>
              <a:noFill/>
            </a:ln>
          </p:spPr>
        </p:pic>
        <p:pic>
          <p:nvPicPr>
            <p:cNvPr id="120" name="Google Shape;120;p7"/>
            <p:cNvPicPr preferRelativeResize="0"/>
            <p:nvPr/>
          </p:nvPicPr>
          <p:blipFill rotWithShape="1">
            <a:blip r:embed="rId3">
              <a:alphaModFix/>
            </a:blip>
            <a:srcRect/>
            <a:stretch/>
          </p:blipFill>
          <p:spPr>
            <a:xfrm>
              <a:off x="4959927" y="5404152"/>
              <a:ext cx="266320" cy="293870"/>
            </a:xfrm>
            <a:prstGeom prst="rect">
              <a:avLst/>
            </a:prstGeom>
            <a:noFill/>
            <a:ln>
              <a:noFill/>
            </a:ln>
          </p:spPr>
        </p:pic>
        <p:pic>
          <p:nvPicPr>
            <p:cNvPr id="121" name="Google Shape;121;p7"/>
            <p:cNvPicPr preferRelativeResize="0"/>
            <p:nvPr/>
          </p:nvPicPr>
          <p:blipFill rotWithShape="1">
            <a:blip r:embed="rId3">
              <a:alphaModFix/>
            </a:blip>
            <a:srcRect/>
            <a:stretch/>
          </p:blipFill>
          <p:spPr>
            <a:xfrm>
              <a:off x="4568917" y="4935590"/>
              <a:ext cx="266320" cy="293870"/>
            </a:xfrm>
            <a:prstGeom prst="rect">
              <a:avLst/>
            </a:prstGeom>
            <a:noFill/>
            <a:ln>
              <a:noFill/>
            </a:ln>
          </p:spPr>
        </p:pic>
        <p:pic>
          <p:nvPicPr>
            <p:cNvPr id="122" name="Google Shape;122;p7"/>
            <p:cNvPicPr preferRelativeResize="0"/>
            <p:nvPr/>
          </p:nvPicPr>
          <p:blipFill rotWithShape="1">
            <a:blip r:embed="rId3">
              <a:alphaModFix/>
            </a:blip>
            <a:srcRect/>
            <a:stretch/>
          </p:blipFill>
          <p:spPr>
            <a:xfrm>
              <a:off x="4959927" y="4935590"/>
              <a:ext cx="266320" cy="293870"/>
            </a:xfrm>
            <a:prstGeom prst="rect">
              <a:avLst/>
            </a:prstGeom>
            <a:noFill/>
            <a:ln>
              <a:noFill/>
            </a:ln>
          </p:spPr>
        </p:pic>
        <p:pic>
          <p:nvPicPr>
            <p:cNvPr id="123" name="Google Shape;123;p7"/>
            <p:cNvPicPr preferRelativeResize="0"/>
            <p:nvPr/>
          </p:nvPicPr>
          <p:blipFill rotWithShape="1">
            <a:blip r:embed="rId3">
              <a:alphaModFix/>
            </a:blip>
            <a:srcRect/>
            <a:stretch/>
          </p:blipFill>
          <p:spPr>
            <a:xfrm>
              <a:off x="5350937" y="5869131"/>
              <a:ext cx="266320" cy="293870"/>
            </a:xfrm>
            <a:prstGeom prst="rect">
              <a:avLst/>
            </a:prstGeom>
            <a:noFill/>
            <a:ln>
              <a:noFill/>
            </a:ln>
          </p:spPr>
        </p:pic>
        <p:pic>
          <p:nvPicPr>
            <p:cNvPr id="124" name="Google Shape;124;p7"/>
            <p:cNvPicPr preferRelativeResize="0"/>
            <p:nvPr/>
          </p:nvPicPr>
          <p:blipFill rotWithShape="1">
            <a:blip r:embed="rId3">
              <a:alphaModFix/>
            </a:blip>
            <a:srcRect/>
            <a:stretch/>
          </p:blipFill>
          <p:spPr>
            <a:xfrm>
              <a:off x="5350937" y="5404152"/>
              <a:ext cx="266320" cy="293870"/>
            </a:xfrm>
            <a:prstGeom prst="rect">
              <a:avLst/>
            </a:prstGeom>
            <a:noFill/>
            <a:ln>
              <a:noFill/>
            </a:ln>
          </p:spPr>
        </p:pic>
        <p:pic>
          <p:nvPicPr>
            <p:cNvPr id="125" name="Google Shape;125;p7"/>
            <p:cNvPicPr preferRelativeResize="0"/>
            <p:nvPr/>
          </p:nvPicPr>
          <p:blipFill rotWithShape="1">
            <a:blip r:embed="rId3">
              <a:alphaModFix/>
            </a:blip>
            <a:srcRect/>
            <a:stretch/>
          </p:blipFill>
          <p:spPr>
            <a:xfrm>
              <a:off x="5350937" y="4935590"/>
              <a:ext cx="266320" cy="293870"/>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nextCondLst>
                <p:cond evt="onClick" delay="0">
                  <p:tgtEl>
                    <p:spTgt spid="1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32" name="Google Shape;132;p8"/>
          <p:cNvSpPr txBox="1">
            <a:spLocks noGrp="1"/>
          </p:cNvSpPr>
          <p:nvPr>
            <p:ph type="body" idx="2"/>
          </p:nvPr>
        </p:nvSpPr>
        <p:spPr>
          <a:xfrm>
            <a:off x="263046" y="1176339"/>
            <a:ext cx="11736887" cy="22526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We can describe a number using its parts.</a:t>
            </a:r>
            <a:endParaRPr/>
          </a:p>
          <a:p>
            <a:pPr marL="0" lvl="0" indent="0" algn="l" rtl="0">
              <a:lnSpc>
                <a:spcPct val="150000"/>
              </a:lnSpc>
              <a:spcBef>
                <a:spcPts val="1000"/>
              </a:spcBef>
              <a:spcAft>
                <a:spcPts val="0"/>
              </a:spcAft>
              <a:buClr>
                <a:srgbClr val="222222"/>
              </a:buClr>
              <a:buSzPts val="1800"/>
              <a:buNone/>
            </a:pPr>
            <a:r>
              <a:rPr lang="en-GB"/>
              <a:t>Use the sentence stems to describe the Base 10.</a:t>
            </a:r>
            <a:endParaRPr/>
          </a:p>
          <a:p>
            <a:pPr marL="0" lvl="0" indent="0" algn="l" rtl="0">
              <a:lnSpc>
                <a:spcPct val="150000"/>
              </a:lnSpc>
              <a:spcBef>
                <a:spcPts val="1000"/>
              </a:spcBef>
              <a:spcAft>
                <a:spcPts val="0"/>
              </a:spcAft>
              <a:buClr>
                <a:srgbClr val="222222"/>
              </a:buClr>
              <a:buSzPts val="1800"/>
              <a:buNone/>
            </a:pPr>
            <a:r>
              <a:rPr lang="en-GB"/>
              <a:t>There are _____ tens and _____ ones. </a:t>
            </a:r>
            <a:endParaRPr/>
          </a:p>
          <a:p>
            <a:pPr marL="0" lvl="0" indent="0" algn="l" rtl="0">
              <a:lnSpc>
                <a:spcPct val="150000"/>
              </a:lnSpc>
              <a:spcBef>
                <a:spcPts val="1000"/>
              </a:spcBef>
              <a:spcAft>
                <a:spcPts val="0"/>
              </a:spcAft>
              <a:buClr>
                <a:srgbClr val="222222"/>
              </a:buClr>
              <a:buSzPts val="1800"/>
              <a:buNone/>
            </a:pPr>
            <a:r>
              <a:rPr lang="en-GB"/>
              <a:t>The number is _____. </a:t>
            </a:r>
            <a:endParaRPr/>
          </a:p>
          <a:p>
            <a:pPr marL="0" lvl="0" indent="0" algn="l" rtl="0">
              <a:lnSpc>
                <a:spcPct val="150000"/>
              </a:lnSpc>
              <a:spcBef>
                <a:spcPts val="1000"/>
              </a:spcBef>
              <a:spcAft>
                <a:spcPts val="0"/>
              </a:spcAft>
              <a:buClr>
                <a:srgbClr val="222222"/>
              </a:buClr>
              <a:buSzPts val="1800"/>
              <a:buNone/>
            </a:pPr>
            <a:endParaRPr/>
          </a:p>
        </p:txBody>
      </p:sp>
      <p:sp>
        <p:nvSpPr>
          <p:cNvPr id="133" name="Google Shape;133;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34" name="Google Shape;134;p8"/>
          <p:cNvSpPr txBox="1"/>
          <p:nvPr/>
        </p:nvSpPr>
        <p:spPr>
          <a:xfrm>
            <a:off x="1326005" y="5292378"/>
            <a:ext cx="3410115"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4 tens and 1 one. The number is 41.</a:t>
            </a:r>
            <a:endParaRPr/>
          </a:p>
        </p:txBody>
      </p:sp>
      <p:grpSp>
        <p:nvGrpSpPr>
          <p:cNvPr id="135" name="Google Shape;135;p8"/>
          <p:cNvGrpSpPr/>
          <p:nvPr/>
        </p:nvGrpSpPr>
        <p:grpSpPr>
          <a:xfrm>
            <a:off x="2144371" y="3637568"/>
            <a:ext cx="2046287" cy="1570368"/>
            <a:chOff x="2144371" y="3637568"/>
            <a:chExt cx="2046287" cy="1570368"/>
          </a:xfrm>
        </p:grpSpPr>
        <p:pic>
          <p:nvPicPr>
            <p:cNvPr id="136" name="Google Shape;136;p8"/>
            <p:cNvPicPr preferRelativeResize="0"/>
            <p:nvPr/>
          </p:nvPicPr>
          <p:blipFill rotWithShape="1">
            <a:blip r:embed="rId3">
              <a:alphaModFix/>
            </a:blip>
            <a:srcRect/>
            <a:stretch/>
          </p:blipFill>
          <p:spPr>
            <a:xfrm>
              <a:off x="3924338" y="4914065"/>
              <a:ext cx="266320" cy="293870"/>
            </a:xfrm>
            <a:prstGeom prst="rect">
              <a:avLst/>
            </a:prstGeom>
            <a:noFill/>
            <a:ln>
              <a:noFill/>
            </a:ln>
          </p:spPr>
        </p:pic>
        <p:pic>
          <p:nvPicPr>
            <p:cNvPr id="137" name="Google Shape;137;p8"/>
            <p:cNvPicPr preferRelativeResize="0"/>
            <p:nvPr/>
          </p:nvPicPr>
          <p:blipFill rotWithShape="1">
            <a:blip r:embed="rId4">
              <a:alphaModFix/>
            </a:blip>
            <a:srcRect/>
            <a:stretch/>
          </p:blipFill>
          <p:spPr>
            <a:xfrm>
              <a:off x="2144371" y="3637569"/>
              <a:ext cx="266320" cy="1570367"/>
            </a:xfrm>
            <a:prstGeom prst="rect">
              <a:avLst/>
            </a:prstGeom>
            <a:noFill/>
            <a:ln>
              <a:noFill/>
            </a:ln>
          </p:spPr>
        </p:pic>
        <p:pic>
          <p:nvPicPr>
            <p:cNvPr id="138" name="Google Shape;138;p8"/>
            <p:cNvPicPr preferRelativeResize="0"/>
            <p:nvPr/>
          </p:nvPicPr>
          <p:blipFill rotWithShape="1">
            <a:blip r:embed="rId4">
              <a:alphaModFix/>
            </a:blip>
            <a:srcRect/>
            <a:stretch/>
          </p:blipFill>
          <p:spPr>
            <a:xfrm>
              <a:off x="2587717" y="3637569"/>
              <a:ext cx="266320" cy="1570367"/>
            </a:xfrm>
            <a:prstGeom prst="rect">
              <a:avLst/>
            </a:prstGeom>
            <a:noFill/>
            <a:ln>
              <a:noFill/>
            </a:ln>
          </p:spPr>
        </p:pic>
        <p:pic>
          <p:nvPicPr>
            <p:cNvPr id="139" name="Google Shape;139;p8"/>
            <p:cNvPicPr preferRelativeResize="0"/>
            <p:nvPr/>
          </p:nvPicPr>
          <p:blipFill rotWithShape="1">
            <a:blip r:embed="rId4">
              <a:alphaModFix/>
            </a:blip>
            <a:srcRect/>
            <a:stretch/>
          </p:blipFill>
          <p:spPr>
            <a:xfrm>
              <a:off x="3031063" y="3637568"/>
              <a:ext cx="266320" cy="1570367"/>
            </a:xfrm>
            <a:prstGeom prst="rect">
              <a:avLst/>
            </a:prstGeom>
            <a:noFill/>
            <a:ln>
              <a:noFill/>
            </a:ln>
          </p:spPr>
        </p:pic>
        <p:pic>
          <p:nvPicPr>
            <p:cNvPr id="140" name="Google Shape;140;p8"/>
            <p:cNvPicPr preferRelativeResize="0"/>
            <p:nvPr/>
          </p:nvPicPr>
          <p:blipFill rotWithShape="1">
            <a:blip r:embed="rId4">
              <a:alphaModFix/>
            </a:blip>
            <a:srcRect/>
            <a:stretch/>
          </p:blipFill>
          <p:spPr>
            <a:xfrm>
              <a:off x="3474409" y="3637568"/>
              <a:ext cx="266320" cy="1570367"/>
            </a:xfrm>
            <a:prstGeom prst="rect">
              <a:avLst/>
            </a:prstGeom>
            <a:noFill/>
            <a:ln>
              <a:noFill/>
            </a:ln>
          </p:spPr>
        </p:pic>
      </p:grpSp>
      <p:grpSp>
        <p:nvGrpSpPr>
          <p:cNvPr id="141" name="Google Shape;141;p8"/>
          <p:cNvGrpSpPr/>
          <p:nvPr/>
        </p:nvGrpSpPr>
        <p:grpSpPr>
          <a:xfrm>
            <a:off x="8406223" y="3637568"/>
            <a:ext cx="1107259" cy="1570367"/>
            <a:chOff x="8451273" y="3637568"/>
            <a:chExt cx="1107259" cy="1570367"/>
          </a:xfrm>
        </p:grpSpPr>
        <p:pic>
          <p:nvPicPr>
            <p:cNvPr id="142" name="Google Shape;142;p8"/>
            <p:cNvPicPr preferRelativeResize="0"/>
            <p:nvPr/>
          </p:nvPicPr>
          <p:blipFill rotWithShape="1">
            <a:blip r:embed="rId3">
              <a:alphaModFix/>
            </a:blip>
            <a:srcRect/>
            <a:stretch/>
          </p:blipFill>
          <p:spPr>
            <a:xfrm>
              <a:off x="8901202" y="4914065"/>
              <a:ext cx="266320" cy="293870"/>
            </a:xfrm>
            <a:prstGeom prst="rect">
              <a:avLst/>
            </a:prstGeom>
            <a:noFill/>
            <a:ln>
              <a:noFill/>
            </a:ln>
          </p:spPr>
        </p:pic>
        <p:pic>
          <p:nvPicPr>
            <p:cNvPr id="143" name="Google Shape;143;p8"/>
            <p:cNvPicPr preferRelativeResize="0"/>
            <p:nvPr/>
          </p:nvPicPr>
          <p:blipFill rotWithShape="1">
            <a:blip r:embed="rId4">
              <a:alphaModFix/>
            </a:blip>
            <a:srcRect/>
            <a:stretch/>
          </p:blipFill>
          <p:spPr>
            <a:xfrm>
              <a:off x="8451273" y="3637568"/>
              <a:ext cx="266320" cy="1570367"/>
            </a:xfrm>
            <a:prstGeom prst="rect">
              <a:avLst/>
            </a:prstGeom>
            <a:noFill/>
            <a:ln>
              <a:noFill/>
            </a:ln>
          </p:spPr>
        </p:pic>
        <p:pic>
          <p:nvPicPr>
            <p:cNvPr id="144" name="Google Shape;144;p8"/>
            <p:cNvPicPr preferRelativeResize="0"/>
            <p:nvPr/>
          </p:nvPicPr>
          <p:blipFill rotWithShape="1">
            <a:blip r:embed="rId3">
              <a:alphaModFix/>
            </a:blip>
            <a:srcRect/>
            <a:stretch/>
          </p:blipFill>
          <p:spPr>
            <a:xfrm>
              <a:off x="8901202" y="4449086"/>
              <a:ext cx="266320" cy="293870"/>
            </a:xfrm>
            <a:prstGeom prst="rect">
              <a:avLst/>
            </a:prstGeom>
            <a:noFill/>
            <a:ln>
              <a:noFill/>
            </a:ln>
          </p:spPr>
        </p:pic>
        <p:pic>
          <p:nvPicPr>
            <p:cNvPr id="145" name="Google Shape;145;p8"/>
            <p:cNvPicPr preferRelativeResize="0"/>
            <p:nvPr/>
          </p:nvPicPr>
          <p:blipFill rotWithShape="1">
            <a:blip r:embed="rId3">
              <a:alphaModFix/>
            </a:blip>
            <a:srcRect/>
            <a:stretch/>
          </p:blipFill>
          <p:spPr>
            <a:xfrm>
              <a:off x="9292212" y="4914065"/>
              <a:ext cx="266320" cy="293870"/>
            </a:xfrm>
            <a:prstGeom prst="rect">
              <a:avLst/>
            </a:prstGeom>
            <a:noFill/>
            <a:ln>
              <a:noFill/>
            </a:ln>
          </p:spPr>
        </p:pic>
        <p:pic>
          <p:nvPicPr>
            <p:cNvPr id="146" name="Google Shape;146;p8"/>
            <p:cNvPicPr preferRelativeResize="0"/>
            <p:nvPr/>
          </p:nvPicPr>
          <p:blipFill rotWithShape="1">
            <a:blip r:embed="rId3">
              <a:alphaModFix/>
            </a:blip>
            <a:srcRect/>
            <a:stretch/>
          </p:blipFill>
          <p:spPr>
            <a:xfrm>
              <a:off x="9292212" y="4449086"/>
              <a:ext cx="266320" cy="293870"/>
            </a:xfrm>
            <a:prstGeom prst="rect">
              <a:avLst/>
            </a:prstGeom>
            <a:noFill/>
            <a:ln>
              <a:noFill/>
            </a:ln>
          </p:spPr>
        </p:pic>
      </p:grpSp>
      <p:sp>
        <p:nvSpPr>
          <p:cNvPr id="147" name="Google Shape;147;p8"/>
          <p:cNvSpPr txBox="1"/>
          <p:nvPr/>
        </p:nvSpPr>
        <p:spPr>
          <a:xfrm>
            <a:off x="7434758" y="5292378"/>
            <a:ext cx="3410115"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is 1 ten and 4 ones. The number is 14.</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childTnLst>
              </p:cTn>
              <p:nextCondLst>
                <p:cond evt="onClick" delay="0">
                  <p:tgtEl>
                    <p:spTgt spid="13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a:extLst>
              <a:ext uri="{FF2B5EF4-FFF2-40B4-BE49-F238E27FC236}">
                <a16:creationId xmlns:a16="http://schemas.microsoft.com/office/drawing/2014/main" id="{8194996D-71DC-C447-9D62-0DE5F6F207BA}"/>
              </a:ext>
            </a:extLst>
          </p:cNvPr>
          <p:cNvPicPr>
            <a:picLocks noChangeAspect="1"/>
          </p:cNvPicPr>
          <p:nvPr/>
        </p:nvPicPr>
        <p:blipFill>
          <a:blip r:embed="rId3"/>
          <a:stretch>
            <a:fillRect/>
          </a:stretch>
        </p:blipFill>
        <p:spPr>
          <a:xfrm>
            <a:off x="263524" y="1077157"/>
            <a:ext cx="7848600" cy="187452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1533</Words>
  <Application>Microsoft Macintosh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understand tens and 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Place value to 50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2022-08-24T09:05:06Z</dcterms:modified>
</cp:coreProperties>
</file>