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95bxHUdpPkzWF4YE/HatreUEMy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CCD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BF9896-84D3-49EE-B51F-0A820E6BA6F0}">
  <a:tblStyle styleId="{27BF9896-84D3-49EE-B51F-0A820E6BA6F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408"/>
  </p:normalViewPr>
  <p:slideViewPr>
    <p:cSldViewPr snapToGrid="0" snapToObjects="1">
      <p:cViewPr varScale="1">
        <p:scale>
          <a:sx n="97" d="100"/>
          <a:sy n="97" d="100"/>
        </p:scale>
        <p:origin x="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 Base 10</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hundreds do you need? How many tens do you need? How many ones? How do you know which number is greater? Do you start comparing hundreds, tens or ones first? Why? What strategy did you use to compare the two numbers? How will you decide how many hundreds/tens/ones to draw? Could you draw the same number of hundreds/tens/ones in the other box? How could you make that work?</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When comparing numbers using concrete resources, pupils may think that the more pieces of equipment they have, the greater the number. For example, they may think that 1 ten and 9 ones is greater than 2 tens because they have 10 individual objects compared to 2. The greater than (&gt;) and less than (&lt;) symbols may need recapping. Pupils may try to compare the ones first, especially if they have been exposed to column addition.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Find 3 different ways to complete question 2. Complete the stem sentence for each possible solution.</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_____ is greater than _____ because…</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_____ is less than _____ because…</a:t>
            </a:r>
            <a:endParaRPr i="1" dirty="0">
              <a:solidFill>
                <a:srgbClr val="000000"/>
              </a:solidFill>
              <a:latin typeface="Arial"/>
              <a:ea typeface="Arial"/>
              <a:cs typeface="Arial"/>
              <a:sym typeface="Arial"/>
            </a:endParaRPr>
          </a:p>
        </p:txBody>
      </p:sp>
      <p:sp>
        <p:nvSpPr>
          <p:cNvPr id="347" name="Google Shape;34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8300" lvl="0" indent="-228600" algn="l" rtl="0">
              <a:spcBef>
                <a:spcPts val="0"/>
              </a:spcBef>
              <a:spcAft>
                <a:spcPts val="0"/>
              </a:spcAft>
              <a:buSzPts val="1400"/>
              <a:buFont typeface="Arial"/>
              <a:buAutoNum type="alphaLcParenR"/>
            </a:pPr>
            <a:r>
              <a:rPr lang="en-GB" dirty="0">
                <a:latin typeface="Arial"/>
                <a:ea typeface="Arial"/>
                <a:cs typeface="Arial"/>
                <a:sym typeface="Arial"/>
              </a:rPr>
              <a:t>9 counters in the hundreds column and 2 counters in the tens column. 9 counters in the hundreds column and 2 counters in the ones column. 920 &gt; 902</a:t>
            </a:r>
          </a:p>
          <a:p>
            <a:pPr marL="139700" lvl="0" indent="0" algn="l" rtl="0">
              <a:spcBef>
                <a:spcPts val="0"/>
              </a:spcBef>
              <a:spcAft>
                <a:spcPts val="0"/>
              </a:spcAft>
              <a:buSzPts val="1400"/>
              <a:buFont typeface="Arial"/>
              <a:buNone/>
            </a:pPr>
            <a:r>
              <a:rPr lang="en-GB" dirty="0">
                <a:latin typeface="Arial"/>
                <a:ea typeface="Arial"/>
                <a:cs typeface="Arial"/>
                <a:sym typeface="Arial"/>
              </a:rPr>
              <a:t>Many solutions are possible for b and c. </a:t>
            </a:r>
          </a:p>
          <a:p>
            <a:pPr marL="368300" lvl="0" indent="-228600" algn="l" rtl="0">
              <a:spcBef>
                <a:spcPts val="0"/>
              </a:spcBef>
              <a:spcAft>
                <a:spcPts val="0"/>
              </a:spcAft>
              <a:buSzPts val="1400"/>
              <a:buFont typeface="Arial"/>
              <a:buAutoNum type="alphaLcParenR"/>
            </a:pPr>
            <a:r>
              <a:rPr lang="en-GB" dirty="0">
                <a:latin typeface="Arial"/>
                <a:ea typeface="Arial"/>
                <a:cs typeface="Arial"/>
                <a:sym typeface="Arial"/>
              </a:rPr>
              <a:t>The number drawn must be less than 232. </a:t>
            </a:r>
          </a:p>
          <a:p>
            <a:pPr marL="368300" lvl="0" indent="-228600" algn="l" rtl="0">
              <a:spcBef>
                <a:spcPts val="0"/>
              </a:spcBef>
              <a:spcAft>
                <a:spcPts val="0"/>
              </a:spcAft>
              <a:buSzPts val="1400"/>
              <a:buFont typeface="Arial"/>
              <a:buAutoNum type="alphaLcParenR"/>
            </a:pPr>
            <a:r>
              <a:rPr lang="en-GB" dirty="0">
                <a:latin typeface="Arial"/>
                <a:ea typeface="Arial"/>
                <a:cs typeface="Arial"/>
                <a:sym typeface="Arial"/>
              </a:rPr>
              <a:t>The number drawn must be less than 322</a:t>
            </a:r>
            <a:endParaRPr dirty="0">
              <a:latin typeface="Arial"/>
              <a:ea typeface="Arial"/>
              <a:cs typeface="Arial"/>
              <a:sym typeface="Arial"/>
            </a:endParaRPr>
          </a:p>
        </p:txBody>
      </p:sp>
      <p:sp>
        <p:nvSpPr>
          <p:cNvPr id="441" name="Google Shape;44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 Base 10 if required</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hundreds could be in bag B? How do you know? How many tens do you need to make a number between 189 and 208? How many ones could be in bag B? Is there more than one possible answer? How do you know?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When comparing numbers using concrete resources, pupils may think that the more pieces of equipment they have, the greater the number. For example, they may think that 1 ten and 9 ones is greater than 2 tens because they have 10 individual objects compared to 2. The greater than (&gt;) and less than (&lt;) symbols may need recapping. Pupils may try to compare the ones first, especially if they have been exposed to column addition. </a:t>
            </a:r>
            <a:endParaRPr i="1"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1" dirty="0">
              <a:solidFill>
                <a:srgbClr val="000000"/>
              </a:solidFill>
              <a:latin typeface="Arial"/>
              <a:ea typeface="Arial"/>
              <a:cs typeface="Arial"/>
              <a:sym typeface="Arial"/>
            </a:endParaRPr>
          </a:p>
        </p:txBody>
      </p:sp>
      <p:sp>
        <p:nvSpPr>
          <p:cNvPr id="478" name="Google Shape;4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8300" lvl="0" indent="-228600" algn="l" rtl="0">
              <a:spcBef>
                <a:spcPts val="0"/>
              </a:spcBef>
              <a:spcAft>
                <a:spcPts val="0"/>
              </a:spcAft>
              <a:buSzPts val="1400"/>
              <a:buFont typeface="Arial"/>
              <a:buAutoNum type="alphaLcParenR"/>
            </a:pPr>
            <a:r>
              <a:rPr lang="en-GB" dirty="0">
                <a:latin typeface="Arial"/>
                <a:ea typeface="Arial"/>
                <a:cs typeface="Arial"/>
                <a:sym typeface="Arial"/>
              </a:rPr>
              <a:t>Any number between 531 and 620</a:t>
            </a:r>
          </a:p>
          <a:p>
            <a:pPr marL="368300" lvl="0" indent="-228600" algn="l" rtl="0">
              <a:spcBef>
                <a:spcPts val="0"/>
              </a:spcBef>
              <a:spcAft>
                <a:spcPts val="0"/>
              </a:spcAft>
              <a:buSzPts val="1400"/>
              <a:buFont typeface="Arial"/>
              <a:buAutoNum type="alphaLcParenR"/>
            </a:pPr>
            <a:r>
              <a:rPr lang="en-GB" dirty="0">
                <a:latin typeface="Arial"/>
                <a:ea typeface="Arial"/>
                <a:cs typeface="Arial"/>
                <a:sym typeface="Arial"/>
              </a:rPr>
              <a:t>381 or 318</a:t>
            </a:r>
            <a:endParaRPr dirty="0">
              <a:latin typeface="Arial"/>
              <a:ea typeface="Arial"/>
              <a:cs typeface="Arial"/>
              <a:sym typeface="Arial"/>
            </a:endParaRPr>
          </a:p>
        </p:txBody>
      </p:sp>
      <p:sp>
        <p:nvSpPr>
          <p:cNvPr id="504" name="Google Shape;50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 Base 10 if required</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hundreds can you see? How many tens can you see? How many ones? What number does this represent? How do you know which number is greater? Do you start comparing hundreds, tens or ones first? Why? What strategy did you use to compare the two numbers?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When comparing numbers using concrete resources, pupils may think that the more pieces of equipment they have, the greater the number. For example, they may think that 1 ten and 9 ones is greater than 2 tens because they have 10 individual objects compared to 2. The greater than (&gt;) and less than (&lt;) symbols may need recapping. Pupils may try to compare the ones first, especially if they have been exposed to column addition. </a:t>
            </a:r>
            <a:endParaRPr dirty="0"/>
          </a:p>
          <a:p>
            <a:pPr marL="0" lvl="0" indent="0" algn="l" rtl="0">
              <a:spcBef>
                <a:spcPts val="0"/>
              </a:spcBef>
              <a:spcAft>
                <a:spcPts val="0"/>
              </a:spcAft>
              <a:buClr>
                <a:schemeClr val="dk1"/>
              </a:buClr>
              <a:buSzPts val="1200"/>
              <a:buFont typeface="Arial"/>
              <a:buNone/>
            </a:pPr>
            <a:endParaRPr b="1" dirty="0">
              <a:latin typeface="Arial"/>
              <a:ea typeface="Arial"/>
              <a:cs typeface="Arial"/>
              <a:sym typeface="Arial"/>
            </a:endParaRPr>
          </a:p>
        </p:txBody>
      </p:sp>
      <p:sp>
        <p:nvSpPr>
          <p:cNvPr id="527" name="Google Shape;52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These slides are based on the Y2 small step </a:t>
            </a:r>
            <a:r>
              <a:rPr lang="en-GB" i="1" dirty="0">
                <a:latin typeface="Arial"/>
                <a:ea typeface="Arial"/>
                <a:cs typeface="Arial"/>
                <a:sym typeface="Arial"/>
              </a:rPr>
              <a:t>Compare numbers</a:t>
            </a:r>
            <a:r>
              <a:rPr lang="en-GB" dirty="0">
                <a:latin typeface="Arial"/>
                <a:ea typeface="Arial"/>
                <a:cs typeface="Arial"/>
                <a:sym typeface="Arial"/>
              </a:rPr>
              <a:t>. They can be used to give pupils practice in comparing 2-digit numbers on number lines, using base 10 equipment and in using &gt;, &lt; and = to make comparisons. Encourage pupils to make the numbers in base 10 to go alongside the number line to support in comparison tasks.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number lines, base 10</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How many tens  in _____? How many ones in _____? What is the same, what is different?  What do you notice about the number of ones in the smaller number compared to the number of ones in the larger number? Complete the stem sentences:</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dirty="0">
                <a:latin typeface="Arial"/>
                <a:ea typeface="Arial"/>
                <a:cs typeface="Arial"/>
                <a:sym typeface="Arial"/>
              </a:rPr>
              <a:t>When comparing numbers, I start with the _____ place value column.  </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dirty="0">
                <a:latin typeface="Arial"/>
                <a:ea typeface="Arial"/>
                <a:cs typeface="Arial"/>
                <a:sym typeface="Arial"/>
              </a:rPr>
              <a:t>If they are the same, I will look at the _____ place value column.</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When comparing numbers using concrete resources, pupils may think that the more pieces of equipment they have, the greater the number. For example, they may think that 1 ten and 9 ones is greater than 2 tens because they have 10 individual objects compared to 2.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Using blank number lines, counting in ones, ask pupils to label the number lines for a given start value between 0 and 80. Then choose two numbers on the number line to build and compare. Complete the stem sentences</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dirty="0">
                <a:solidFill>
                  <a:srgbClr val="000000"/>
                </a:solidFill>
                <a:latin typeface="Arial"/>
                <a:ea typeface="Arial"/>
                <a:cs typeface="Arial"/>
                <a:sym typeface="Arial"/>
              </a:rPr>
              <a:t>____ is greater than _____ because ...</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dirty="0">
                <a:solidFill>
                  <a:srgbClr val="000000"/>
                </a:solidFill>
                <a:latin typeface="Arial"/>
                <a:ea typeface="Arial"/>
                <a:cs typeface="Arial"/>
                <a:sym typeface="Arial"/>
              </a:rPr>
              <a:t>_____ is less than _____ because ...</a:t>
            </a:r>
            <a:endParaRPr dirty="0">
              <a:solidFill>
                <a:srgbClr val="000000"/>
              </a:solidFill>
              <a:latin typeface="Arial"/>
              <a:ea typeface="Arial"/>
              <a:cs typeface="Arial"/>
              <a:sym typeface="Arial"/>
            </a:endParaRPr>
          </a:p>
        </p:txBody>
      </p:sp>
      <p:sp>
        <p:nvSpPr>
          <p:cNvPr id="554" name="Google Shape;55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tens  in _____? How many ones in _____? What is the same, what is different?  What do the symbols &lt;, &gt; and = mean? How do you remember which means greater than and which means less than? Complete the stem sentences: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When comparing numbers, I start with the _____ place value column.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If they are the same, I will look at the _____ place value column.</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When comparing numbers using concrete resources, pupils may think that the more pieces of equipment they have, the greater the number. For example, they may think that 1 ten and 9 ones is greater than 2 tens because they have 10 individual objects compared to 2.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Use digit cards </a:t>
            </a:r>
            <a:r>
              <a:rPr lang="en-GB" b="1" dirty="0">
                <a:latin typeface="Arial"/>
                <a:ea typeface="Arial"/>
                <a:cs typeface="Arial"/>
                <a:sym typeface="Arial"/>
              </a:rPr>
              <a:t>3</a:t>
            </a:r>
            <a:r>
              <a:rPr lang="en-GB" dirty="0">
                <a:latin typeface="Arial"/>
                <a:ea typeface="Arial"/>
                <a:cs typeface="Arial"/>
                <a:sym typeface="Arial"/>
              </a:rPr>
              <a:t>, </a:t>
            </a:r>
            <a:r>
              <a:rPr lang="en-GB" b="1" dirty="0">
                <a:latin typeface="Arial"/>
                <a:ea typeface="Arial"/>
                <a:cs typeface="Arial"/>
                <a:sym typeface="Arial"/>
              </a:rPr>
              <a:t>6, 7, 8</a:t>
            </a:r>
            <a:r>
              <a:rPr lang="en-GB" dirty="0">
                <a:latin typeface="Arial"/>
                <a:ea typeface="Arial"/>
                <a:cs typeface="Arial"/>
                <a:sym typeface="Arial"/>
              </a:rPr>
              <a:t> to make the statement correct.  How many answers can you find?   Encourage pupils to make each number with base 10 when comparing numbers.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_____6 &gt; 7_____&gt; _____ _____</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solidFill>
                  <a:srgbClr val="43A047"/>
                </a:solidFill>
                <a:latin typeface="Arial"/>
                <a:ea typeface="Arial"/>
                <a:cs typeface="Arial"/>
                <a:sym typeface="Arial"/>
              </a:rPr>
              <a:t>Multiple answers are possible e.g.  86 &gt; 77 &gt; 38</a:t>
            </a:r>
            <a:endParaRPr dirty="0">
              <a:solidFill>
                <a:srgbClr val="43A047"/>
              </a:solidFill>
              <a:latin typeface="Arial"/>
              <a:ea typeface="Arial"/>
              <a:cs typeface="Arial"/>
              <a:sym typeface="Arial"/>
            </a:endParaRPr>
          </a:p>
        </p:txBody>
      </p:sp>
      <p:sp>
        <p:nvSpPr>
          <p:cNvPr id="622" name="Google Shape;62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The pupil </a:t>
            </a:r>
            <a:r>
              <a:rPr lang="en-GB" dirty="0">
                <a:solidFill>
                  <a:srgbClr val="000000"/>
                </a:solidFill>
                <a:latin typeface="Arial"/>
                <a:ea typeface="Arial"/>
                <a:cs typeface="Arial"/>
                <a:sym typeface="Arial"/>
              </a:rPr>
              <a:t>does not understand the difference between &lt; and &gt;. </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The pupil </a:t>
            </a:r>
            <a:r>
              <a:rPr lang="en-GB" dirty="0">
                <a:solidFill>
                  <a:srgbClr val="000000"/>
                </a:solidFill>
                <a:latin typeface="Arial"/>
                <a:ea typeface="Arial"/>
                <a:cs typeface="Arial"/>
                <a:sym typeface="Arial"/>
              </a:rPr>
              <a:t>has not understood that both place value counters and Base 10 are representations for numbers and so can be compared.</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The pupil doe</a:t>
            </a:r>
            <a:r>
              <a:rPr lang="en-GB" dirty="0">
                <a:solidFill>
                  <a:srgbClr val="000000"/>
                </a:solidFill>
                <a:latin typeface="Arial"/>
                <a:ea typeface="Arial"/>
                <a:cs typeface="Arial"/>
                <a:sym typeface="Arial"/>
              </a:rPr>
              <a:t>s not understand what = means. </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a:t>
            </a:r>
            <a:r>
              <a:rPr lang="en-GB" dirty="0">
                <a:latin typeface="Arial"/>
                <a:ea typeface="Arial"/>
                <a:cs typeface="Arial"/>
                <a:sym typeface="Arial"/>
              </a:rPr>
              <a:t>Correct Answer</a:t>
            </a:r>
            <a:endParaRPr dirty="0"/>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A range of concrete counting equipment e.g. number shapes, straws, tens frames, base 10, place value counters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tens can you see? How many ones? What number does this represent? What do the symbols &lt;, &gt; and = mean? How do you remember which means greater than and which means less than? What do we need to do when we have more than 10 ones? How many ones do we exchange for a tens piece? Can you make any groups where there might be an exchange? How does exchanging help us to compare numbers more quickly?</a:t>
            </a:r>
            <a:endParaRPr dirty="0"/>
          </a:p>
          <a:p>
            <a:pPr marL="0" lvl="0" indent="0" algn="l" rtl="0">
              <a:spcBef>
                <a:spcPts val="0"/>
              </a:spcBef>
              <a:spcAft>
                <a:spcPts val="0"/>
              </a:spcAft>
              <a:buClr>
                <a:schemeClr val="dk1"/>
              </a:buClr>
              <a:buSzPts val="11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When comparing numbers using concrete resources, pupils may think that the more pieces of equipment they have, the greater the number. For example, they may think that 1 ten and 9 ones is greater than 2 tens because they have 10 individual objects compared to 2. The greater than (&gt;) and less than (&lt;) symbols may need recapping with these smaller numbers before moving on to comparing numbers up to 1,000.</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Pairs of pupils can make their own representations of 2-digit numbers and compare them together, completing a stem sentence to match.</a:t>
            </a:r>
            <a:endParaRPr dirty="0"/>
          </a:p>
          <a:p>
            <a:pPr marL="0" lvl="0" indent="0" algn="l" rtl="0">
              <a:spcBef>
                <a:spcPts val="0"/>
              </a:spcBef>
              <a:spcAft>
                <a:spcPts val="0"/>
              </a:spcAft>
              <a:buClr>
                <a:schemeClr val="dk1"/>
              </a:buClr>
              <a:buSzPts val="1200"/>
              <a:buFont typeface="Arial"/>
              <a:buNone/>
            </a:pPr>
            <a:endParaRPr dirty="0">
              <a:latin typeface="Arial"/>
              <a:ea typeface="Arial"/>
              <a:cs typeface="Arial"/>
              <a:sym typeface="Arial"/>
            </a:endParaRPr>
          </a:p>
        </p:txBody>
      </p:sp>
      <p:sp>
        <p:nvSpPr>
          <p:cNvPr id="94" name="Google Shape;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0" i="1" dirty="0">
                <a:latin typeface="Arial"/>
                <a:ea typeface="Arial"/>
                <a:cs typeface="Arial"/>
                <a:sym typeface="Arial"/>
              </a:rPr>
              <a:t>Use sentence stems to support understanding.</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 Base 10</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hundreds can you see? How many tens can you see? How many ones? What number does this represent? Are the base 10 and place value counters showing the same number? How do you know? How do you know which number is greater? Do you start comparing hundreds, tens or ones first? Why? What strategy did you use to compare the two numbers? Is this the same as or different from your partner’s?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When comparing numbers using concrete resources, pupils may think that the more pieces of equipment they have, the greater the number. For example, they may think that 1 ten and 9 ones is greater than 2 tens because they have 10 individual objects compared to 2. The greater than (&gt;) and less than (&lt;) symbols may need recapping. Pupils may try to compare the ones first, especially if they have been exposed to column addition.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Pairs of pupils can make their own representations of 3-digit numbers using base 10 and place value counters in place value charts and compare them together, completing a stem sentence for each comparison.</a:t>
            </a:r>
            <a:endParaRPr dirty="0"/>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 Base 10</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hundreds can you see? How many tens can you see? How many ones? What number does this represent? Are the base 10 and place value counters showing the same number? How do you know? How do you know which number is greater? Do you start comparing hundreds, tens or ones first? Why? What strategy did you use to compare the two numbers?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When comparing numbers using concrete resources, pupils may think that the more pieces of equipment they have, the greater the number. For example, they may think that 1 ten and 9 ones is greater than 2 tens because they have 10 individual objects compared to 2. The greater than (&gt;) and less than (&lt;) symbols may need recapping. Pupils may try to compare the ones first, especially if they have been exposed to column addition.</a:t>
            </a:r>
            <a:r>
              <a:rPr lang="en-GB"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Pairs of pupils can make their own representations of 3-digit numbers using base 10 and place value counters in place value charts and compare them together, completing a stem sentence for each comparison.</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dirty="0">
                <a:latin typeface="Arial"/>
                <a:ea typeface="Arial"/>
                <a:cs typeface="Arial"/>
                <a:sym typeface="Arial"/>
              </a:rPr>
              <a:t>_____ is greater than _____ because…</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dirty="0">
                <a:latin typeface="Arial"/>
                <a:ea typeface="Arial"/>
                <a:cs typeface="Arial"/>
                <a:sym typeface="Arial"/>
              </a:rPr>
              <a:t>_____ is less than _____ because…</a:t>
            </a:r>
            <a:endParaRPr dirty="0">
              <a:latin typeface="Arial"/>
              <a:ea typeface="Arial"/>
              <a:cs typeface="Arial"/>
              <a:sym typeface="Arial"/>
            </a:endParaRPr>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AutoNum type="alphaLcParenR"/>
            </a:pPr>
            <a:r>
              <a:rPr lang="en-GB" dirty="0">
                <a:latin typeface="Arial"/>
                <a:ea typeface="Arial"/>
                <a:cs typeface="Arial"/>
                <a:sym typeface="Arial"/>
              </a:rPr>
              <a:t>&gt;, The number is 604. The number is 460. </a:t>
            </a:r>
          </a:p>
          <a:p>
            <a:pPr marL="228600" lvl="0" indent="-228600" algn="l" rtl="0">
              <a:spcBef>
                <a:spcPts val="0"/>
              </a:spcBef>
              <a:spcAft>
                <a:spcPts val="0"/>
              </a:spcAft>
              <a:buAutoNum type="alphaLcParenR"/>
            </a:pPr>
            <a:r>
              <a:rPr lang="en-GB" dirty="0">
                <a:latin typeface="Arial"/>
                <a:ea typeface="Arial"/>
                <a:cs typeface="Arial"/>
                <a:sym typeface="Arial"/>
              </a:rPr>
              <a:t>&lt;, The number is 129. The number is 192. </a:t>
            </a:r>
            <a:endParaRPr dirty="0">
              <a:latin typeface="Arial"/>
              <a:ea typeface="Arial"/>
              <a:cs typeface="Arial"/>
              <a:sym typeface="Arial"/>
            </a:endParaRPr>
          </a:p>
        </p:txBody>
      </p:sp>
      <p:sp>
        <p:nvSpPr>
          <p:cNvPr id="279" name="Google Shape;2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compare numbers to 1,000</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compare numbers to 1,000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350" name="Google Shape;350;p10"/>
          <p:cNvSpPr txBox="1">
            <a:spLocks noGrp="1"/>
          </p:cNvSpPr>
          <p:nvPr>
            <p:ph type="body" idx="2"/>
          </p:nvPr>
        </p:nvSpPr>
        <p:spPr>
          <a:xfrm>
            <a:off x="227550" y="1025608"/>
            <a:ext cx="11736900" cy="599891"/>
          </a:xfrm>
          <a:prstGeom prst="rect">
            <a:avLst/>
          </a:prstGeom>
          <a:noFill/>
          <a:ln>
            <a:noFill/>
          </a:ln>
        </p:spPr>
        <p:txBody>
          <a:bodyPr spcFirstLastPara="1" wrap="square" lIns="91425" tIns="45700" rIns="91425" bIns="45700" anchor="t" anchorCtr="0">
            <a:normAutofit/>
          </a:bodyPr>
          <a:lstStyle/>
          <a:p>
            <a:pPr marL="12700" lvl="0" indent="0" algn="l" rtl="0">
              <a:lnSpc>
                <a:spcPct val="150000"/>
              </a:lnSpc>
              <a:spcBef>
                <a:spcPts val="0"/>
              </a:spcBef>
              <a:spcAft>
                <a:spcPts val="0"/>
              </a:spcAft>
              <a:buSzPts val="1800"/>
            </a:pPr>
            <a:r>
              <a:rPr lang="en-GB" b="1" dirty="0"/>
              <a:t>Draw counters to help you compare the numbers.</a:t>
            </a:r>
            <a:endParaRPr lang="en-GB" sz="2700" dirty="0"/>
          </a:p>
        </p:txBody>
      </p:sp>
      <p:sp>
        <p:nvSpPr>
          <p:cNvPr id="351" name="Google Shape;351;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352" name="Google Shape;352;p10"/>
          <p:cNvSpPr/>
          <p:nvPr/>
        </p:nvSpPr>
        <p:spPr>
          <a:xfrm>
            <a:off x="2297600" y="1450500"/>
            <a:ext cx="1613100" cy="4239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738</a:t>
            </a:r>
            <a:endParaRPr sz="1800">
              <a:latin typeface="Century Gothic"/>
              <a:ea typeface="Century Gothic"/>
              <a:cs typeface="Century Gothic"/>
              <a:sym typeface="Century Gothic"/>
            </a:endParaRPr>
          </a:p>
        </p:txBody>
      </p:sp>
      <p:sp>
        <p:nvSpPr>
          <p:cNvPr id="353" name="Google Shape;353;p10"/>
          <p:cNvSpPr/>
          <p:nvPr/>
        </p:nvSpPr>
        <p:spPr>
          <a:xfrm>
            <a:off x="8182400" y="1450500"/>
            <a:ext cx="1613100" cy="4239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783</a:t>
            </a:r>
            <a:endParaRPr sz="1800">
              <a:latin typeface="Century Gothic"/>
              <a:ea typeface="Century Gothic"/>
              <a:cs typeface="Century Gothic"/>
              <a:sym typeface="Century Gothic"/>
            </a:endParaRPr>
          </a:p>
        </p:txBody>
      </p:sp>
      <p:grpSp>
        <p:nvGrpSpPr>
          <p:cNvPr id="374" name="Google Shape;374;p10"/>
          <p:cNvGrpSpPr/>
          <p:nvPr/>
        </p:nvGrpSpPr>
        <p:grpSpPr>
          <a:xfrm>
            <a:off x="777364" y="2019736"/>
            <a:ext cx="10637271" cy="1861252"/>
            <a:chOff x="300250" y="1730900"/>
            <a:chExt cx="11664954" cy="2040399"/>
          </a:xfrm>
        </p:grpSpPr>
        <p:pic>
          <p:nvPicPr>
            <p:cNvPr id="375" name="Google Shape;375;p10" descr="Treemap chart&#10;&#10;Description automatically generated with medium confidence"/>
            <p:cNvPicPr preferRelativeResize="0"/>
            <p:nvPr/>
          </p:nvPicPr>
          <p:blipFill rotWithShape="1">
            <a:blip r:embed="rId3">
              <a:alphaModFix/>
            </a:blip>
            <a:srcRect/>
            <a:stretch/>
          </p:blipFill>
          <p:spPr>
            <a:xfrm>
              <a:off x="300250" y="1730900"/>
              <a:ext cx="5235204" cy="2040399"/>
            </a:xfrm>
            <a:prstGeom prst="rect">
              <a:avLst/>
            </a:prstGeom>
            <a:noFill/>
            <a:ln>
              <a:noFill/>
            </a:ln>
          </p:spPr>
        </p:pic>
        <p:pic>
          <p:nvPicPr>
            <p:cNvPr id="376" name="Google Shape;376;p10" descr="Treemap chart&#10;&#10;Description automatically generated with medium confidence"/>
            <p:cNvPicPr preferRelativeResize="0"/>
            <p:nvPr/>
          </p:nvPicPr>
          <p:blipFill rotWithShape="1">
            <a:blip r:embed="rId3">
              <a:alphaModFix/>
            </a:blip>
            <a:srcRect/>
            <a:stretch/>
          </p:blipFill>
          <p:spPr>
            <a:xfrm>
              <a:off x="6730000" y="1730900"/>
              <a:ext cx="5235204" cy="2040399"/>
            </a:xfrm>
            <a:prstGeom prst="rect">
              <a:avLst/>
            </a:prstGeom>
            <a:noFill/>
            <a:ln>
              <a:noFill/>
            </a:ln>
          </p:spPr>
        </p:pic>
      </p:grpSp>
      <p:sp>
        <p:nvSpPr>
          <p:cNvPr id="394" name="Google Shape;394;p10"/>
          <p:cNvSpPr txBox="1"/>
          <p:nvPr/>
        </p:nvSpPr>
        <p:spPr>
          <a:xfrm>
            <a:off x="4872327" y="1479610"/>
            <a:ext cx="265847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738 is less than 783</a:t>
            </a:r>
            <a:endParaRPr sz="1800" dirty="0">
              <a:solidFill>
                <a:srgbClr val="43A047"/>
              </a:solidFill>
              <a:latin typeface="Century Gothic"/>
              <a:ea typeface="Century Gothic"/>
              <a:cs typeface="Century Gothic"/>
              <a:sym typeface="Century Gothic"/>
            </a:endParaRPr>
          </a:p>
        </p:txBody>
      </p:sp>
      <p:grpSp>
        <p:nvGrpSpPr>
          <p:cNvPr id="395" name="Google Shape;395;p10"/>
          <p:cNvGrpSpPr/>
          <p:nvPr/>
        </p:nvGrpSpPr>
        <p:grpSpPr>
          <a:xfrm>
            <a:off x="881936" y="2449090"/>
            <a:ext cx="10279388" cy="1314425"/>
            <a:chOff x="881936" y="2449090"/>
            <a:chExt cx="10279388" cy="1314425"/>
          </a:xfrm>
        </p:grpSpPr>
        <p:grpSp>
          <p:nvGrpSpPr>
            <p:cNvPr id="396" name="Google Shape;396;p10"/>
            <p:cNvGrpSpPr/>
            <p:nvPr/>
          </p:nvGrpSpPr>
          <p:grpSpPr>
            <a:xfrm>
              <a:off x="881936" y="2449090"/>
              <a:ext cx="1271538" cy="1307950"/>
              <a:chOff x="986361" y="2534040"/>
              <a:chExt cx="1271538" cy="1307950"/>
            </a:xfrm>
          </p:grpSpPr>
          <p:pic>
            <p:nvPicPr>
              <p:cNvPr id="397" name="Google Shape;397;p10"/>
              <p:cNvPicPr preferRelativeResize="0"/>
              <p:nvPr/>
            </p:nvPicPr>
            <p:blipFill rotWithShape="1">
              <a:blip r:embed="rId4">
                <a:alphaModFix/>
              </a:blip>
              <a:srcRect/>
              <a:stretch/>
            </p:blipFill>
            <p:spPr>
              <a:xfrm>
                <a:off x="986361" y="2534040"/>
                <a:ext cx="396000" cy="396000"/>
              </a:xfrm>
              <a:prstGeom prst="rect">
                <a:avLst/>
              </a:prstGeom>
              <a:noFill/>
              <a:ln>
                <a:noFill/>
              </a:ln>
            </p:spPr>
          </p:pic>
          <p:pic>
            <p:nvPicPr>
              <p:cNvPr id="398" name="Google Shape;398;p10"/>
              <p:cNvPicPr preferRelativeResize="0"/>
              <p:nvPr/>
            </p:nvPicPr>
            <p:blipFill rotWithShape="1">
              <a:blip r:embed="rId4">
                <a:alphaModFix/>
              </a:blip>
              <a:srcRect/>
              <a:stretch/>
            </p:blipFill>
            <p:spPr>
              <a:xfrm>
                <a:off x="1424124" y="2534040"/>
                <a:ext cx="396000" cy="396000"/>
              </a:xfrm>
              <a:prstGeom prst="rect">
                <a:avLst/>
              </a:prstGeom>
              <a:noFill/>
              <a:ln>
                <a:noFill/>
              </a:ln>
            </p:spPr>
          </p:pic>
          <p:pic>
            <p:nvPicPr>
              <p:cNvPr id="399" name="Google Shape;399;p10"/>
              <p:cNvPicPr preferRelativeResize="0"/>
              <p:nvPr/>
            </p:nvPicPr>
            <p:blipFill rotWithShape="1">
              <a:blip r:embed="rId4">
                <a:alphaModFix/>
              </a:blip>
              <a:srcRect/>
              <a:stretch/>
            </p:blipFill>
            <p:spPr>
              <a:xfrm>
                <a:off x="986361" y="2990028"/>
                <a:ext cx="396000" cy="396000"/>
              </a:xfrm>
              <a:prstGeom prst="rect">
                <a:avLst/>
              </a:prstGeom>
              <a:noFill/>
              <a:ln>
                <a:noFill/>
              </a:ln>
            </p:spPr>
          </p:pic>
          <p:pic>
            <p:nvPicPr>
              <p:cNvPr id="400" name="Google Shape;400;p10"/>
              <p:cNvPicPr preferRelativeResize="0"/>
              <p:nvPr/>
            </p:nvPicPr>
            <p:blipFill rotWithShape="1">
              <a:blip r:embed="rId4">
                <a:alphaModFix/>
              </a:blip>
              <a:srcRect/>
              <a:stretch/>
            </p:blipFill>
            <p:spPr>
              <a:xfrm>
                <a:off x="1424124" y="2990028"/>
                <a:ext cx="396000" cy="396000"/>
              </a:xfrm>
              <a:prstGeom prst="rect">
                <a:avLst/>
              </a:prstGeom>
              <a:noFill/>
              <a:ln>
                <a:noFill/>
              </a:ln>
            </p:spPr>
          </p:pic>
          <p:pic>
            <p:nvPicPr>
              <p:cNvPr id="401" name="Google Shape;401;p10"/>
              <p:cNvPicPr preferRelativeResize="0"/>
              <p:nvPr/>
            </p:nvPicPr>
            <p:blipFill rotWithShape="1">
              <a:blip r:embed="rId4">
                <a:alphaModFix/>
              </a:blip>
              <a:srcRect/>
              <a:stretch/>
            </p:blipFill>
            <p:spPr>
              <a:xfrm>
                <a:off x="986361" y="3445990"/>
                <a:ext cx="396000" cy="396000"/>
              </a:xfrm>
              <a:prstGeom prst="rect">
                <a:avLst/>
              </a:prstGeom>
              <a:noFill/>
              <a:ln>
                <a:noFill/>
              </a:ln>
            </p:spPr>
          </p:pic>
          <p:pic>
            <p:nvPicPr>
              <p:cNvPr id="402" name="Google Shape;402;p10"/>
              <p:cNvPicPr preferRelativeResize="0"/>
              <p:nvPr/>
            </p:nvPicPr>
            <p:blipFill rotWithShape="1">
              <a:blip r:embed="rId4">
                <a:alphaModFix/>
              </a:blip>
              <a:srcRect/>
              <a:stretch/>
            </p:blipFill>
            <p:spPr>
              <a:xfrm>
                <a:off x="1424124" y="3445990"/>
                <a:ext cx="396000" cy="396000"/>
              </a:xfrm>
              <a:prstGeom prst="rect">
                <a:avLst/>
              </a:prstGeom>
              <a:noFill/>
              <a:ln>
                <a:noFill/>
              </a:ln>
            </p:spPr>
          </p:pic>
          <p:pic>
            <p:nvPicPr>
              <p:cNvPr id="403" name="Google Shape;403;p10"/>
              <p:cNvPicPr preferRelativeResize="0"/>
              <p:nvPr/>
            </p:nvPicPr>
            <p:blipFill rotWithShape="1">
              <a:blip r:embed="rId4">
                <a:alphaModFix/>
              </a:blip>
              <a:srcRect/>
              <a:stretch/>
            </p:blipFill>
            <p:spPr>
              <a:xfrm>
                <a:off x="1861899" y="2534040"/>
                <a:ext cx="396000" cy="396000"/>
              </a:xfrm>
              <a:prstGeom prst="rect">
                <a:avLst/>
              </a:prstGeom>
              <a:noFill/>
              <a:ln>
                <a:noFill/>
              </a:ln>
            </p:spPr>
          </p:pic>
        </p:grpSp>
        <p:grpSp>
          <p:nvGrpSpPr>
            <p:cNvPr id="404" name="Google Shape;404;p10"/>
            <p:cNvGrpSpPr/>
            <p:nvPr/>
          </p:nvGrpSpPr>
          <p:grpSpPr>
            <a:xfrm>
              <a:off x="3993361" y="2455565"/>
              <a:ext cx="1271538" cy="1307950"/>
              <a:chOff x="986361" y="2534040"/>
              <a:chExt cx="1271538" cy="1307950"/>
            </a:xfrm>
          </p:grpSpPr>
          <p:pic>
            <p:nvPicPr>
              <p:cNvPr id="405" name="Google Shape;405;p10"/>
              <p:cNvPicPr preferRelativeResize="0"/>
              <p:nvPr/>
            </p:nvPicPr>
            <p:blipFill rotWithShape="1">
              <a:blip r:embed="rId4">
                <a:alphaModFix/>
              </a:blip>
              <a:srcRect/>
              <a:stretch/>
            </p:blipFill>
            <p:spPr>
              <a:xfrm>
                <a:off x="986361" y="2534040"/>
                <a:ext cx="396000" cy="396000"/>
              </a:xfrm>
              <a:prstGeom prst="rect">
                <a:avLst/>
              </a:prstGeom>
              <a:noFill/>
              <a:ln>
                <a:noFill/>
              </a:ln>
            </p:spPr>
          </p:pic>
          <p:pic>
            <p:nvPicPr>
              <p:cNvPr id="406" name="Google Shape;406;p10"/>
              <p:cNvPicPr preferRelativeResize="0"/>
              <p:nvPr/>
            </p:nvPicPr>
            <p:blipFill rotWithShape="1">
              <a:blip r:embed="rId4">
                <a:alphaModFix/>
              </a:blip>
              <a:srcRect/>
              <a:stretch/>
            </p:blipFill>
            <p:spPr>
              <a:xfrm>
                <a:off x="1424124" y="2534040"/>
                <a:ext cx="396000" cy="396000"/>
              </a:xfrm>
              <a:prstGeom prst="rect">
                <a:avLst/>
              </a:prstGeom>
              <a:noFill/>
              <a:ln>
                <a:noFill/>
              </a:ln>
            </p:spPr>
          </p:pic>
          <p:pic>
            <p:nvPicPr>
              <p:cNvPr id="407" name="Google Shape;407;p10"/>
              <p:cNvPicPr preferRelativeResize="0"/>
              <p:nvPr/>
            </p:nvPicPr>
            <p:blipFill rotWithShape="1">
              <a:blip r:embed="rId4">
                <a:alphaModFix/>
              </a:blip>
              <a:srcRect/>
              <a:stretch/>
            </p:blipFill>
            <p:spPr>
              <a:xfrm>
                <a:off x="986361" y="2990028"/>
                <a:ext cx="396000" cy="396000"/>
              </a:xfrm>
              <a:prstGeom prst="rect">
                <a:avLst/>
              </a:prstGeom>
              <a:noFill/>
              <a:ln>
                <a:noFill/>
              </a:ln>
            </p:spPr>
          </p:pic>
          <p:pic>
            <p:nvPicPr>
              <p:cNvPr id="408" name="Google Shape;408;p10"/>
              <p:cNvPicPr preferRelativeResize="0"/>
              <p:nvPr/>
            </p:nvPicPr>
            <p:blipFill rotWithShape="1">
              <a:blip r:embed="rId4">
                <a:alphaModFix/>
              </a:blip>
              <a:srcRect/>
              <a:stretch/>
            </p:blipFill>
            <p:spPr>
              <a:xfrm>
                <a:off x="1424124" y="2990028"/>
                <a:ext cx="396000" cy="396000"/>
              </a:xfrm>
              <a:prstGeom prst="rect">
                <a:avLst/>
              </a:prstGeom>
              <a:noFill/>
              <a:ln>
                <a:noFill/>
              </a:ln>
            </p:spPr>
          </p:pic>
          <p:pic>
            <p:nvPicPr>
              <p:cNvPr id="409" name="Google Shape;409;p10"/>
              <p:cNvPicPr preferRelativeResize="0"/>
              <p:nvPr/>
            </p:nvPicPr>
            <p:blipFill rotWithShape="1">
              <a:blip r:embed="rId4">
                <a:alphaModFix/>
              </a:blip>
              <a:srcRect/>
              <a:stretch/>
            </p:blipFill>
            <p:spPr>
              <a:xfrm>
                <a:off x="986361" y="3445990"/>
                <a:ext cx="396000" cy="396000"/>
              </a:xfrm>
              <a:prstGeom prst="rect">
                <a:avLst/>
              </a:prstGeom>
              <a:noFill/>
              <a:ln>
                <a:noFill/>
              </a:ln>
            </p:spPr>
          </p:pic>
          <p:pic>
            <p:nvPicPr>
              <p:cNvPr id="410" name="Google Shape;410;p10"/>
              <p:cNvPicPr preferRelativeResize="0"/>
              <p:nvPr/>
            </p:nvPicPr>
            <p:blipFill rotWithShape="1">
              <a:blip r:embed="rId4">
                <a:alphaModFix/>
              </a:blip>
              <a:srcRect/>
              <a:stretch/>
            </p:blipFill>
            <p:spPr>
              <a:xfrm>
                <a:off x="1424124" y="3445990"/>
                <a:ext cx="396000" cy="396000"/>
              </a:xfrm>
              <a:prstGeom prst="rect">
                <a:avLst/>
              </a:prstGeom>
              <a:noFill/>
              <a:ln>
                <a:noFill/>
              </a:ln>
            </p:spPr>
          </p:pic>
          <p:pic>
            <p:nvPicPr>
              <p:cNvPr id="411" name="Google Shape;411;p10"/>
              <p:cNvPicPr preferRelativeResize="0"/>
              <p:nvPr/>
            </p:nvPicPr>
            <p:blipFill rotWithShape="1">
              <a:blip r:embed="rId4">
                <a:alphaModFix/>
              </a:blip>
              <a:srcRect/>
              <a:stretch/>
            </p:blipFill>
            <p:spPr>
              <a:xfrm>
                <a:off x="1861899" y="2534040"/>
                <a:ext cx="396000" cy="396000"/>
              </a:xfrm>
              <a:prstGeom prst="rect">
                <a:avLst/>
              </a:prstGeom>
              <a:noFill/>
              <a:ln>
                <a:noFill/>
              </a:ln>
            </p:spPr>
          </p:pic>
        </p:grpSp>
        <p:grpSp>
          <p:nvGrpSpPr>
            <p:cNvPr id="412" name="Google Shape;412;p10"/>
            <p:cNvGrpSpPr/>
            <p:nvPr/>
          </p:nvGrpSpPr>
          <p:grpSpPr>
            <a:xfrm>
              <a:off x="6719286" y="2455565"/>
              <a:ext cx="1271538" cy="1307950"/>
              <a:chOff x="986361" y="2534040"/>
              <a:chExt cx="1271538" cy="1307950"/>
            </a:xfrm>
          </p:grpSpPr>
          <p:pic>
            <p:nvPicPr>
              <p:cNvPr id="413" name="Google Shape;413;p10"/>
              <p:cNvPicPr preferRelativeResize="0"/>
              <p:nvPr/>
            </p:nvPicPr>
            <p:blipFill rotWithShape="1">
              <a:blip r:embed="rId4">
                <a:alphaModFix/>
              </a:blip>
              <a:srcRect/>
              <a:stretch/>
            </p:blipFill>
            <p:spPr>
              <a:xfrm>
                <a:off x="986361" y="2534040"/>
                <a:ext cx="396000" cy="396000"/>
              </a:xfrm>
              <a:prstGeom prst="rect">
                <a:avLst/>
              </a:prstGeom>
              <a:noFill/>
              <a:ln>
                <a:noFill/>
              </a:ln>
            </p:spPr>
          </p:pic>
          <p:pic>
            <p:nvPicPr>
              <p:cNvPr id="414" name="Google Shape;414;p10"/>
              <p:cNvPicPr preferRelativeResize="0"/>
              <p:nvPr/>
            </p:nvPicPr>
            <p:blipFill rotWithShape="1">
              <a:blip r:embed="rId4">
                <a:alphaModFix/>
              </a:blip>
              <a:srcRect/>
              <a:stretch/>
            </p:blipFill>
            <p:spPr>
              <a:xfrm>
                <a:off x="1424124" y="2534040"/>
                <a:ext cx="396000" cy="396000"/>
              </a:xfrm>
              <a:prstGeom prst="rect">
                <a:avLst/>
              </a:prstGeom>
              <a:noFill/>
              <a:ln>
                <a:noFill/>
              </a:ln>
            </p:spPr>
          </p:pic>
          <p:pic>
            <p:nvPicPr>
              <p:cNvPr id="415" name="Google Shape;415;p10"/>
              <p:cNvPicPr preferRelativeResize="0"/>
              <p:nvPr/>
            </p:nvPicPr>
            <p:blipFill rotWithShape="1">
              <a:blip r:embed="rId4">
                <a:alphaModFix/>
              </a:blip>
              <a:srcRect/>
              <a:stretch/>
            </p:blipFill>
            <p:spPr>
              <a:xfrm>
                <a:off x="986361" y="2990028"/>
                <a:ext cx="396000" cy="396000"/>
              </a:xfrm>
              <a:prstGeom prst="rect">
                <a:avLst/>
              </a:prstGeom>
              <a:noFill/>
              <a:ln>
                <a:noFill/>
              </a:ln>
            </p:spPr>
          </p:pic>
          <p:pic>
            <p:nvPicPr>
              <p:cNvPr id="416" name="Google Shape;416;p10"/>
              <p:cNvPicPr preferRelativeResize="0"/>
              <p:nvPr/>
            </p:nvPicPr>
            <p:blipFill rotWithShape="1">
              <a:blip r:embed="rId4">
                <a:alphaModFix/>
              </a:blip>
              <a:srcRect/>
              <a:stretch/>
            </p:blipFill>
            <p:spPr>
              <a:xfrm>
                <a:off x="1424124" y="2990028"/>
                <a:ext cx="396000" cy="396000"/>
              </a:xfrm>
              <a:prstGeom prst="rect">
                <a:avLst/>
              </a:prstGeom>
              <a:noFill/>
              <a:ln>
                <a:noFill/>
              </a:ln>
            </p:spPr>
          </p:pic>
          <p:pic>
            <p:nvPicPr>
              <p:cNvPr id="417" name="Google Shape;417;p10"/>
              <p:cNvPicPr preferRelativeResize="0"/>
              <p:nvPr/>
            </p:nvPicPr>
            <p:blipFill rotWithShape="1">
              <a:blip r:embed="rId4">
                <a:alphaModFix/>
              </a:blip>
              <a:srcRect/>
              <a:stretch/>
            </p:blipFill>
            <p:spPr>
              <a:xfrm>
                <a:off x="986361" y="3445990"/>
                <a:ext cx="396000" cy="396000"/>
              </a:xfrm>
              <a:prstGeom prst="rect">
                <a:avLst/>
              </a:prstGeom>
              <a:noFill/>
              <a:ln>
                <a:noFill/>
              </a:ln>
            </p:spPr>
          </p:pic>
          <p:pic>
            <p:nvPicPr>
              <p:cNvPr id="418" name="Google Shape;418;p10"/>
              <p:cNvPicPr preferRelativeResize="0"/>
              <p:nvPr/>
            </p:nvPicPr>
            <p:blipFill rotWithShape="1">
              <a:blip r:embed="rId4">
                <a:alphaModFix/>
              </a:blip>
              <a:srcRect/>
              <a:stretch/>
            </p:blipFill>
            <p:spPr>
              <a:xfrm>
                <a:off x="1424124" y="3445990"/>
                <a:ext cx="396000" cy="396000"/>
              </a:xfrm>
              <a:prstGeom prst="rect">
                <a:avLst/>
              </a:prstGeom>
              <a:noFill/>
              <a:ln>
                <a:noFill/>
              </a:ln>
            </p:spPr>
          </p:pic>
          <p:pic>
            <p:nvPicPr>
              <p:cNvPr id="419" name="Google Shape;419;p10"/>
              <p:cNvPicPr preferRelativeResize="0"/>
              <p:nvPr/>
            </p:nvPicPr>
            <p:blipFill rotWithShape="1">
              <a:blip r:embed="rId4">
                <a:alphaModFix/>
              </a:blip>
              <a:srcRect/>
              <a:stretch/>
            </p:blipFill>
            <p:spPr>
              <a:xfrm>
                <a:off x="1861899" y="2534040"/>
                <a:ext cx="396000" cy="396000"/>
              </a:xfrm>
              <a:prstGeom prst="rect">
                <a:avLst/>
              </a:prstGeom>
              <a:noFill/>
              <a:ln>
                <a:noFill/>
              </a:ln>
            </p:spPr>
          </p:pic>
        </p:grpSp>
        <p:grpSp>
          <p:nvGrpSpPr>
            <p:cNvPr id="420" name="Google Shape;420;p10"/>
            <p:cNvGrpSpPr/>
            <p:nvPr/>
          </p:nvGrpSpPr>
          <p:grpSpPr>
            <a:xfrm>
              <a:off x="8353186" y="2455565"/>
              <a:ext cx="1271538" cy="1307950"/>
              <a:chOff x="986361" y="2534040"/>
              <a:chExt cx="1271538" cy="1307950"/>
            </a:xfrm>
          </p:grpSpPr>
          <p:pic>
            <p:nvPicPr>
              <p:cNvPr id="421" name="Google Shape;421;p10"/>
              <p:cNvPicPr preferRelativeResize="0"/>
              <p:nvPr/>
            </p:nvPicPr>
            <p:blipFill rotWithShape="1">
              <a:blip r:embed="rId4">
                <a:alphaModFix/>
              </a:blip>
              <a:srcRect/>
              <a:stretch/>
            </p:blipFill>
            <p:spPr>
              <a:xfrm>
                <a:off x="986361" y="2534040"/>
                <a:ext cx="396000" cy="396000"/>
              </a:xfrm>
              <a:prstGeom prst="rect">
                <a:avLst/>
              </a:prstGeom>
              <a:noFill/>
              <a:ln>
                <a:noFill/>
              </a:ln>
            </p:spPr>
          </p:pic>
          <p:pic>
            <p:nvPicPr>
              <p:cNvPr id="422" name="Google Shape;422;p10"/>
              <p:cNvPicPr preferRelativeResize="0"/>
              <p:nvPr/>
            </p:nvPicPr>
            <p:blipFill rotWithShape="1">
              <a:blip r:embed="rId4">
                <a:alphaModFix/>
              </a:blip>
              <a:srcRect/>
              <a:stretch/>
            </p:blipFill>
            <p:spPr>
              <a:xfrm>
                <a:off x="1424124" y="2534040"/>
                <a:ext cx="396000" cy="396000"/>
              </a:xfrm>
              <a:prstGeom prst="rect">
                <a:avLst/>
              </a:prstGeom>
              <a:noFill/>
              <a:ln>
                <a:noFill/>
              </a:ln>
            </p:spPr>
          </p:pic>
          <p:pic>
            <p:nvPicPr>
              <p:cNvPr id="423" name="Google Shape;423;p10"/>
              <p:cNvPicPr preferRelativeResize="0"/>
              <p:nvPr/>
            </p:nvPicPr>
            <p:blipFill rotWithShape="1">
              <a:blip r:embed="rId4">
                <a:alphaModFix/>
              </a:blip>
              <a:srcRect/>
              <a:stretch/>
            </p:blipFill>
            <p:spPr>
              <a:xfrm>
                <a:off x="986361" y="2990028"/>
                <a:ext cx="396000" cy="396000"/>
              </a:xfrm>
              <a:prstGeom prst="rect">
                <a:avLst/>
              </a:prstGeom>
              <a:noFill/>
              <a:ln>
                <a:noFill/>
              </a:ln>
            </p:spPr>
          </p:pic>
          <p:pic>
            <p:nvPicPr>
              <p:cNvPr id="424" name="Google Shape;424;p10"/>
              <p:cNvPicPr preferRelativeResize="0"/>
              <p:nvPr/>
            </p:nvPicPr>
            <p:blipFill rotWithShape="1">
              <a:blip r:embed="rId4">
                <a:alphaModFix/>
              </a:blip>
              <a:srcRect/>
              <a:stretch/>
            </p:blipFill>
            <p:spPr>
              <a:xfrm>
                <a:off x="1424124" y="2990028"/>
                <a:ext cx="396000" cy="396000"/>
              </a:xfrm>
              <a:prstGeom prst="rect">
                <a:avLst/>
              </a:prstGeom>
              <a:noFill/>
              <a:ln>
                <a:noFill/>
              </a:ln>
            </p:spPr>
          </p:pic>
          <p:pic>
            <p:nvPicPr>
              <p:cNvPr id="425" name="Google Shape;425;p10"/>
              <p:cNvPicPr preferRelativeResize="0"/>
              <p:nvPr/>
            </p:nvPicPr>
            <p:blipFill rotWithShape="1">
              <a:blip r:embed="rId4">
                <a:alphaModFix/>
              </a:blip>
              <a:srcRect/>
              <a:stretch/>
            </p:blipFill>
            <p:spPr>
              <a:xfrm>
                <a:off x="986361" y="3445990"/>
                <a:ext cx="396000" cy="396000"/>
              </a:xfrm>
              <a:prstGeom prst="rect">
                <a:avLst/>
              </a:prstGeom>
              <a:noFill/>
              <a:ln>
                <a:noFill/>
              </a:ln>
            </p:spPr>
          </p:pic>
          <p:pic>
            <p:nvPicPr>
              <p:cNvPr id="426" name="Google Shape;426;p10"/>
              <p:cNvPicPr preferRelativeResize="0"/>
              <p:nvPr/>
            </p:nvPicPr>
            <p:blipFill rotWithShape="1">
              <a:blip r:embed="rId4">
                <a:alphaModFix/>
              </a:blip>
              <a:srcRect/>
              <a:stretch/>
            </p:blipFill>
            <p:spPr>
              <a:xfrm>
                <a:off x="1424124" y="3445990"/>
                <a:ext cx="396000" cy="396000"/>
              </a:xfrm>
              <a:prstGeom prst="rect">
                <a:avLst/>
              </a:prstGeom>
              <a:noFill/>
              <a:ln>
                <a:noFill/>
              </a:ln>
            </p:spPr>
          </p:pic>
          <p:pic>
            <p:nvPicPr>
              <p:cNvPr id="427" name="Google Shape;427;p10"/>
              <p:cNvPicPr preferRelativeResize="0"/>
              <p:nvPr/>
            </p:nvPicPr>
            <p:blipFill rotWithShape="1">
              <a:blip r:embed="rId4">
                <a:alphaModFix/>
              </a:blip>
              <a:srcRect/>
              <a:stretch/>
            </p:blipFill>
            <p:spPr>
              <a:xfrm>
                <a:off x="1861899" y="2534040"/>
                <a:ext cx="396000" cy="396000"/>
              </a:xfrm>
              <a:prstGeom prst="rect">
                <a:avLst/>
              </a:prstGeom>
              <a:noFill/>
              <a:ln>
                <a:noFill/>
              </a:ln>
            </p:spPr>
          </p:pic>
        </p:grpSp>
        <p:pic>
          <p:nvPicPr>
            <p:cNvPr id="428" name="Google Shape;428;p10"/>
            <p:cNvPicPr preferRelativeResize="0"/>
            <p:nvPr/>
          </p:nvPicPr>
          <p:blipFill rotWithShape="1">
            <a:blip r:embed="rId4">
              <a:alphaModFix/>
            </a:blip>
            <a:srcRect/>
            <a:stretch/>
          </p:blipFill>
          <p:spPr>
            <a:xfrm>
              <a:off x="4868899" y="2905065"/>
              <a:ext cx="396000" cy="396000"/>
            </a:xfrm>
            <a:prstGeom prst="rect">
              <a:avLst/>
            </a:prstGeom>
            <a:noFill/>
            <a:ln>
              <a:noFill/>
            </a:ln>
          </p:spPr>
        </p:pic>
        <p:pic>
          <p:nvPicPr>
            <p:cNvPr id="429" name="Google Shape;429;p10"/>
            <p:cNvPicPr preferRelativeResize="0"/>
            <p:nvPr/>
          </p:nvPicPr>
          <p:blipFill rotWithShape="1">
            <a:blip r:embed="rId4">
              <a:alphaModFix/>
            </a:blip>
            <a:srcRect/>
            <a:stretch/>
          </p:blipFill>
          <p:spPr>
            <a:xfrm>
              <a:off x="9228724" y="2911540"/>
              <a:ext cx="396000" cy="396000"/>
            </a:xfrm>
            <a:prstGeom prst="rect">
              <a:avLst/>
            </a:prstGeom>
            <a:noFill/>
            <a:ln>
              <a:noFill/>
            </a:ln>
          </p:spPr>
        </p:pic>
        <p:grpSp>
          <p:nvGrpSpPr>
            <p:cNvPr id="430" name="Google Shape;430;p10"/>
            <p:cNvGrpSpPr/>
            <p:nvPr/>
          </p:nvGrpSpPr>
          <p:grpSpPr>
            <a:xfrm>
              <a:off x="2468386" y="2449090"/>
              <a:ext cx="1271538" cy="396000"/>
              <a:chOff x="986361" y="2534040"/>
              <a:chExt cx="1271538" cy="396000"/>
            </a:xfrm>
          </p:grpSpPr>
          <p:pic>
            <p:nvPicPr>
              <p:cNvPr id="431" name="Google Shape;431;p10"/>
              <p:cNvPicPr preferRelativeResize="0"/>
              <p:nvPr/>
            </p:nvPicPr>
            <p:blipFill rotWithShape="1">
              <a:blip r:embed="rId4">
                <a:alphaModFix/>
              </a:blip>
              <a:srcRect/>
              <a:stretch/>
            </p:blipFill>
            <p:spPr>
              <a:xfrm>
                <a:off x="986361" y="2534040"/>
                <a:ext cx="396000" cy="396000"/>
              </a:xfrm>
              <a:prstGeom prst="rect">
                <a:avLst/>
              </a:prstGeom>
              <a:noFill/>
              <a:ln>
                <a:noFill/>
              </a:ln>
            </p:spPr>
          </p:pic>
          <p:pic>
            <p:nvPicPr>
              <p:cNvPr id="432" name="Google Shape;432;p10"/>
              <p:cNvPicPr preferRelativeResize="0"/>
              <p:nvPr/>
            </p:nvPicPr>
            <p:blipFill rotWithShape="1">
              <a:blip r:embed="rId4">
                <a:alphaModFix/>
              </a:blip>
              <a:srcRect/>
              <a:stretch/>
            </p:blipFill>
            <p:spPr>
              <a:xfrm>
                <a:off x="1424124" y="2534040"/>
                <a:ext cx="396000" cy="396000"/>
              </a:xfrm>
              <a:prstGeom prst="rect">
                <a:avLst/>
              </a:prstGeom>
              <a:noFill/>
              <a:ln>
                <a:noFill/>
              </a:ln>
            </p:spPr>
          </p:pic>
          <p:pic>
            <p:nvPicPr>
              <p:cNvPr id="433" name="Google Shape;433;p10"/>
              <p:cNvPicPr preferRelativeResize="0"/>
              <p:nvPr/>
            </p:nvPicPr>
            <p:blipFill rotWithShape="1">
              <a:blip r:embed="rId4">
                <a:alphaModFix/>
              </a:blip>
              <a:srcRect/>
              <a:stretch/>
            </p:blipFill>
            <p:spPr>
              <a:xfrm>
                <a:off x="1861899" y="2534040"/>
                <a:ext cx="396000" cy="396000"/>
              </a:xfrm>
              <a:prstGeom prst="rect">
                <a:avLst/>
              </a:prstGeom>
              <a:noFill/>
              <a:ln>
                <a:noFill/>
              </a:ln>
            </p:spPr>
          </p:pic>
        </p:grpSp>
        <p:grpSp>
          <p:nvGrpSpPr>
            <p:cNvPr id="434" name="Google Shape;434;p10"/>
            <p:cNvGrpSpPr/>
            <p:nvPr/>
          </p:nvGrpSpPr>
          <p:grpSpPr>
            <a:xfrm>
              <a:off x="9889786" y="2449090"/>
              <a:ext cx="1271538" cy="396000"/>
              <a:chOff x="986361" y="2534040"/>
              <a:chExt cx="1271538" cy="396000"/>
            </a:xfrm>
          </p:grpSpPr>
          <p:pic>
            <p:nvPicPr>
              <p:cNvPr id="435" name="Google Shape;435;p10"/>
              <p:cNvPicPr preferRelativeResize="0"/>
              <p:nvPr/>
            </p:nvPicPr>
            <p:blipFill rotWithShape="1">
              <a:blip r:embed="rId4">
                <a:alphaModFix/>
              </a:blip>
              <a:srcRect/>
              <a:stretch/>
            </p:blipFill>
            <p:spPr>
              <a:xfrm>
                <a:off x="986361" y="2534040"/>
                <a:ext cx="396000" cy="396000"/>
              </a:xfrm>
              <a:prstGeom prst="rect">
                <a:avLst/>
              </a:prstGeom>
              <a:noFill/>
              <a:ln>
                <a:noFill/>
              </a:ln>
            </p:spPr>
          </p:pic>
          <p:pic>
            <p:nvPicPr>
              <p:cNvPr id="436" name="Google Shape;436;p10"/>
              <p:cNvPicPr preferRelativeResize="0"/>
              <p:nvPr/>
            </p:nvPicPr>
            <p:blipFill rotWithShape="1">
              <a:blip r:embed="rId4">
                <a:alphaModFix/>
              </a:blip>
              <a:srcRect/>
              <a:stretch/>
            </p:blipFill>
            <p:spPr>
              <a:xfrm>
                <a:off x="1424124" y="2534040"/>
                <a:ext cx="396000" cy="396000"/>
              </a:xfrm>
              <a:prstGeom prst="rect">
                <a:avLst/>
              </a:prstGeom>
              <a:noFill/>
              <a:ln>
                <a:noFill/>
              </a:ln>
            </p:spPr>
          </p:pic>
          <p:pic>
            <p:nvPicPr>
              <p:cNvPr id="437" name="Google Shape;437;p10"/>
              <p:cNvPicPr preferRelativeResize="0"/>
              <p:nvPr/>
            </p:nvPicPr>
            <p:blipFill rotWithShape="1">
              <a:blip r:embed="rId4">
                <a:alphaModFix/>
              </a:blip>
              <a:srcRect/>
              <a:stretch/>
            </p:blipFill>
            <p:spPr>
              <a:xfrm>
                <a:off x="1861899" y="2534040"/>
                <a:ext cx="396000" cy="396000"/>
              </a:xfrm>
              <a:prstGeom prst="rect">
                <a:avLst/>
              </a:prstGeom>
              <a:noFill/>
              <a:ln>
                <a:noFill/>
              </a:ln>
            </p:spPr>
          </p:pic>
        </p:grpSp>
      </p:grpSp>
      <p:sp>
        <p:nvSpPr>
          <p:cNvPr id="91" name="Google Shape;352;p10">
            <a:extLst>
              <a:ext uri="{FF2B5EF4-FFF2-40B4-BE49-F238E27FC236}">
                <a16:creationId xmlns:a16="http://schemas.microsoft.com/office/drawing/2014/main" id="{0B312853-548B-8748-A08F-6404189EF6DC}"/>
              </a:ext>
            </a:extLst>
          </p:cNvPr>
          <p:cNvSpPr/>
          <p:nvPr/>
        </p:nvSpPr>
        <p:spPr>
          <a:xfrm>
            <a:off x="5293465" y="5255695"/>
            <a:ext cx="1272176" cy="10158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a:latin typeface="Century Gothic"/>
                <a:ea typeface="Century Gothic"/>
                <a:cs typeface="Century Gothic"/>
                <a:sym typeface="Century Gothic"/>
              </a:rPr>
              <a:t>&gt;</a:t>
            </a:r>
            <a:endParaRPr sz="3200" dirty="0">
              <a:latin typeface="Century Gothic"/>
              <a:ea typeface="Century Gothic"/>
              <a:cs typeface="Century Gothic"/>
              <a:sym typeface="Century Gothic"/>
            </a:endParaRPr>
          </a:p>
        </p:txBody>
      </p:sp>
      <p:sp>
        <p:nvSpPr>
          <p:cNvPr id="94" name="TextBox 93">
            <a:extLst>
              <a:ext uri="{FF2B5EF4-FFF2-40B4-BE49-F238E27FC236}">
                <a16:creationId xmlns:a16="http://schemas.microsoft.com/office/drawing/2014/main" id="{C8C8C0DD-3657-104D-9044-BAB28598A0B9}"/>
              </a:ext>
            </a:extLst>
          </p:cNvPr>
          <p:cNvSpPr txBox="1"/>
          <p:nvPr/>
        </p:nvSpPr>
        <p:spPr>
          <a:xfrm>
            <a:off x="263524" y="4329075"/>
            <a:ext cx="7918876" cy="455125"/>
          </a:xfrm>
          <a:prstGeom prst="rect">
            <a:avLst/>
          </a:prstGeom>
          <a:noFill/>
        </p:spPr>
        <p:txBody>
          <a:bodyPr wrap="square">
            <a:spAutoFit/>
          </a:bodyPr>
          <a:lstStyle/>
          <a:p>
            <a:pPr marL="12700" lvl="0" algn="l" rtl="0">
              <a:lnSpc>
                <a:spcPct val="150000"/>
              </a:lnSpc>
              <a:spcBef>
                <a:spcPts val="0"/>
              </a:spcBef>
              <a:spcAft>
                <a:spcPts val="0"/>
              </a:spcAft>
              <a:buSzPts val="1800"/>
            </a:pPr>
            <a:r>
              <a:rPr lang="en-GB" sz="1800" b="1" dirty="0">
                <a:latin typeface="Century Gothic" panose="020B0502020202020204" pitchFamily="34" charset="0"/>
              </a:rPr>
              <a:t>Draw squares, lines and dots to make the statements correct.</a:t>
            </a:r>
          </a:p>
        </p:txBody>
      </p:sp>
      <p:grpSp>
        <p:nvGrpSpPr>
          <p:cNvPr id="4" name="Group 3">
            <a:extLst>
              <a:ext uri="{FF2B5EF4-FFF2-40B4-BE49-F238E27FC236}">
                <a16:creationId xmlns:a16="http://schemas.microsoft.com/office/drawing/2014/main" id="{E03F3736-0E07-5A43-84F5-080E4969CFC2}"/>
              </a:ext>
            </a:extLst>
          </p:cNvPr>
          <p:cNvGrpSpPr/>
          <p:nvPr/>
        </p:nvGrpSpPr>
        <p:grpSpPr>
          <a:xfrm>
            <a:off x="2409799" y="4940691"/>
            <a:ext cx="2412228" cy="1526400"/>
            <a:chOff x="2409799" y="4940691"/>
            <a:chExt cx="2412228" cy="1526400"/>
          </a:xfrm>
        </p:grpSpPr>
        <p:grpSp>
          <p:nvGrpSpPr>
            <p:cNvPr id="2" name="Group 1">
              <a:extLst>
                <a:ext uri="{FF2B5EF4-FFF2-40B4-BE49-F238E27FC236}">
                  <a16:creationId xmlns:a16="http://schemas.microsoft.com/office/drawing/2014/main" id="{299A6CFD-709A-984C-AC17-6372E8AD1B92}"/>
                </a:ext>
              </a:extLst>
            </p:cNvPr>
            <p:cNvGrpSpPr/>
            <p:nvPr/>
          </p:nvGrpSpPr>
          <p:grpSpPr>
            <a:xfrm>
              <a:off x="2881153" y="5327711"/>
              <a:ext cx="1722775" cy="797400"/>
              <a:chOff x="3854474" y="5435491"/>
              <a:chExt cx="1722775" cy="797400"/>
            </a:xfrm>
          </p:grpSpPr>
          <p:cxnSp>
            <p:nvCxnSpPr>
              <p:cNvPr id="360" name="Google Shape;360;p10"/>
              <p:cNvCxnSpPr/>
              <p:nvPr/>
            </p:nvCxnSpPr>
            <p:spPr>
              <a:xfrm flipH="1">
                <a:off x="4484387" y="5515166"/>
                <a:ext cx="11700" cy="638100"/>
              </a:xfrm>
              <a:prstGeom prst="straightConnector1">
                <a:avLst/>
              </a:prstGeom>
              <a:noFill/>
              <a:ln w="19050" cap="flat" cmpd="sng">
                <a:solidFill>
                  <a:srgbClr val="222222"/>
                </a:solidFill>
                <a:prstDash val="solid"/>
                <a:round/>
                <a:headEnd type="none" w="med" len="med"/>
                <a:tailEnd type="none" w="med" len="med"/>
              </a:ln>
            </p:spPr>
          </p:cxnSp>
          <p:cxnSp>
            <p:nvCxnSpPr>
              <p:cNvPr id="361" name="Google Shape;361;p10"/>
              <p:cNvCxnSpPr/>
              <p:nvPr/>
            </p:nvCxnSpPr>
            <p:spPr>
              <a:xfrm flipH="1">
                <a:off x="4636787" y="5515166"/>
                <a:ext cx="11700" cy="638100"/>
              </a:xfrm>
              <a:prstGeom prst="straightConnector1">
                <a:avLst/>
              </a:prstGeom>
              <a:noFill/>
              <a:ln w="19050" cap="flat" cmpd="sng">
                <a:solidFill>
                  <a:srgbClr val="222222"/>
                </a:solidFill>
                <a:prstDash val="solid"/>
                <a:round/>
                <a:headEnd type="none" w="med" len="med"/>
                <a:tailEnd type="none" w="med" len="med"/>
              </a:ln>
            </p:spPr>
          </p:cxnSp>
          <p:cxnSp>
            <p:nvCxnSpPr>
              <p:cNvPr id="362" name="Google Shape;362;p10"/>
              <p:cNvCxnSpPr/>
              <p:nvPr/>
            </p:nvCxnSpPr>
            <p:spPr>
              <a:xfrm flipH="1">
                <a:off x="4789187" y="5435491"/>
                <a:ext cx="11700" cy="638100"/>
              </a:xfrm>
              <a:prstGeom prst="straightConnector1">
                <a:avLst/>
              </a:prstGeom>
              <a:noFill/>
              <a:ln w="19050" cap="flat" cmpd="sng">
                <a:solidFill>
                  <a:srgbClr val="222222"/>
                </a:solidFill>
                <a:prstDash val="solid"/>
                <a:round/>
                <a:headEnd type="none" w="med" len="med"/>
                <a:tailEnd type="none" w="med" len="med"/>
              </a:ln>
            </p:spPr>
          </p:cxnSp>
          <p:cxnSp>
            <p:nvCxnSpPr>
              <p:cNvPr id="363" name="Google Shape;363;p10"/>
              <p:cNvCxnSpPr/>
              <p:nvPr/>
            </p:nvCxnSpPr>
            <p:spPr>
              <a:xfrm flipH="1">
                <a:off x="4941587" y="5587891"/>
                <a:ext cx="11700" cy="638100"/>
              </a:xfrm>
              <a:prstGeom prst="straightConnector1">
                <a:avLst/>
              </a:prstGeom>
              <a:noFill/>
              <a:ln w="19050" cap="flat" cmpd="sng">
                <a:solidFill>
                  <a:srgbClr val="222222"/>
                </a:solidFill>
                <a:prstDash val="solid"/>
                <a:round/>
                <a:headEnd type="none" w="med" len="med"/>
                <a:tailEnd type="none" w="med" len="med"/>
              </a:ln>
            </p:spPr>
          </p:cxnSp>
          <p:sp>
            <p:nvSpPr>
              <p:cNvPr id="367" name="Google Shape;367;p10"/>
              <p:cNvSpPr/>
              <p:nvPr/>
            </p:nvSpPr>
            <p:spPr>
              <a:xfrm>
                <a:off x="3854474" y="5497641"/>
                <a:ext cx="324000" cy="3249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0"/>
              <p:cNvSpPr/>
              <p:nvPr/>
            </p:nvSpPr>
            <p:spPr>
              <a:xfrm>
                <a:off x="3937249" y="5901091"/>
                <a:ext cx="324000" cy="3249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0"/>
              <p:cNvSpPr txBox="1"/>
              <p:nvPr/>
            </p:nvSpPr>
            <p:spPr>
              <a:xfrm>
                <a:off x="5024049" y="5894191"/>
                <a:ext cx="553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dk1"/>
                    </a:solidFill>
                  </a:rPr>
                  <a:t> ⬤</a:t>
                </a:r>
                <a:endParaRPr sz="1000">
                  <a:latin typeface="Century Gothic"/>
                  <a:ea typeface="Century Gothic"/>
                  <a:cs typeface="Century Gothic"/>
                  <a:sym typeface="Century Gothic"/>
                </a:endParaRPr>
              </a:p>
            </p:txBody>
          </p:sp>
        </p:grpSp>
        <p:sp>
          <p:nvSpPr>
            <p:cNvPr id="95" name="Google Shape;352;p10">
              <a:extLst>
                <a:ext uri="{FF2B5EF4-FFF2-40B4-BE49-F238E27FC236}">
                  <a16:creationId xmlns:a16="http://schemas.microsoft.com/office/drawing/2014/main" id="{256E51C6-6A8B-6048-AF48-342F6242DBA8}"/>
                </a:ext>
              </a:extLst>
            </p:cNvPr>
            <p:cNvSpPr/>
            <p:nvPr/>
          </p:nvSpPr>
          <p:spPr>
            <a:xfrm>
              <a:off x="2409799" y="4940691"/>
              <a:ext cx="2412228" cy="15264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latin typeface="Century Gothic"/>
                <a:ea typeface="Century Gothic"/>
                <a:cs typeface="Century Gothic"/>
                <a:sym typeface="Century Gothic"/>
              </a:endParaRPr>
            </a:p>
          </p:txBody>
        </p:sp>
      </p:grpSp>
      <p:sp>
        <p:nvSpPr>
          <p:cNvPr id="96" name="Google Shape;352;p10">
            <a:extLst>
              <a:ext uri="{FF2B5EF4-FFF2-40B4-BE49-F238E27FC236}">
                <a16:creationId xmlns:a16="http://schemas.microsoft.com/office/drawing/2014/main" id="{8632FAEB-A035-4F47-A433-FE8E18896736}"/>
              </a:ext>
            </a:extLst>
          </p:cNvPr>
          <p:cNvSpPr/>
          <p:nvPr/>
        </p:nvSpPr>
        <p:spPr>
          <a:xfrm>
            <a:off x="7043334" y="4983845"/>
            <a:ext cx="2412228" cy="15264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latin typeface="Century Gothic"/>
              <a:ea typeface="Century Gothic"/>
              <a:cs typeface="Century Gothic"/>
              <a:sym typeface="Century Gothic"/>
            </a:endParaRPr>
          </a:p>
        </p:txBody>
      </p:sp>
      <p:grpSp>
        <p:nvGrpSpPr>
          <p:cNvPr id="97" name="Google Shape;377;p10">
            <a:extLst>
              <a:ext uri="{FF2B5EF4-FFF2-40B4-BE49-F238E27FC236}">
                <a16:creationId xmlns:a16="http://schemas.microsoft.com/office/drawing/2014/main" id="{715A0761-BDFC-6244-9CA8-F0A428198651}"/>
              </a:ext>
            </a:extLst>
          </p:cNvPr>
          <p:cNvGrpSpPr/>
          <p:nvPr/>
        </p:nvGrpSpPr>
        <p:grpSpPr>
          <a:xfrm>
            <a:off x="7583369" y="5407386"/>
            <a:ext cx="1444275" cy="720075"/>
            <a:chOff x="3355150" y="5375125"/>
            <a:chExt cx="1444275" cy="720075"/>
          </a:xfrm>
        </p:grpSpPr>
        <p:sp>
          <p:nvSpPr>
            <p:cNvPr id="98" name="Google Shape;378;p10">
              <a:extLst>
                <a:ext uri="{FF2B5EF4-FFF2-40B4-BE49-F238E27FC236}">
                  <a16:creationId xmlns:a16="http://schemas.microsoft.com/office/drawing/2014/main" id="{3A0757BF-0597-F841-86BA-5000211C9918}"/>
                </a:ext>
              </a:extLst>
            </p:cNvPr>
            <p:cNvSpPr/>
            <p:nvPr/>
          </p:nvSpPr>
          <p:spPr>
            <a:xfrm>
              <a:off x="3355150" y="5385825"/>
              <a:ext cx="324000" cy="3249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79;p10">
              <a:extLst>
                <a:ext uri="{FF2B5EF4-FFF2-40B4-BE49-F238E27FC236}">
                  <a16:creationId xmlns:a16="http://schemas.microsoft.com/office/drawing/2014/main" id="{E8CEEEEF-F576-E64D-95AE-3C79BFA3F1A3}"/>
                </a:ext>
              </a:extLst>
            </p:cNvPr>
            <p:cNvSpPr/>
            <p:nvPr/>
          </p:nvSpPr>
          <p:spPr>
            <a:xfrm>
              <a:off x="3355150" y="5770300"/>
              <a:ext cx="324000" cy="3249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380;p10">
              <a:extLst>
                <a:ext uri="{FF2B5EF4-FFF2-40B4-BE49-F238E27FC236}">
                  <a16:creationId xmlns:a16="http://schemas.microsoft.com/office/drawing/2014/main" id="{FA675BA6-FF32-7843-ABF8-AE8511893832}"/>
                </a:ext>
              </a:extLst>
            </p:cNvPr>
            <p:cNvGrpSpPr/>
            <p:nvPr/>
          </p:nvGrpSpPr>
          <p:grpSpPr>
            <a:xfrm>
              <a:off x="3845788" y="5375125"/>
              <a:ext cx="316500" cy="717775"/>
              <a:chOff x="1616263" y="5298925"/>
              <a:chExt cx="316500" cy="717775"/>
            </a:xfrm>
          </p:grpSpPr>
          <p:cxnSp>
            <p:nvCxnSpPr>
              <p:cNvPr id="102" name="Google Shape;381;p10">
                <a:extLst>
                  <a:ext uri="{FF2B5EF4-FFF2-40B4-BE49-F238E27FC236}">
                    <a16:creationId xmlns:a16="http://schemas.microsoft.com/office/drawing/2014/main" id="{C4030A1C-1609-4744-AF7E-846075DE0725}"/>
                  </a:ext>
                </a:extLst>
              </p:cNvPr>
              <p:cNvCxnSpPr/>
              <p:nvPr/>
            </p:nvCxnSpPr>
            <p:spPr>
              <a:xfrm flipH="1">
                <a:off x="1616263" y="5378600"/>
                <a:ext cx="11700" cy="638100"/>
              </a:xfrm>
              <a:prstGeom prst="straightConnector1">
                <a:avLst/>
              </a:prstGeom>
              <a:noFill/>
              <a:ln w="19050" cap="flat" cmpd="sng">
                <a:solidFill>
                  <a:srgbClr val="43A047"/>
                </a:solidFill>
                <a:prstDash val="solid"/>
                <a:round/>
                <a:headEnd type="none" w="med" len="med"/>
                <a:tailEnd type="none" w="med" len="med"/>
              </a:ln>
            </p:spPr>
          </p:cxnSp>
          <p:cxnSp>
            <p:nvCxnSpPr>
              <p:cNvPr id="103" name="Google Shape;382;p10">
                <a:extLst>
                  <a:ext uri="{FF2B5EF4-FFF2-40B4-BE49-F238E27FC236}">
                    <a16:creationId xmlns:a16="http://schemas.microsoft.com/office/drawing/2014/main" id="{9682CDF4-190E-BE4C-91F4-F8E9B7DF7127}"/>
                  </a:ext>
                </a:extLst>
              </p:cNvPr>
              <p:cNvCxnSpPr/>
              <p:nvPr/>
            </p:nvCxnSpPr>
            <p:spPr>
              <a:xfrm flipH="1">
                <a:off x="1768663" y="5378600"/>
                <a:ext cx="11700" cy="638100"/>
              </a:xfrm>
              <a:prstGeom prst="straightConnector1">
                <a:avLst/>
              </a:prstGeom>
              <a:noFill/>
              <a:ln w="19050" cap="flat" cmpd="sng">
                <a:solidFill>
                  <a:srgbClr val="43A047"/>
                </a:solidFill>
                <a:prstDash val="solid"/>
                <a:round/>
                <a:headEnd type="none" w="med" len="med"/>
                <a:tailEnd type="none" w="med" len="med"/>
              </a:ln>
            </p:spPr>
          </p:cxnSp>
          <p:cxnSp>
            <p:nvCxnSpPr>
              <p:cNvPr id="104" name="Google Shape;383;p10">
                <a:extLst>
                  <a:ext uri="{FF2B5EF4-FFF2-40B4-BE49-F238E27FC236}">
                    <a16:creationId xmlns:a16="http://schemas.microsoft.com/office/drawing/2014/main" id="{2A65769E-6D90-654E-98DE-630515BBEA98}"/>
                  </a:ext>
                </a:extLst>
              </p:cNvPr>
              <p:cNvCxnSpPr/>
              <p:nvPr/>
            </p:nvCxnSpPr>
            <p:spPr>
              <a:xfrm flipH="1">
                <a:off x="1921063" y="5298925"/>
                <a:ext cx="11700" cy="638100"/>
              </a:xfrm>
              <a:prstGeom prst="straightConnector1">
                <a:avLst/>
              </a:prstGeom>
              <a:noFill/>
              <a:ln w="19050" cap="flat" cmpd="sng">
                <a:solidFill>
                  <a:srgbClr val="43A047"/>
                </a:solidFill>
                <a:prstDash val="solid"/>
                <a:round/>
                <a:headEnd type="none" w="med" len="med"/>
                <a:tailEnd type="none" w="med" len="med"/>
              </a:ln>
            </p:spPr>
          </p:cxnSp>
        </p:grpSp>
        <p:sp>
          <p:nvSpPr>
            <p:cNvPr id="101" name="Google Shape;384;p10">
              <a:extLst>
                <a:ext uri="{FF2B5EF4-FFF2-40B4-BE49-F238E27FC236}">
                  <a16:creationId xmlns:a16="http://schemas.microsoft.com/office/drawing/2014/main" id="{F38ECB59-B70E-C74C-A79F-FC77B44CA5AE}"/>
                </a:ext>
              </a:extLst>
            </p:cNvPr>
            <p:cNvSpPr txBox="1"/>
            <p:nvPr/>
          </p:nvSpPr>
          <p:spPr>
            <a:xfrm>
              <a:off x="4246225" y="5564663"/>
              <a:ext cx="553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solidFill>
                    <a:schemeClr val="dk1"/>
                  </a:solidFill>
                </a:rPr>
                <a:t> </a:t>
              </a:r>
              <a:r>
                <a:rPr lang="en-GB" sz="1000" dirty="0">
                  <a:solidFill>
                    <a:srgbClr val="43A047"/>
                  </a:solidFill>
                </a:rPr>
                <a:t>⬤</a:t>
              </a:r>
              <a:endParaRPr sz="1000" dirty="0">
                <a:solidFill>
                  <a:srgbClr val="43A047"/>
                </a:solidFill>
                <a:latin typeface="Century Gothic"/>
                <a:ea typeface="Century Gothic"/>
                <a:cs typeface="Century Gothic"/>
                <a:sym typeface="Century Gothic"/>
              </a:endParaRPr>
            </a:p>
          </p:txBody>
        </p:sp>
      </p:grpSp>
      <p:sp>
        <p:nvSpPr>
          <p:cNvPr id="115" name="TextBox 114">
            <a:extLst>
              <a:ext uri="{FF2B5EF4-FFF2-40B4-BE49-F238E27FC236}">
                <a16:creationId xmlns:a16="http://schemas.microsoft.com/office/drawing/2014/main" id="{64EACA32-BB6F-F148-A2E5-11A5DEB92071}"/>
              </a:ext>
            </a:extLst>
          </p:cNvPr>
          <p:cNvSpPr txBox="1"/>
          <p:nvPr/>
        </p:nvSpPr>
        <p:spPr>
          <a:xfrm>
            <a:off x="7239556" y="4402863"/>
            <a:ext cx="4109049" cy="369332"/>
          </a:xfrm>
          <a:prstGeom prst="rect">
            <a:avLst/>
          </a:prstGeom>
          <a:noFill/>
        </p:spPr>
        <p:txBody>
          <a:bodyPr wrap="square">
            <a:spAutoFit/>
          </a:bodyPr>
          <a:lstStyle/>
          <a:p>
            <a:r>
              <a:rPr lang="en-GB" sz="1800" dirty="0">
                <a:solidFill>
                  <a:srgbClr val="43A047"/>
                </a:solidFill>
                <a:latin typeface="Century Gothic" panose="020B0502020202020204" pitchFamily="34" charset="0"/>
                <a:ea typeface="Century Gothic"/>
                <a:cs typeface="Century Gothic"/>
                <a:sym typeface="Century Gothic"/>
              </a:rPr>
              <a:t>There are lots of possible answers.</a:t>
            </a:r>
            <a:endParaRPr lang="en-GB" sz="1800" dirty="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4"/>
                                        </p:tgtEl>
                                        <p:attrNameLst>
                                          <p:attrName>style.visibility</p:attrName>
                                        </p:attrNameLst>
                                      </p:cBhvr>
                                      <p:to>
                                        <p:strVal val="visible"/>
                                      </p:to>
                                    </p:set>
                                    <p:animEffect transition="in" filter="fade">
                                      <p:cBhvr>
                                        <p:cTn id="13" dur="500"/>
                                        <p:tgtEl>
                                          <p:spTgt spid="394"/>
                                        </p:tgtEl>
                                      </p:cBhvr>
                                    </p:animEffect>
                                  </p:childTnLst>
                                </p:cTn>
                              </p:par>
                            </p:childTnLst>
                          </p:cTn>
                        </p:par>
                      </p:childTnLst>
                    </p:cTn>
                  </p:par>
                </p:childTnLst>
              </p:cTn>
              <p:nextCondLst>
                <p:cond evt="onClick" delay="0">
                  <p:tgtEl>
                    <p:spTgt spid="351"/>
                  </p:tgtEl>
                </p:cond>
              </p:nextCondLst>
            </p:seq>
          </p:childTnLst>
        </p:cTn>
      </p:par>
    </p:tnLst>
    <p:bldLst>
      <p:bldP spid="394" grpId="0"/>
      <p:bldP spid="1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Diagram&#10;&#10;Description automatically generated with medium confidence">
            <a:extLst>
              <a:ext uri="{FF2B5EF4-FFF2-40B4-BE49-F238E27FC236}">
                <a16:creationId xmlns:a16="http://schemas.microsoft.com/office/drawing/2014/main" id="{305C564D-9C41-4B48-ADB8-AA078D74E96C}"/>
              </a:ext>
            </a:extLst>
          </p:cNvPr>
          <p:cNvPicPr>
            <a:picLocks noChangeAspect="1"/>
          </p:cNvPicPr>
          <p:nvPr/>
        </p:nvPicPr>
        <p:blipFill>
          <a:blip r:embed="rId3"/>
          <a:stretch>
            <a:fillRect/>
          </a:stretch>
        </p:blipFill>
        <p:spPr>
          <a:xfrm>
            <a:off x="263524" y="1077157"/>
            <a:ext cx="7924800" cy="41757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481" name="Google Shape;481;p12"/>
          <p:cNvSpPr txBox="1">
            <a:spLocks noGrp="1"/>
          </p:cNvSpPr>
          <p:nvPr>
            <p:ph type="body" idx="2"/>
          </p:nvPr>
        </p:nvSpPr>
        <p:spPr>
          <a:xfrm>
            <a:off x="227550" y="1077253"/>
            <a:ext cx="11736900" cy="2997104"/>
          </a:xfrm>
          <a:prstGeom prst="rect">
            <a:avLst/>
          </a:prstGeom>
          <a:noFill/>
          <a:ln>
            <a:noFill/>
          </a:ln>
        </p:spPr>
        <p:txBody>
          <a:bodyPr spcFirstLastPara="1" wrap="square" lIns="91425" tIns="45700" rIns="91425" bIns="45700" anchor="t" anchorCtr="0">
            <a:normAutofit/>
          </a:bodyPr>
          <a:lstStyle/>
          <a:p>
            <a:pPr marL="12700" lvl="0" indent="-12700" algn="l" rtl="0">
              <a:lnSpc>
                <a:spcPct val="150000"/>
              </a:lnSpc>
              <a:spcBef>
                <a:spcPts val="0"/>
              </a:spcBef>
              <a:spcAft>
                <a:spcPts val="0"/>
              </a:spcAft>
              <a:buSzPts val="1800"/>
            </a:pPr>
            <a:r>
              <a:rPr lang="en-GB" dirty="0"/>
              <a:t>There are three bags of marbles. Bag A has the fewest and bag C has the most. </a:t>
            </a:r>
            <a:endParaRPr dirty="0"/>
          </a:p>
          <a:p>
            <a:pPr marL="0" lvl="0" indent="0" rtl="0">
              <a:lnSpc>
                <a:spcPct val="150000"/>
              </a:lnSpc>
              <a:spcBef>
                <a:spcPts val="0"/>
              </a:spcBef>
              <a:spcAft>
                <a:spcPts val="0"/>
              </a:spcAft>
              <a:buNone/>
            </a:pPr>
            <a:endParaRPr lang="en-GB" dirty="0"/>
          </a:p>
          <a:p>
            <a:pPr marL="0" lvl="0" indent="0" rtl="0">
              <a:lnSpc>
                <a:spcPct val="150000"/>
              </a:lnSpc>
              <a:spcBef>
                <a:spcPts val="0"/>
              </a:spcBef>
              <a:spcAft>
                <a:spcPts val="0"/>
              </a:spcAft>
              <a:buNone/>
            </a:pPr>
            <a:endParaRPr lang="en-GB" dirty="0"/>
          </a:p>
          <a:p>
            <a:pPr marL="0" lvl="0" indent="0" rtl="0">
              <a:lnSpc>
                <a:spcPct val="150000"/>
              </a:lnSpc>
              <a:spcBef>
                <a:spcPts val="0"/>
              </a:spcBef>
              <a:spcAft>
                <a:spcPts val="0"/>
              </a:spcAft>
              <a:buNone/>
            </a:pPr>
            <a:r>
              <a:rPr lang="en-GB" dirty="0"/>
              <a:t>Bag A has 189 marbles.</a:t>
            </a:r>
          </a:p>
          <a:p>
            <a:pPr marL="0" lvl="0" indent="0" rtl="0">
              <a:lnSpc>
                <a:spcPct val="150000"/>
              </a:lnSpc>
              <a:spcBef>
                <a:spcPts val="0"/>
              </a:spcBef>
              <a:spcAft>
                <a:spcPts val="0"/>
              </a:spcAft>
              <a:buNone/>
            </a:pPr>
            <a:r>
              <a:rPr lang="en-GB" dirty="0"/>
              <a:t>Bag C has 208 marbles.</a:t>
            </a:r>
          </a:p>
          <a:p>
            <a:pPr marL="0" lvl="0" indent="0" rtl="0">
              <a:lnSpc>
                <a:spcPct val="150000"/>
              </a:lnSpc>
              <a:spcBef>
                <a:spcPts val="0"/>
              </a:spcBef>
              <a:spcAft>
                <a:spcPts val="0"/>
              </a:spcAft>
              <a:buNone/>
            </a:pPr>
            <a:r>
              <a:rPr lang="en-GB" b="1" dirty="0"/>
              <a:t>How many marbles could be in Bag B?  </a:t>
            </a:r>
          </a:p>
          <a:p>
            <a:pPr marL="0" lvl="0" indent="0" rtl="0">
              <a:lnSpc>
                <a:spcPct val="150000"/>
              </a:lnSpc>
              <a:spcBef>
                <a:spcPts val="0"/>
              </a:spcBef>
              <a:spcAft>
                <a:spcPts val="0"/>
              </a:spcAft>
              <a:buNone/>
            </a:pPr>
            <a:r>
              <a:rPr lang="en-GB" dirty="0"/>
              <a:t>Explain how you know</a:t>
            </a:r>
          </a:p>
        </p:txBody>
      </p:sp>
      <p:sp>
        <p:nvSpPr>
          <p:cNvPr id="482" name="Google Shape;482;p12"/>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500" name="Google Shape;500;p12"/>
          <p:cNvSpPr txBox="1"/>
          <p:nvPr/>
        </p:nvSpPr>
        <p:spPr>
          <a:xfrm>
            <a:off x="315273" y="4426226"/>
            <a:ext cx="533086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Any number between 190 and 207</a:t>
            </a:r>
            <a:endParaRPr sz="1800" dirty="0">
              <a:solidFill>
                <a:srgbClr val="43A047"/>
              </a:solidFill>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034B6C5C-18BD-264B-B937-6E9C71138191}"/>
              </a:ext>
            </a:extLst>
          </p:cNvPr>
          <p:cNvGrpSpPr/>
          <p:nvPr/>
        </p:nvGrpSpPr>
        <p:grpSpPr>
          <a:xfrm>
            <a:off x="3945087" y="1539246"/>
            <a:ext cx="4301825" cy="1565600"/>
            <a:chOff x="3848848" y="1340463"/>
            <a:chExt cx="4301825" cy="1565600"/>
          </a:xfrm>
        </p:grpSpPr>
        <p:pic>
          <p:nvPicPr>
            <p:cNvPr id="23" name="Google Shape;486;p12" descr="A close up of a logo&#10;&#10;Description automatically generated">
              <a:extLst>
                <a:ext uri="{FF2B5EF4-FFF2-40B4-BE49-F238E27FC236}">
                  <a16:creationId xmlns:a16="http://schemas.microsoft.com/office/drawing/2014/main" id="{8CA8578D-E5FA-6C47-AFB9-89D5BCB515C2}"/>
                </a:ext>
              </a:extLst>
            </p:cNvPr>
            <p:cNvPicPr preferRelativeResize="0"/>
            <p:nvPr/>
          </p:nvPicPr>
          <p:blipFill rotWithShape="1">
            <a:blip r:embed="rId3">
              <a:alphaModFix/>
            </a:blip>
            <a:srcRect/>
            <a:stretch/>
          </p:blipFill>
          <p:spPr>
            <a:xfrm>
              <a:off x="3848848" y="1340463"/>
              <a:ext cx="1258475" cy="1565600"/>
            </a:xfrm>
            <a:prstGeom prst="rect">
              <a:avLst/>
            </a:prstGeom>
            <a:noFill/>
            <a:ln>
              <a:noFill/>
            </a:ln>
          </p:spPr>
        </p:pic>
        <p:sp>
          <p:nvSpPr>
            <p:cNvPr id="24" name="Google Shape;487;p12">
              <a:extLst>
                <a:ext uri="{FF2B5EF4-FFF2-40B4-BE49-F238E27FC236}">
                  <a16:creationId xmlns:a16="http://schemas.microsoft.com/office/drawing/2014/main" id="{4229B3EE-8B54-E543-A7B9-A9233709DE65}"/>
                </a:ext>
              </a:extLst>
            </p:cNvPr>
            <p:cNvSpPr txBox="1"/>
            <p:nvPr/>
          </p:nvSpPr>
          <p:spPr>
            <a:xfrm>
              <a:off x="4387875" y="1892415"/>
              <a:ext cx="336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Century Gothic"/>
                  <a:ea typeface="Century Gothic"/>
                  <a:cs typeface="Century Gothic"/>
                  <a:sym typeface="Century Gothic"/>
                </a:rPr>
                <a:t>A</a:t>
              </a:r>
              <a:endParaRPr sz="1800">
                <a:latin typeface="Century Gothic"/>
                <a:ea typeface="Century Gothic"/>
                <a:cs typeface="Century Gothic"/>
                <a:sym typeface="Century Gothic"/>
              </a:endParaRPr>
            </a:p>
          </p:txBody>
        </p:sp>
        <p:pic>
          <p:nvPicPr>
            <p:cNvPr id="25" name="Google Shape;489;p12" descr="A close up of a logo&#10;&#10;Description automatically generated">
              <a:extLst>
                <a:ext uri="{FF2B5EF4-FFF2-40B4-BE49-F238E27FC236}">
                  <a16:creationId xmlns:a16="http://schemas.microsoft.com/office/drawing/2014/main" id="{EB97BD2E-03D9-AF40-B161-079F0FDA4783}"/>
                </a:ext>
              </a:extLst>
            </p:cNvPr>
            <p:cNvPicPr preferRelativeResize="0"/>
            <p:nvPr/>
          </p:nvPicPr>
          <p:blipFill rotWithShape="1">
            <a:blip r:embed="rId4">
              <a:alphaModFix/>
            </a:blip>
            <a:srcRect/>
            <a:stretch/>
          </p:blipFill>
          <p:spPr>
            <a:xfrm>
              <a:off x="5370523" y="1340463"/>
              <a:ext cx="1258475" cy="1565600"/>
            </a:xfrm>
            <a:prstGeom prst="rect">
              <a:avLst/>
            </a:prstGeom>
            <a:noFill/>
            <a:ln>
              <a:noFill/>
            </a:ln>
          </p:spPr>
        </p:pic>
        <p:sp>
          <p:nvSpPr>
            <p:cNvPr id="26" name="Google Shape;490;p12">
              <a:extLst>
                <a:ext uri="{FF2B5EF4-FFF2-40B4-BE49-F238E27FC236}">
                  <a16:creationId xmlns:a16="http://schemas.microsoft.com/office/drawing/2014/main" id="{565F7B86-BA50-8D4B-8528-8546C01D5EE5}"/>
                </a:ext>
              </a:extLst>
            </p:cNvPr>
            <p:cNvSpPr txBox="1"/>
            <p:nvPr/>
          </p:nvSpPr>
          <p:spPr>
            <a:xfrm>
              <a:off x="5912713" y="1892415"/>
              <a:ext cx="336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Century Gothic"/>
                  <a:ea typeface="Century Gothic"/>
                  <a:cs typeface="Century Gothic"/>
                  <a:sym typeface="Century Gothic"/>
                </a:rPr>
                <a:t>B</a:t>
              </a:r>
              <a:endParaRPr sz="1800">
                <a:latin typeface="Century Gothic"/>
                <a:ea typeface="Century Gothic"/>
                <a:cs typeface="Century Gothic"/>
                <a:sym typeface="Century Gothic"/>
              </a:endParaRPr>
            </a:p>
          </p:txBody>
        </p:sp>
        <p:pic>
          <p:nvPicPr>
            <p:cNvPr id="27" name="Google Shape;492;p12" descr="A close up of a logo&#10;&#10;Description automatically generated">
              <a:extLst>
                <a:ext uri="{FF2B5EF4-FFF2-40B4-BE49-F238E27FC236}">
                  <a16:creationId xmlns:a16="http://schemas.microsoft.com/office/drawing/2014/main" id="{E19C7BFE-1A39-2749-B872-9C004AC2766D}"/>
                </a:ext>
              </a:extLst>
            </p:cNvPr>
            <p:cNvPicPr preferRelativeResize="0"/>
            <p:nvPr/>
          </p:nvPicPr>
          <p:blipFill rotWithShape="1">
            <a:blip r:embed="rId5">
              <a:alphaModFix/>
            </a:blip>
            <a:srcRect/>
            <a:stretch/>
          </p:blipFill>
          <p:spPr>
            <a:xfrm>
              <a:off x="6892198" y="1340463"/>
              <a:ext cx="1258475" cy="1565600"/>
            </a:xfrm>
            <a:prstGeom prst="rect">
              <a:avLst/>
            </a:prstGeom>
            <a:noFill/>
            <a:ln>
              <a:noFill/>
            </a:ln>
          </p:spPr>
        </p:pic>
        <p:sp>
          <p:nvSpPr>
            <p:cNvPr id="28" name="Google Shape;493;p12">
              <a:extLst>
                <a:ext uri="{FF2B5EF4-FFF2-40B4-BE49-F238E27FC236}">
                  <a16:creationId xmlns:a16="http://schemas.microsoft.com/office/drawing/2014/main" id="{511E8B77-4B6F-1A49-9CD3-ECF0821DF18E}"/>
                </a:ext>
              </a:extLst>
            </p:cNvPr>
            <p:cNvSpPr txBox="1"/>
            <p:nvPr/>
          </p:nvSpPr>
          <p:spPr>
            <a:xfrm>
              <a:off x="7445963" y="1892415"/>
              <a:ext cx="336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Century Gothic"/>
                  <a:ea typeface="Century Gothic"/>
                  <a:cs typeface="Century Gothic"/>
                  <a:sym typeface="Century Gothic"/>
                </a:rPr>
                <a:t>C</a:t>
              </a:r>
              <a:endParaRPr sz="1800">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0"/>
                                        </p:tgtEl>
                                        <p:attrNameLst>
                                          <p:attrName>style.visibility</p:attrName>
                                        </p:attrNameLst>
                                      </p:cBhvr>
                                      <p:to>
                                        <p:strVal val="visible"/>
                                      </p:to>
                                    </p:set>
                                    <p:animEffect transition="in" filter="fade">
                                      <p:cBhvr>
                                        <p:cTn id="7" dur="500"/>
                                        <p:tgtEl>
                                          <p:spTgt spid="500"/>
                                        </p:tgtEl>
                                      </p:cBhvr>
                                    </p:animEffect>
                                  </p:childTnLst>
                                </p:cTn>
                              </p:par>
                            </p:childTnLst>
                          </p:cTn>
                        </p:par>
                      </p:childTnLst>
                    </p:cTn>
                  </p:par>
                </p:childTnLst>
              </p:cTn>
              <p:nextCondLst>
                <p:cond evt="onClick" delay="0">
                  <p:tgtEl>
                    <p:spTgt spid="482"/>
                  </p:tgtEl>
                </p:cond>
              </p:nextCondLst>
            </p:seq>
          </p:childTnLst>
        </p:cTn>
      </p:par>
    </p:tnLst>
    <p:bldLst>
      <p:bldP spid="5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Graphical user interface, text, application, email&#10;&#10;Description automatically generated">
            <a:extLst>
              <a:ext uri="{FF2B5EF4-FFF2-40B4-BE49-F238E27FC236}">
                <a16:creationId xmlns:a16="http://schemas.microsoft.com/office/drawing/2014/main" id="{B04A279F-2B56-574E-9460-964519B15AD6}"/>
              </a:ext>
            </a:extLst>
          </p:cNvPr>
          <p:cNvPicPr>
            <a:picLocks noChangeAspect="1"/>
          </p:cNvPicPr>
          <p:nvPr/>
        </p:nvPicPr>
        <p:blipFill>
          <a:blip r:embed="rId3"/>
          <a:stretch>
            <a:fillRect/>
          </a:stretch>
        </p:blipFill>
        <p:spPr>
          <a:xfrm>
            <a:off x="263524" y="1077157"/>
            <a:ext cx="7848600" cy="420624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530" name="Google Shape;530;p14"/>
          <p:cNvSpPr txBox="1">
            <a:spLocks noGrp="1"/>
          </p:cNvSpPr>
          <p:nvPr>
            <p:ph type="body" idx="2"/>
          </p:nvPr>
        </p:nvSpPr>
        <p:spPr>
          <a:xfrm>
            <a:off x="263046" y="1176338"/>
            <a:ext cx="11736887" cy="126206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dirty="0"/>
              <a:t>Which is the greater number in each pair? </a:t>
            </a:r>
          </a:p>
          <a:p>
            <a:pPr marL="0" lvl="0" indent="0" algn="l" rtl="0">
              <a:lnSpc>
                <a:spcPct val="150000"/>
              </a:lnSpc>
              <a:spcBef>
                <a:spcPts val="0"/>
              </a:spcBef>
              <a:spcAft>
                <a:spcPts val="0"/>
              </a:spcAft>
              <a:buClr>
                <a:srgbClr val="222222"/>
              </a:buClr>
              <a:buSzPts val="1800"/>
              <a:buNone/>
            </a:pPr>
            <a:r>
              <a:rPr lang="en-GB" dirty="0"/>
              <a:t>Explain how you know.</a:t>
            </a:r>
            <a:endParaRPr dirty="0"/>
          </a:p>
        </p:txBody>
      </p:sp>
      <p:sp>
        <p:nvSpPr>
          <p:cNvPr id="531" name="Google Shape;531;p14"/>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532" name="Google Shape;532;p14"/>
          <p:cNvGrpSpPr/>
          <p:nvPr/>
        </p:nvGrpSpPr>
        <p:grpSpPr>
          <a:xfrm>
            <a:off x="2800288" y="2406896"/>
            <a:ext cx="6662375" cy="3288525"/>
            <a:chOff x="2800288" y="1969575"/>
            <a:chExt cx="6662375" cy="3288525"/>
          </a:xfrm>
          <a:solidFill>
            <a:srgbClr val="CCD4F4"/>
          </a:solidFill>
        </p:grpSpPr>
        <p:grpSp>
          <p:nvGrpSpPr>
            <p:cNvPr id="533" name="Google Shape;533;p14"/>
            <p:cNvGrpSpPr/>
            <p:nvPr/>
          </p:nvGrpSpPr>
          <p:grpSpPr>
            <a:xfrm>
              <a:off x="2800288" y="1969575"/>
              <a:ext cx="6626900" cy="568500"/>
              <a:chOff x="1973350" y="1972700"/>
              <a:chExt cx="6626900" cy="568500"/>
            </a:xfrm>
            <a:grpFill/>
          </p:grpSpPr>
          <p:sp>
            <p:nvSpPr>
              <p:cNvPr id="534" name="Google Shape;534;p14"/>
              <p:cNvSpPr/>
              <p:nvPr/>
            </p:nvSpPr>
            <p:spPr>
              <a:xfrm>
                <a:off x="1973350" y="1972700"/>
                <a:ext cx="3098400" cy="5685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four hundred and three</a:t>
                </a:r>
                <a:endParaRPr sz="1800">
                  <a:latin typeface="Century Gothic"/>
                  <a:ea typeface="Century Gothic"/>
                  <a:cs typeface="Century Gothic"/>
                  <a:sym typeface="Century Gothic"/>
                </a:endParaRPr>
              </a:p>
            </p:txBody>
          </p:sp>
          <p:sp>
            <p:nvSpPr>
              <p:cNvPr id="535" name="Google Shape;535;p14"/>
              <p:cNvSpPr/>
              <p:nvPr/>
            </p:nvSpPr>
            <p:spPr>
              <a:xfrm>
                <a:off x="5501850" y="1972700"/>
                <a:ext cx="3098400" cy="5685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430</a:t>
                </a:r>
                <a:endParaRPr sz="1800">
                  <a:latin typeface="Century Gothic"/>
                  <a:ea typeface="Century Gothic"/>
                  <a:cs typeface="Century Gothic"/>
                  <a:sym typeface="Century Gothic"/>
                </a:endParaRPr>
              </a:p>
            </p:txBody>
          </p:sp>
        </p:grpSp>
        <p:grpSp>
          <p:nvGrpSpPr>
            <p:cNvPr id="536" name="Google Shape;536;p14"/>
            <p:cNvGrpSpPr/>
            <p:nvPr/>
          </p:nvGrpSpPr>
          <p:grpSpPr>
            <a:xfrm>
              <a:off x="2800288" y="2876250"/>
              <a:ext cx="6662375" cy="568500"/>
              <a:chOff x="1937875" y="1972700"/>
              <a:chExt cx="6662375" cy="568500"/>
            </a:xfrm>
            <a:grpFill/>
          </p:grpSpPr>
          <p:sp>
            <p:nvSpPr>
              <p:cNvPr id="537" name="Google Shape;537;p14"/>
              <p:cNvSpPr/>
              <p:nvPr/>
            </p:nvSpPr>
            <p:spPr>
              <a:xfrm>
                <a:off x="1937875" y="1972700"/>
                <a:ext cx="3098400" cy="5685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2 hundreds and 9 ones</a:t>
                </a:r>
                <a:endParaRPr sz="1800">
                  <a:latin typeface="Century Gothic"/>
                  <a:ea typeface="Century Gothic"/>
                  <a:cs typeface="Century Gothic"/>
                  <a:sym typeface="Century Gothic"/>
                </a:endParaRPr>
              </a:p>
            </p:txBody>
          </p:sp>
          <p:sp>
            <p:nvSpPr>
              <p:cNvPr id="538" name="Google Shape;538;p14"/>
              <p:cNvSpPr/>
              <p:nvPr/>
            </p:nvSpPr>
            <p:spPr>
              <a:xfrm>
                <a:off x="5501850" y="1972700"/>
                <a:ext cx="3098400" cy="5685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29 tens</a:t>
                </a:r>
                <a:endParaRPr sz="1800">
                  <a:latin typeface="Century Gothic"/>
                  <a:ea typeface="Century Gothic"/>
                  <a:cs typeface="Century Gothic"/>
                  <a:sym typeface="Century Gothic"/>
                </a:endParaRPr>
              </a:p>
            </p:txBody>
          </p:sp>
        </p:grpSp>
        <p:grpSp>
          <p:nvGrpSpPr>
            <p:cNvPr id="539" name="Google Shape;539;p14"/>
            <p:cNvGrpSpPr/>
            <p:nvPr/>
          </p:nvGrpSpPr>
          <p:grpSpPr>
            <a:xfrm>
              <a:off x="2800288" y="3782925"/>
              <a:ext cx="6662375" cy="568500"/>
              <a:chOff x="1937875" y="1972700"/>
              <a:chExt cx="6662375" cy="568500"/>
            </a:xfrm>
            <a:grpFill/>
          </p:grpSpPr>
          <p:sp>
            <p:nvSpPr>
              <p:cNvPr id="540" name="Google Shape;540;p14"/>
              <p:cNvSpPr/>
              <p:nvPr/>
            </p:nvSpPr>
            <p:spPr>
              <a:xfrm>
                <a:off x="1937875" y="1972700"/>
                <a:ext cx="3098400" cy="5685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300 + 50 + 1</a:t>
                </a:r>
                <a:endParaRPr sz="1800">
                  <a:latin typeface="Century Gothic"/>
                  <a:ea typeface="Century Gothic"/>
                  <a:cs typeface="Century Gothic"/>
                  <a:sym typeface="Century Gothic"/>
                </a:endParaRPr>
              </a:p>
            </p:txBody>
          </p:sp>
          <p:sp>
            <p:nvSpPr>
              <p:cNvPr id="541" name="Google Shape;541;p14"/>
              <p:cNvSpPr/>
              <p:nvPr/>
            </p:nvSpPr>
            <p:spPr>
              <a:xfrm>
                <a:off x="5501850" y="1972700"/>
                <a:ext cx="3098400" cy="5685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315</a:t>
                </a:r>
                <a:endParaRPr sz="1800">
                  <a:latin typeface="Century Gothic"/>
                  <a:ea typeface="Century Gothic"/>
                  <a:cs typeface="Century Gothic"/>
                  <a:sym typeface="Century Gothic"/>
                </a:endParaRPr>
              </a:p>
            </p:txBody>
          </p:sp>
        </p:grpSp>
        <p:grpSp>
          <p:nvGrpSpPr>
            <p:cNvPr id="542" name="Google Shape;542;p14"/>
            <p:cNvGrpSpPr/>
            <p:nvPr/>
          </p:nvGrpSpPr>
          <p:grpSpPr>
            <a:xfrm>
              <a:off x="2800288" y="4689600"/>
              <a:ext cx="6662375" cy="568500"/>
              <a:chOff x="1973350" y="1972700"/>
              <a:chExt cx="6662375" cy="568500"/>
            </a:xfrm>
            <a:grpFill/>
          </p:grpSpPr>
          <p:sp>
            <p:nvSpPr>
              <p:cNvPr id="543" name="Google Shape;543;p14"/>
              <p:cNvSpPr/>
              <p:nvPr/>
            </p:nvSpPr>
            <p:spPr>
              <a:xfrm>
                <a:off x="1973350" y="1972700"/>
                <a:ext cx="3098400" cy="5685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710 + 40 + 6</a:t>
                </a:r>
                <a:endParaRPr sz="1800">
                  <a:latin typeface="Century Gothic"/>
                  <a:ea typeface="Century Gothic"/>
                  <a:cs typeface="Century Gothic"/>
                  <a:sym typeface="Century Gothic"/>
                </a:endParaRPr>
              </a:p>
            </p:txBody>
          </p:sp>
          <p:sp>
            <p:nvSpPr>
              <p:cNvPr id="544" name="Google Shape;544;p14"/>
              <p:cNvSpPr/>
              <p:nvPr/>
            </p:nvSpPr>
            <p:spPr>
              <a:xfrm>
                <a:off x="5537325" y="1972700"/>
                <a:ext cx="3098400" cy="5685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765</a:t>
                </a:r>
                <a:endParaRPr sz="1800">
                  <a:latin typeface="Century Gothic"/>
                  <a:ea typeface="Century Gothic"/>
                  <a:cs typeface="Century Gothic"/>
                  <a:sym typeface="Century Gothic"/>
                </a:endParaRPr>
              </a:p>
            </p:txBody>
          </p:sp>
        </p:grpSp>
      </p:grpSp>
      <p:sp>
        <p:nvSpPr>
          <p:cNvPr id="545" name="Google Shape;545;p14"/>
          <p:cNvSpPr txBox="1"/>
          <p:nvPr/>
        </p:nvSpPr>
        <p:spPr>
          <a:xfrm>
            <a:off x="5898688" y="2478199"/>
            <a:ext cx="583096"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dirty="0">
                <a:solidFill>
                  <a:srgbClr val="43A047"/>
                </a:solidFill>
                <a:latin typeface="Century Gothic"/>
                <a:ea typeface="Century Gothic"/>
                <a:cs typeface="Century Gothic"/>
                <a:sym typeface="Century Gothic"/>
              </a:rPr>
              <a:t>&lt;</a:t>
            </a:r>
            <a:endParaRPr sz="2800" dirty="0">
              <a:solidFill>
                <a:srgbClr val="43A047"/>
              </a:solidFill>
              <a:latin typeface="Century Gothic"/>
              <a:ea typeface="Century Gothic"/>
              <a:cs typeface="Century Gothic"/>
              <a:sym typeface="Century Gothic"/>
            </a:endParaRPr>
          </a:p>
          <a:p>
            <a:pPr marL="0" lvl="0" indent="0" algn="l" rtl="0">
              <a:spcBef>
                <a:spcPts val="0"/>
              </a:spcBef>
              <a:spcAft>
                <a:spcPts val="0"/>
              </a:spcAft>
              <a:buNone/>
            </a:pPr>
            <a:endParaRPr sz="400" dirty="0">
              <a:solidFill>
                <a:srgbClr val="43A047"/>
              </a:solidFill>
              <a:latin typeface="Century Gothic"/>
              <a:ea typeface="Century Gothic"/>
              <a:cs typeface="Century Gothic"/>
              <a:sym typeface="Century Gothic"/>
            </a:endParaRPr>
          </a:p>
          <a:p>
            <a:pPr marL="0" lvl="0" indent="0" algn="l" rtl="0">
              <a:spcBef>
                <a:spcPts val="0"/>
              </a:spcBef>
              <a:spcAft>
                <a:spcPts val="0"/>
              </a:spcAft>
              <a:buNone/>
            </a:pPr>
            <a:endParaRPr sz="2800" dirty="0">
              <a:solidFill>
                <a:srgbClr val="43A047"/>
              </a:solidFill>
              <a:latin typeface="Century Gothic"/>
              <a:ea typeface="Century Gothic"/>
              <a:cs typeface="Century Gothic"/>
              <a:sym typeface="Century Gothic"/>
            </a:endParaRPr>
          </a:p>
          <a:p>
            <a:pPr marL="0" lvl="0" indent="0" algn="l" rtl="0">
              <a:spcBef>
                <a:spcPts val="0"/>
              </a:spcBef>
              <a:spcAft>
                <a:spcPts val="0"/>
              </a:spcAft>
              <a:buNone/>
            </a:pPr>
            <a:r>
              <a:rPr lang="en-GB" sz="2800" dirty="0">
                <a:solidFill>
                  <a:srgbClr val="43A047"/>
                </a:solidFill>
                <a:latin typeface="Century Gothic"/>
                <a:ea typeface="Century Gothic"/>
                <a:cs typeface="Century Gothic"/>
                <a:sym typeface="Century Gothic"/>
              </a:rPr>
              <a:t>&lt;</a:t>
            </a:r>
            <a:endParaRPr sz="2800" dirty="0">
              <a:solidFill>
                <a:srgbClr val="43A047"/>
              </a:solidFill>
              <a:latin typeface="Century Gothic"/>
              <a:ea typeface="Century Gothic"/>
              <a:cs typeface="Century Gothic"/>
              <a:sym typeface="Century Gothic"/>
            </a:endParaRPr>
          </a:p>
          <a:p>
            <a:pPr marL="0" lvl="0" indent="0" algn="l" rtl="0">
              <a:spcBef>
                <a:spcPts val="0"/>
              </a:spcBef>
              <a:spcAft>
                <a:spcPts val="0"/>
              </a:spcAft>
              <a:buNone/>
            </a:pPr>
            <a:endParaRPr lang="en-GB" sz="2800" dirty="0">
              <a:solidFill>
                <a:srgbClr val="43A047"/>
              </a:solidFill>
              <a:latin typeface="Century Gothic"/>
              <a:ea typeface="Century Gothic"/>
              <a:cs typeface="Century Gothic"/>
              <a:sym typeface="Century Gothic"/>
            </a:endParaRPr>
          </a:p>
          <a:p>
            <a:pPr marL="0" lvl="0" indent="0" algn="l" rtl="0">
              <a:spcBef>
                <a:spcPts val="0"/>
              </a:spcBef>
              <a:spcAft>
                <a:spcPts val="0"/>
              </a:spcAft>
              <a:buNone/>
            </a:pPr>
            <a:r>
              <a:rPr lang="en-GB" sz="2800" dirty="0">
                <a:solidFill>
                  <a:srgbClr val="43A047"/>
                </a:solidFill>
                <a:latin typeface="Century Gothic"/>
                <a:ea typeface="Century Gothic"/>
                <a:cs typeface="Century Gothic"/>
                <a:sym typeface="Century Gothic"/>
              </a:rPr>
              <a:t>&gt;</a:t>
            </a:r>
          </a:p>
          <a:p>
            <a:pPr marL="0" lvl="0" indent="0" algn="l" rtl="0">
              <a:spcBef>
                <a:spcPts val="0"/>
              </a:spcBef>
              <a:spcAft>
                <a:spcPts val="0"/>
              </a:spcAft>
              <a:buNone/>
            </a:pPr>
            <a:endParaRPr sz="2800" dirty="0">
              <a:solidFill>
                <a:srgbClr val="43A047"/>
              </a:solidFill>
              <a:latin typeface="Century Gothic"/>
              <a:ea typeface="Century Gothic"/>
              <a:cs typeface="Century Gothic"/>
              <a:sym typeface="Century Gothic"/>
            </a:endParaRPr>
          </a:p>
          <a:p>
            <a:pPr marL="0" lvl="0" indent="0" algn="l" rtl="0">
              <a:spcBef>
                <a:spcPts val="0"/>
              </a:spcBef>
              <a:spcAft>
                <a:spcPts val="0"/>
              </a:spcAft>
              <a:buNone/>
            </a:pPr>
            <a:r>
              <a:rPr lang="en-GB" sz="2800" dirty="0">
                <a:solidFill>
                  <a:srgbClr val="43A047"/>
                </a:solidFill>
                <a:latin typeface="Century Gothic"/>
                <a:ea typeface="Century Gothic"/>
                <a:cs typeface="Century Gothic"/>
                <a:sym typeface="Century Gothic"/>
              </a:rPr>
              <a:t>&lt;</a:t>
            </a:r>
            <a:endParaRPr sz="2800"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5"/>
                                        </p:tgtEl>
                                        <p:attrNameLst>
                                          <p:attrName>style.visibility</p:attrName>
                                        </p:attrNameLst>
                                      </p:cBhvr>
                                      <p:to>
                                        <p:strVal val="visible"/>
                                      </p:to>
                                    </p:set>
                                    <p:animEffect transition="in" filter="fade">
                                      <p:cBhvr>
                                        <p:cTn id="7" dur="500"/>
                                        <p:tgtEl>
                                          <p:spTgt spid="545"/>
                                        </p:tgtEl>
                                      </p:cBhvr>
                                    </p:animEffect>
                                  </p:childTnLst>
                                </p:cTn>
                              </p:par>
                            </p:childTnLst>
                          </p:cTn>
                        </p:par>
                      </p:childTnLst>
                    </p:cTn>
                  </p:par>
                </p:childTnLst>
              </p:cTn>
              <p:nextCondLst>
                <p:cond evt="onClick" delay="0">
                  <p:tgtEl>
                    <p:spTgt spid="531"/>
                  </p:tgtEl>
                </p:cond>
              </p:nextCondLst>
            </p:seq>
          </p:childTnLst>
        </p:cTn>
      </p:par>
    </p:tnLst>
    <p:bldLst>
      <p:bldP spid="5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Comparing 2-digit numbers</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557" name="Google Shape;557;p16"/>
          <p:cNvSpPr txBox="1"/>
          <p:nvPr/>
        </p:nvSpPr>
        <p:spPr>
          <a:xfrm>
            <a:off x="323665" y="828639"/>
            <a:ext cx="11430000" cy="461635"/>
          </a:xfrm>
          <a:prstGeom prst="rect">
            <a:avLst/>
          </a:prstGeom>
          <a:noFill/>
          <a:ln>
            <a:noFill/>
          </a:ln>
        </p:spPr>
        <p:txBody>
          <a:bodyPr spcFirstLastPara="1" wrap="square" lIns="91425" tIns="91425" rIns="91425" bIns="91425" anchor="t" anchorCtr="0">
            <a:spAutoFit/>
          </a:bodyPr>
          <a:lstStyle/>
          <a:p>
            <a:pPr marL="12700" lvl="0" algn="l" rtl="0">
              <a:spcBef>
                <a:spcPts val="0"/>
              </a:spcBef>
              <a:spcAft>
                <a:spcPts val="0"/>
              </a:spcAft>
              <a:buSzPts val="1800"/>
            </a:pPr>
            <a:r>
              <a:rPr lang="en-GB" sz="1800" b="1" dirty="0">
                <a:latin typeface="Century Gothic"/>
                <a:ea typeface="Century Gothic"/>
                <a:cs typeface="Century Gothic"/>
                <a:sym typeface="Century Gothic"/>
              </a:rPr>
              <a:t>Circle thirteen and nineteen on the number line.  </a:t>
            </a:r>
            <a:endParaRPr lang="en-GB" sz="1800" b="1" dirty="0">
              <a:solidFill>
                <a:schemeClr val="dk1"/>
              </a:solidFill>
              <a:latin typeface="Century Gothic"/>
              <a:ea typeface="Century Gothic"/>
              <a:cs typeface="Century Gothic"/>
              <a:sym typeface="Century Gothic"/>
            </a:endParaRPr>
          </a:p>
        </p:txBody>
      </p:sp>
      <p:grpSp>
        <p:nvGrpSpPr>
          <p:cNvPr id="558" name="Google Shape;558;p16"/>
          <p:cNvGrpSpPr/>
          <p:nvPr/>
        </p:nvGrpSpPr>
        <p:grpSpPr>
          <a:xfrm>
            <a:off x="972788" y="1552691"/>
            <a:ext cx="8853925" cy="683700"/>
            <a:chOff x="0" y="3788625"/>
            <a:chExt cx="8853925" cy="683700"/>
          </a:xfrm>
        </p:grpSpPr>
        <p:pic>
          <p:nvPicPr>
            <p:cNvPr id="559" name="Google Shape;559;p16"/>
            <p:cNvPicPr preferRelativeResize="0"/>
            <p:nvPr/>
          </p:nvPicPr>
          <p:blipFill rotWithShape="1">
            <a:blip r:embed="rId3">
              <a:alphaModFix/>
            </a:blip>
            <a:srcRect/>
            <a:stretch/>
          </p:blipFill>
          <p:spPr>
            <a:xfrm>
              <a:off x="152400" y="3788625"/>
              <a:ext cx="8504711" cy="283500"/>
            </a:xfrm>
            <a:prstGeom prst="rect">
              <a:avLst/>
            </a:prstGeom>
            <a:noFill/>
            <a:ln>
              <a:noFill/>
            </a:ln>
          </p:spPr>
        </p:pic>
        <p:sp>
          <p:nvSpPr>
            <p:cNvPr id="560" name="Google Shape;560;p16"/>
            <p:cNvSpPr txBox="1"/>
            <p:nvPr/>
          </p:nvSpPr>
          <p:spPr>
            <a:xfrm>
              <a:off x="0" y="4072118"/>
              <a:ext cx="33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1</a:t>
              </a:r>
              <a:endParaRPr sz="1400" b="0" i="0" u="none" strike="noStrike" cap="none">
                <a:solidFill>
                  <a:srgbClr val="000000"/>
                </a:solidFill>
                <a:latin typeface="Nunito Sans"/>
                <a:ea typeface="Nunito Sans"/>
                <a:cs typeface="Nunito Sans"/>
                <a:sym typeface="Nunito Sans"/>
              </a:endParaRPr>
            </a:p>
          </p:txBody>
        </p:sp>
        <p:sp>
          <p:nvSpPr>
            <p:cNvPr id="561" name="Google Shape;561;p16"/>
            <p:cNvSpPr txBox="1"/>
            <p:nvPr/>
          </p:nvSpPr>
          <p:spPr>
            <a:xfrm>
              <a:off x="444225" y="4072118"/>
              <a:ext cx="33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2</a:t>
              </a:r>
              <a:endParaRPr sz="1400" b="0" i="0" u="none" strike="noStrike" cap="none">
                <a:solidFill>
                  <a:srgbClr val="000000"/>
                </a:solidFill>
                <a:latin typeface="Nunito Sans"/>
                <a:ea typeface="Nunito Sans"/>
                <a:cs typeface="Nunito Sans"/>
                <a:sym typeface="Nunito Sans"/>
              </a:endParaRPr>
            </a:p>
          </p:txBody>
        </p:sp>
        <p:sp>
          <p:nvSpPr>
            <p:cNvPr id="562" name="Google Shape;562;p16"/>
            <p:cNvSpPr txBox="1"/>
            <p:nvPr/>
          </p:nvSpPr>
          <p:spPr>
            <a:xfrm>
              <a:off x="888450" y="4072118"/>
              <a:ext cx="33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3</a:t>
              </a:r>
              <a:endParaRPr sz="1400" b="0" i="0" u="none" strike="noStrike" cap="none">
                <a:solidFill>
                  <a:srgbClr val="000000"/>
                </a:solidFill>
                <a:latin typeface="Nunito Sans"/>
                <a:ea typeface="Nunito Sans"/>
                <a:cs typeface="Nunito Sans"/>
                <a:sym typeface="Nunito Sans"/>
              </a:endParaRPr>
            </a:p>
          </p:txBody>
        </p:sp>
        <p:sp>
          <p:nvSpPr>
            <p:cNvPr id="563" name="Google Shape;563;p16"/>
            <p:cNvSpPr txBox="1"/>
            <p:nvPr/>
          </p:nvSpPr>
          <p:spPr>
            <a:xfrm>
              <a:off x="1332675" y="4072118"/>
              <a:ext cx="33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4</a:t>
              </a:r>
              <a:endParaRPr sz="1400" b="0" i="0" u="none" strike="noStrike" cap="none">
                <a:solidFill>
                  <a:srgbClr val="000000"/>
                </a:solidFill>
                <a:latin typeface="Nunito Sans"/>
                <a:ea typeface="Nunito Sans"/>
                <a:cs typeface="Nunito Sans"/>
                <a:sym typeface="Nunito Sans"/>
              </a:endParaRPr>
            </a:p>
          </p:txBody>
        </p:sp>
        <p:sp>
          <p:nvSpPr>
            <p:cNvPr id="564" name="Google Shape;564;p16"/>
            <p:cNvSpPr txBox="1"/>
            <p:nvPr/>
          </p:nvSpPr>
          <p:spPr>
            <a:xfrm>
              <a:off x="1776900" y="4072118"/>
              <a:ext cx="33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5</a:t>
              </a:r>
              <a:endParaRPr sz="1400" b="0" i="0" u="none" strike="noStrike" cap="none">
                <a:solidFill>
                  <a:srgbClr val="000000"/>
                </a:solidFill>
                <a:latin typeface="Nunito Sans"/>
                <a:ea typeface="Nunito Sans"/>
                <a:cs typeface="Nunito Sans"/>
                <a:sym typeface="Nunito Sans"/>
              </a:endParaRPr>
            </a:p>
          </p:txBody>
        </p:sp>
        <p:sp>
          <p:nvSpPr>
            <p:cNvPr id="565" name="Google Shape;565;p16"/>
            <p:cNvSpPr txBox="1"/>
            <p:nvPr/>
          </p:nvSpPr>
          <p:spPr>
            <a:xfrm>
              <a:off x="2221125" y="4072118"/>
              <a:ext cx="33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6</a:t>
              </a:r>
              <a:endParaRPr sz="1400" b="0" i="0" u="none" strike="noStrike" cap="none">
                <a:solidFill>
                  <a:srgbClr val="000000"/>
                </a:solidFill>
                <a:latin typeface="Nunito Sans"/>
                <a:ea typeface="Nunito Sans"/>
                <a:cs typeface="Nunito Sans"/>
                <a:sym typeface="Nunito Sans"/>
              </a:endParaRPr>
            </a:p>
          </p:txBody>
        </p:sp>
        <p:sp>
          <p:nvSpPr>
            <p:cNvPr id="566" name="Google Shape;566;p16"/>
            <p:cNvSpPr txBox="1"/>
            <p:nvPr/>
          </p:nvSpPr>
          <p:spPr>
            <a:xfrm>
              <a:off x="2665350" y="4072118"/>
              <a:ext cx="33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7</a:t>
              </a:r>
              <a:endParaRPr sz="1400" b="0" i="0" u="none" strike="noStrike" cap="none">
                <a:solidFill>
                  <a:srgbClr val="000000"/>
                </a:solidFill>
                <a:latin typeface="Nunito Sans"/>
                <a:ea typeface="Nunito Sans"/>
                <a:cs typeface="Nunito Sans"/>
                <a:sym typeface="Nunito Sans"/>
              </a:endParaRPr>
            </a:p>
          </p:txBody>
        </p:sp>
        <p:sp>
          <p:nvSpPr>
            <p:cNvPr id="567" name="Google Shape;567;p16"/>
            <p:cNvSpPr txBox="1"/>
            <p:nvPr/>
          </p:nvSpPr>
          <p:spPr>
            <a:xfrm>
              <a:off x="3109575" y="4072118"/>
              <a:ext cx="33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8</a:t>
              </a:r>
              <a:endParaRPr sz="1400" b="0" i="0" u="none" strike="noStrike" cap="none">
                <a:solidFill>
                  <a:srgbClr val="000000"/>
                </a:solidFill>
                <a:latin typeface="Nunito Sans"/>
                <a:ea typeface="Nunito Sans"/>
                <a:cs typeface="Nunito Sans"/>
                <a:sym typeface="Nunito Sans"/>
              </a:endParaRPr>
            </a:p>
          </p:txBody>
        </p:sp>
        <p:sp>
          <p:nvSpPr>
            <p:cNvPr id="568" name="Google Shape;568;p16"/>
            <p:cNvSpPr txBox="1"/>
            <p:nvPr/>
          </p:nvSpPr>
          <p:spPr>
            <a:xfrm>
              <a:off x="3553800" y="4072118"/>
              <a:ext cx="33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9</a:t>
              </a:r>
              <a:endParaRPr sz="1400" b="0" i="0" u="none" strike="noStrike" cap="none">
                <a:solidFill>
                  <a:srgbClr val="000000"/>
                </a:solidFill>
                <a:latin typeface="Nunito Sans"/>
                <a:ea typeface="Nunito Sans"/>
                <a:cs typeface="Nunito Sans"/>
                <a:sym typeface="Nunito Sans"/>
              </a:endParaRPr>
            </a:p>
          </p:txBody>
        </p:sp>
        <p:sp>
          <p:nvSpPr>
            <p:cNvPr id="569" name="Google Shape;569;p16"/>
            <p:cNvSpPr txBox="1"/>
            <p:nvPr/>
          </p:nvSpPr>
          <p:spPr>
            <a:xfrm>
              <a:off x="3953224"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10</a:t>
              </a:r>
              <a:endParaRPr sz="1400" b="0" i="0" u="none" strike="noStrike" cap="none">
                <a:solidFill>
                  <a:srgbClr val="000000"/>
                </a:solidFill>
                <a:latin typeface="Nunito Sans"/>
                <a:ea typeface="Nunito Sans"/>
                <a:cs typeface="Nunito Sans"/>
                <a:sym typeface="Nunito Sans"/>
              </a:endParaRPr>
            </a:p>
          </p:txBody>
        </p:sp>
        <p:sp>
          <p:nvSpPr>
            <p:cNvPr id="570" name="Google Shape;570;p16"/>
            <p:cNvSpPr txBox="1"/>
            <p:nvPr/>
          </p:nvSpPr>
          <p:spPr>
            <a:xfrm>
              <a:off x="4419850"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11</a:t>
              </a:r>
              <a:endParaRPr sz="1400" b="0" i="0" u="none" strike="noStrike" cap="none">
                <a:solidFill>
                  <a:srgbClr val="000000"/>
                </a:solidFill>
                <a:latin typeface="Nunito Sans"/>
                <a:ea typeface="Nunito Sans"/>
                <a:cs typeface="Nunito Sans"/>
                <a:sym typeface="Nunito Sans"/>
              </a:endParaRPr>
            </a:p>
          </p:txBody>
        </p:sp>
        <p:sp>
          <p:nvSpPr>
            <p:cNvPr id="571" name="Google Shape;571;p16"/>
            <p:cNvSpPr txBox="1"/>
            <p:nvPr/>
          </p:nvSpPr>
          <p:spPr>
            <a:xfrm>
              <a:off x="4861427"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12</a:t>
              </a:r>
              <a:endParaRPr sz="1400" b="0" i="0" u="none" strike="noStrike" cap="none">
                <a:solidFill>
                  <a:srgbClr val="000000"/>
                </a:solidFill>
                <a:latin typeface="Nunito Sans"/>
                <a:ea typeface="Nunito Sans"/>
                <a:cs typeface="Nunito Sans"/>
                <a:sym typeface="Nunito Sans"/>
              </a:endParaRPr>
            </a:p>
          </p:txBody>
        </p:sp>
        <p:sp>
          <p:nvSpPr>
            <p:cNvPr id="572" name="Google Shape;572;p16"/>
            <p:cNvSpPr txBox="1"/>
            <p:nvPr/>
          </p:nvSpPr>
          <p:spPr>
            <a:xfrm>
              <a:off x="5302325"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13</a:t>
              </a:r>
              <a:endParaRPr sz="1400" b="0" i="0" u="none" strike="noStrike" cap="none">
                <a:solidFill>
                  <a:srgbClr val="000000"/>
                </a:solidFill>
                <a:latin typeface="Nunito Sans"/>
                <a:ea typeface="Nunito Sans"/>
                <a:cs typeface="Nunito Sans"/>
                <a:sym typeface="Nunito Sans"/>
              </a:endParaRPr>
            </a:p>
          </p:txBody>
        </p:sp>
        <p:sp>
          <p:nvSpPr>
            <p:cNvPr id="573" name="Google Shape;573;p16"/>
            <p:cNvSpPr txBox="1"/>
            <p:nvPr/>
          </p:nvSpPr>
          <p:spPr>
            <a:xfrm>
              <a:off x="5761575"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14</a:t>
              </a:r>
              <a:endParaRPr sz="1400" b="0" i="0" u="none" strike="noStrike" cap="none">
                <a:solidFill>
                  <a:srgbClr val="000000"/>
                </a:solidFill>
                <a:latin typeface="Nunito Sans"/>
                <a:ea typeface="Nunito Sans"/>
                <a:cs typeface="Nunito Sans"/>
                <a:sym typeface="Nunito Sans"/>
              </a:endParaRPr>
            </a:p>
          </p:txBody>
        </p:sp>
        <p:sp>
          <p:nvSpPr>
            <p:cNvPr id="574" name="Google Shape;574;p16"/>
            <p:cNvSpPr txBox="1"/>
            <p:nvPr/>
          </p:nvSpPr>
          <p:spPr>
            <a:xfrm>
              <a:off x="6213338"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15</a:t>
              </a:r>
              <a:endParaRPr sz="1400" b="0" i="0" u="none" strike="noStrike" cap="none">
                <a:solidFill>
                  <a:srgbClr val="000000"/>
                </a:solidFill>
                <a:latin typeface="Nunito Sans"/>
                <a:ea typeface="Nunito Sans"/>
                <a:cs typeface="Nunito Sans"/>
                <a:sym typeface="Nunito Sans"/>
              </a:endParaRPr>
            </a:p>
          </p:txBody>
        </p:sp>
        <p:sp>
          <p:nvSpPr>
            <p:cNvPr id="575" name="Google Shape;575;p16"/>
            <p:cNvSpPr txBox="1"/>
            <p:nvPr/>
          </p:nvSpPr>
          <p:spPr>
            <a:xfrm>
              <a:off x="6668850"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16</a:t>
              </a:r>
              <a:endParaRPr sz="1400" b="0" i="0" u="none" strike="noStrike" cap="none">
                <a:solidFill>
                  <a:srgbClr val="000000"/>
                </a:solidFill>
                <a:latin typeface="Nunito Sans"/>
                <a:ea typeface="Nunito Sans"/>
                <a:cs typeface="Nunito Sans"/>
                <a:sym typeface="Nunito Sans"/>
              </a:endParaRPr>
            </a:p>
          </p:txBody>
        </p:sp>
        <p:sp>
          <p:nvSpPr>
            <p:cNvPr id="576" name="Google Shape;576;p16"/>
            <p:cNvSpPr txBox="1"/>
            <p:nvPr/>
          </p:nvSpPr>
          <p:spPr>
            <a:xfrm>
              <a:off x="7103300"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17</a:t>
              </a:r>
              <a:endParaRPr sz="1400" b="0" i="0" u="none" strike="noStrike" cap="none">
                <a:solidFill>
                  <a:srgbClr val="000000"/>
                </a:solidFill>
                <a:latin typeface="Nunito Sans"/>
                <a:ea typeface="Nunito Sans"/>
                <a:cs typeface="Nunito Sans"/>
                <a:sym typeface="Nunito Sans"/>
              </a:endParaRPr>
            </a:p>
          </p:txBody>
        </p:sp>
        <p:sp>
          <p:nvSpPr>
            <p:cNvPr id="577" name="Google Shape;577;p16"/>
            <p:cNvSpPr txBox="1"/>
            <p:nvPr/>
          </p:nvSpPr>
          <p:spPr>
            <a:xfrm>
              <a:off x="7537750"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18</a:t>
              </a:r>
              <a:endParaRPr sz="1400" b="0" i="0" u="none" strike="noStrike" cap="none">
                <a:solidFill>
                  <a:srgbClr val="000000"/>
                </a:solidFill>
                <a:latin typeface="Nunito Sans"/>
                <a:ea typeface="Nunito Sans"/>
                <a:cs typeface="Nunito Sans"/>
                <a:sym typeface="Nunito Sans"/>
              </a:endParaRPr>
            </a:p>
          </p:txBody>
        </p:sp>
        <p:sp>
          <p:nvSpPr>
            <p:cNvPr id="578" name="Google Shape;578;p16"/>
            <p:cNvSpPr txBox="1"/>
            <p:nvPr/>
          </p:nvSpPr>
          <p:spPr>
            <a:xfrm>
              <a:off x="8012413"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19</a:t>
              </a:r>
              <a:endParaRPr sz="1400" b="0" i="0" u="none" strike="noStrike" cap="none">
                <a:solidFill>
                  <a:srgbClr val="000000"/>
                </a:solidFill>
                <a:latin typeface="Nunito Sans"/>
                <a:ea typeface="Nunito Sans"/>
                <a:cs typeface="Nunito Sans"/>
                <a:sym typeface="Nunito Sans"/>
              </a:endParaRPr>
            </a:p>
          </p:txBody>
        </p:sp>
        <p:sp>
          <p:nvSpPr>
            <p:cNvPr id="579" name="Google Shape;579;p16"/>
            <p:cNvSpPr txBox="1"/>
            <p:nvPr/>
          </p:nvSpPr>
          <p:spPr>
            <a:xfrm>
              <a:off x="8445025"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Nunito Sans"/>
                  <a:ea typeface="Nunito Sans"/>
                  <a:cs typeface="Nunito Sans"/>
                  <a:sym typeface="Nunito Sans"/>
                </a:rPr>
                <a:t>20</a:t>
              </a:r>
              <a:endParaRPr sz="1400" b="0" i="0" u="none" strike="noStrike" cap="none">
                <a:solidFill>
                  <a:srgbClr val="000000"/>
                </a:solidFill>
                <a:latin typeface="Nunito Sans"/>
                <a:ea typeface="Nunito Sans"/>
                <a:cs typeface="Nunito Sans"/>
                <a:sym typeface="Nunito Sans"/>
              </a:endParaRPr>
            </a:p>
          </p:txBody>
        </p:sp>
      </p:grpSp>
      <p:grpSp>
        <p:nvGrpSpPr>
          <p:cNvPr id="580" name="Google Shape;580;p16"/>
          <p:cNvGrpSpPr/>
          <p:nvPr/>
        </p:nvGrpSpPr>
        <p:grpSpPr>
          <a:xfrm>
            <a:off x="4624925" y="2692031"/>
            <a:ext cx="6180450" cy="406200"/>
            <a:chOff x="1810225" y="2460050"/>
            <a:chExt cx="6180450" cy="406200"/>
          </a:xfrm>
        </p:grpSpPr>
        <p:sp>
          <p:nvSpPr>
            <p:cNvPr id="581" name="Google Shape;581;p16"/>
            <p:cNvSpPr/>
            <p:nvPr/>
          </p:nvSpPr>
          <p:spPr>
            <a:xfrm>
              <a:off x="1810225" y="2460050"/>
              <a:ext cx="1821900" cy="4062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less than</a:t>
              </a:r>
              <a:endParaRPr sz="1800">
                <a:latin typeface="Century Gothic"/>
                <a:ea typeface="Century Gothic"/>
                <a:cs typeface="Century Gothic"/>
                <a:sym typeface="Century Gothic"/>
              </a:endParaRPr>
            </a:p>
          </p:txBody>
        </p:sp>
        <p:sp>
          <p:nvSpPr>
            <p:cNvPr id="582" name="Google Shape;582;p16"/>
            <p:cNvSpPr/>
            <p:nvPr/>
          </p:nvSpPr>
          <p:spPr>
            <a:xfrm>
              <a:off x="3989800" y="2460050"/>
              <a:ext cx="1821600" cy="4062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greater than</a:t>
              </a:r>
              <a:endParaRPr sz="1800" dirty="0">
                <a:latin typeface="Century Gothic"/>
                <a:ea typeface="Century Gothic"/>
                <a:cs typeface="Century Gothic"/>
                <a:sym typeface="Century Gothic"/>
              </a:endParaRPr>
            </a:p>
          </p:txBody>
        </p:sp>
        <p:sp>
          <p:nvSpPr>
            <p:cNvPr id="583" name="Google Shape;583;p16"/>
            <p:cNvSpPr/>
            <p:nvPr/>
          </p:nvSpPr>
          <p:spPr>
            <a:xfrm>
              <a:off x="6169075" y="2460050"/>
              <a:ext cx="1821600" cy="4062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equal to</a:t>
              </a:r>
              <a:endParaRPr sz="1800">
                <a:latin typeface="Century Gothic"/>
                <a:ea typeface="Century Gothic"/>
                <a:cs typeface="Century Gothic"/>
                <a:sym typeface="Century Gothic"/>
              </a:endParaRPr>
            </a:p>
          </p:txBody>
        </p:sp>
      </p:grpSp>
      <p:grpSp>
        <p:nvGrpSpPr>
          <p:cNvPr id="584" name="Google Shape;584;p16"/>
          <p:cNvGrpSpPr/>
          <p:nvPr/>
        </p:nvGrpSpPr>
        <p:grpSpPr>
          <a:xfrm>
            <a:off x="972800" y="4374016"/>
            <a:ext cx="8927425" cy="683713"/>
            <a:chOff x="1595525" y="4134088"/>
            <a:chExt cx="8927425" cy="683713"/>
          </a:xfrm>
        </p:grpSpPr>
        <p:grpSp>
          <p:nvGrpSpPr>
            <p:cNvPr id="585" name="Google Shape;585;p16"/>
            <p:cNvGrpSpPr/>
            <p:nvPr/>
          </p:nvGrpSpPr>
          <p:grpSpPr>
            <a:xfrm>
              <a:off x="1595525" y="4134088"/>
              <a:ext cx="8927425" cy="683700"/>
              <a:chOff x="-73500" y="3788625"/>
              <a:chExt cx="8927425" cy="683700"/>
            </a:xfrm>
          </p:grpSpPr>
          <p:pic>
            <p:nvPicPr>
              <p:cNvPr id="586" name="Google Shape;586;p16"/>
              <p:cNvPicPr preferRelativeResize="0"/>
              <p:nvPr/>
            </p:nvPicPr>
            <p:blipFill rotWithShape="1">
              <a:blip r:embed="rId3">
                <a:alphaModFix/>
              </a:blip>
              <a:srcRect/>
              <a:stretch/>
            </p:blipFill>
            <p:spPr>
              <a:xfrm>
                <a:off x="152400" y="3788625"/>
                <a:ext cx="8504711" cy="283500"/>
              </a:xfrm>
              <a:prstGeom prst="rect">
                <a:avLst/>
              </a:prstGeom>
              <a:noFill/>
              <a:ln>
                <a:noFill/>
              </a:ln>
            </p:spPr>
          </p:pic>
          <p:sp>
            <p:nvSpPr>
              <p:cNvPr id="587" name="Google Shape;587;p16"/>
              <p:cNvSpPr txBox="1"/>
              <p:nvPr/>
            </p:nvSpPr>
            <p:spPr>
              <a:xfrm>
                <a:off x="-73500" y="4072113"/>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7</a:t>
                </a:r>
                <a:r>
                  <a:rPr lang="en-GB" sz="1400" b="0" i="0" u="none" strike="noStrike" cap="none">
                    <a:solidFill>
                      <a:srgbClr val="000000"/>
                    </a:solidFill>
                    <a:latin typeface="Nunito Sans"/>
                    <a:ea typeface="Nunito Sans"/>
                    <a:cs typeface="Nunito Sans"/>
                    <a:sym typeface="Nunito Sans"/>
                  </a:rPr>
                  <a:t>1</a:t>
                </a:r>
                <a:endParaRPr sz="1400" b="0" i="0" u="none" strike="noStrike" cap="none">
                  <a:solidFill>
                    <a:srgbClr val="000000"/>
                  </a:solidFill>
                  <a:latin typeface="Nunito Sans"/>
                  <a:ea typeface="Nunito Sans"/>
                  <a:cs typeface="Nunito Sans"/>
                  <a:sym typeface="Nunito Sans"/>
                </a:endParaRPr>
              </a:p>
            </p:txBody>
          </p:sp>
          <p:sp>
            <p:nvSpPr>
              <p:cNvPr id="588" name="Google Shape;588;p16"/>
              <p:cNvSpPr txBox="1"/>
              <p:nvPr/>
            </p:nvSpPr>
            <p:spPr>
              <a:xfrm>
                <a:off x="370725" y="4072113"/>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7</a:t>
                </a:r>
                <a:r>
                  <a:rPr lang="en-GB" sz="1400" b="0" i="0" u="none" strike="noStrike" cap="none">
                    <a:solidFill>
                      <a:srgbClr val="000000"/>
                    </a:solidFill>
                    <a:latin typeface="Nunito Sans"/>
                    <a:ea typeface="Nunito Sans"/>
                    <a:cs typeface="Nunito Sans"/>
                    <a:sym typeface="Nunito Sans"/>
                  </a:rPr>
                  <a:t>2</a:t>
                </a:r>
                <a:endParaRPr sz="1400" b="0" i="0" u="none" strike="noStrike" cap="none">
                  <a:solidFill>
                    <a:srgbClr val="000000"/>
                  </a:solidFill>
                  <a:latin typeface="Nunito Sans"/>
                  <a:ea typeface="Nunito Sans"/>
                  <a:cs typeface="Nunito Sans"/>
                  <a:sym typeface="Nunito Sans"/>
                </a:endParaRPr>
              </a:p>
            </p:txBody>
          </p:sp>
          <p:sp>
            <p:nvSpPr>
              <p:cNvPr id="589" name="Google Shape;589;p16"/>
              <p:cNvSpPr txBox="1"/>
              <p:nvPr/>
            </p:nvSpPr>
            <p:spPr>
              <a:xfrm>
                <a:off x="814950" y="4072113"/>
                <a:ext cx="4728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7</a:t>
                </a:r>
                <a:r>
                  <a:rPr lang="en-GB" sz="1400" b="0" i="0" u="none" strike="noStrike" cap="none">
                    <a:solidFill>
                      <a:srgbClr val="000000"/>
                    </a:solidFill>
                    <a:latin typeface="Nunito Sans"/>
                    <a:ea typeface="Nunito Sans"/>
                    <a:cs typeface="Nunito Sans"/>
                    <a:sym typeface="Nunito Sans"/>
                  </a:rPr>
                  <a:t>3</a:t>
                </a:r>
                <a:endParaRPr sz="1400" b="0" i="0" u="none" strike="noStrike" cap="none">
                  <a:solidFill>
                    <a:srgbClr val="000000"/>
                  </a:solidFill>
                  <a:latin typeface="Nunito Sans"/>
                  <a:ea typeface="Nunito Sans"/>
                  <a:cs typeface="Nunito Sans"/>
                  <a:sym typeface="Nunito Sans"/>
                </a:endParaRPr>
              </a:p>
            </p:txBody>
          </p:sp>
          <p:sp>
            <p:nvSpPr>
              <p:cNvPr id="590" name="Google Shape;590;p16"/>
              <p:cNvSpPr txBox="1"/>
              <p:nvPr/>
            </p:nvSpPr>
            <p:spPr>
              <a:xfrm>
                <a:off x="3953224"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8</a:t>
                </a:r>
                <a:r>
                  <a:rPr lang="en-GB" sz="1400" b="0" i="0" u="none" strike="noStrike" cap="none">
                    <a:solidFill>
                      <a:srgbClr val="000000"/>
                    </a:solidFill>
                    <a:latin typeface="Nunito Sans"/>
                    <a:ea typeface="Nunito Sans"/>
                    <a:cs typeface="Nunito Sans"/>
                    <a:sym typeface="Nunito Sans"/>
                  </a:rPr>
                  <a:t>0</a:t>
                </a:r>
                <a:endParaRPr sz="1400" b="0" i="0" u="none" strike="noStrike" cap="none">
                  <a:solidFill>
                    <a:srgbClr val="000000"/>
                  </a:solidFill>
                  <a:latin typeface="Nunito Sans"/>
                  <a:ea typeface="Nunito Sans"/>
                  <a:cs typeface="Nunito Sans"/>
                  <a:sym typeface="Nunito Sans"/>
                </a:endParaRPr>
              </a:p>
            </p:txBody>
          </p:sp>
          <p:sp>
            <p:nvSpPr>
              <p:cNvPr id="591" name="Google Shape;591;p16"/>
              <p:cNvSpPr txBox="1"/>
              <p:nvPr/>
            </p:nvSpPr>
            <p:spPr>
              <a:xfrm>
                <a:off x="4419850"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8</a:t>
                </a:r>
                <a:r>
                  <a:rPr lang="en-GB" sz="1400" b="0" i="0" u="none" strike="noStrike" cap="none">
                    <a:solidFill>
                      <a:srgbClr val="000000"/>
                    </a:solidFill>
                    <a:latin typeface="Nunito Sans"/>
                    <a:ea typeface="Nunito Sans"/>
                    <a:cs typeface="Nunito Sans"/>
                    <a:sym typeface="Nunito Sans"/>
                  </a:rPr>
                  <a:t>1</a:t>
                </a:r>
                <a:endParaRPr sz="1400" b="0" i="0" u="none" strike="noStrike" cap="none">
                  <a:solidFill>
                    <a:srgbClr val="000000"/>
                  </a:solidFill>
                  <a:latin typeface="Nunito Sans"/>
                  <a:ea typeface="Nunito Sans"/>
                  <a:cs typeface="Nunito Sans"/>
                  <a:sym typeface="Nunito Sans"/>
                </a:endParaRPr>
              </a:p>
            </p:txBody>
          </p:sp>
          <p:sp>
            <p:nvSpPr>
              <p:cNvPr id="592" name="Google Shape;592;p16"/>
              <p:cNvSpPr txBox="1"/>
              <p:nvPr/>
            </p:nvSpPr>
            <p:spPr>
              <a:xfrm>
                <a:off x="4861427"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8</a:t>
                </a:r>
                <a:r>
                  <a:rPr lang="en-GB" sz="1400" b="0" i="0" u="none" strike="noStrike" cap="none">
                    <a:solidFill>
                      <a:srgbClr val="000000"/>
                    </a:solidFill>
                    <a:latin typeface="Nunito Sans"/>
                    <a:ea typeface="Nunito Sans"/>
                    <a:cs typeface="Nunito Sans"/>
                    <a:sym typeface="Nunito Sans"/>
                  </a:rPr>
                  <a:t>2</a:t>
                </a:r>
                <a:endParaRPr sz="1400" b="0" i="0" u="none" strike="noStrike" cap="none">
                  <a:solidFill>
                    <a:srgbClr val="000000"/>
                  </a:solidFill>
                  <a:latin typeface="Nunito Sans"/>
                  <a:ea typeface="Nunito Sans"/>
                  <a:cs typeface="Nunito Sans"/>
                  <a:sym typeface="Nunito Sans"/>
                </a:endParaRPr>
              </a:p>
            </p:txBody>
          </p:sp>
          <p:sp>
            <p:nvSpPr>
              <p:cNvPr id="593" name="Google Shape;593;p16"/>
              <p:cNvSpPr txBox="1"/>
              <p:nvPr/>
            </p:nvSpPr>
            <p:spPr>
              <a:xfrm>
                <a:off x="5302325"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8</a:t>
                </a:r>
                <a:r>
                  <a:rPr lang="en-GB" sz="1400" b="0" i="0" u="none" strike="noStrike" cap="none">
                    <a:solidFill>
                      <a:srgbClr val="000000"/>
                    </a:solidFill>
                    <a:latin typeface="Nunito Sans"/>
                    <a:ea typeface="Nunito Sans"/>
                    <a:cs typeface="Nunito Sans"/>
                    <a:sym typeface="Nunito Sans"/>
                  </a:rPr>
                  <a:t>3</a:t>
                </a:r>
                <a:endParaRPr sz="1400" b="0" i="0" u="none" strike="noStrike" cap="none">
                  <a:solidFill>
                    <a:srgbClr val="000000"/>
                  </a:solidFill>
                  <a:latin typeface="Nunito Sans"/>
                  <a:ea typeface="Nunito Sans"/>
                  <a:cs typeface="Nunito Sans"/>
                  <a:sym typeface="Nunito Sans"/>
                </a:endParaRPr>
              </a:p>
            </p:txBody>
          </p:sp>
          <p:sp>
            <p:nvSpPr>
              <p:cNvPr id="594" name="Google Shape;594;p16"/>
              <p:cNvSpPr txBox="1"/>
              <p:nvPr/>
            </p:nvSpPr>
            <p:spPr>
              <a:xfrm>
                <a:off x="5761575"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8</a:t>
                </a:r>
                <a:r>
                  <a:rPr lang="en-GB" sz="1400" b="0" i="0" u="none" strike="noStrike" cap="none">
                    <a:solidFill>
                      <a:srgbClr val="000000"/>
                    </a:solidFill>
                    <a:latin typeface="Nunito Sans"/>
                    <a:ea typeface="Nunito Sans"/>
                    <a:cs typeface="Nunito Sans"/>
                    <a:sym typeface="Nunito Sans"/>
                  </a:rPr>
                  <a:t>4</a:t>
                </a:r>
                <a:endParaRPr sz="1400" b="0" i="0" u="none" strike="noStrike" cap="none">
                  <a:solidFill>
                    <a:srgbClr val="000000"/>
                  </a:solidFill>
                  <a:latin typeface="Nunito Sans"/>
                  <a:ea typeface="Nunito Sans"/>
                  <a:cs typeface="Nunito Sans"/>
                  <a:sym typeface="Nunito Sans"/>
                </a:endParaRPr>
              </a:p>
            </p:txBody>
          </p:sp>
          <p:sp>
            <p:nvSpPr>
              <p:cNvPr id="595" name="Google Shape;595;p16"/>
              <p:cNvSpPr txBox="1"/>
              <p:nvPr/>
            </p:nvSpPr>
            <p:spPr>
              <a:xfrm>
                <a:off x="6213338"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8</a:t>
                </a:r>
                <a:r>
                  <a:rPr lang="en-GB" sz="1400" b="0" i="0" u="none" strike="noStrike" cap="none">
                    <a:solidFill>
                      <a:srgbClr val="000000"/>
                    </a:solidFill>
                    <a:latin typeface="Nunito Sans"/>
                    <a:ea typeface="Nunito Sans"/>
                    <a:cs typeface="Nunito Sans"/>
                    <a:sym typeface="Nunito Sans"/>
                  </a:rPr>
                  <a:t>5</a:t>
                </a:r>
                <a:endParaRPr sz="1400" b="0" i="0" u="none" strike="noStrike" cap="none">
                  <a:solidFill>
                    <a:srgbClr val="000000"/>
                  </a:solidFill>
                  <a:latin typeface="Nunito Sans"/>
                  <a:ea typeface="Nunito Sans"/>
                  <a:cs typeface="Nunito Sans"/>
                  <a:sym typeface="Nunito Sans"/>
                </a:endParaRPr>
              </a:p>
            </p:txBody>
          </p:sp>
          <p:sp>
            <p:nvSpPr>
              <p:cNvPr id="596" name="Google Shape;596;p16"/>
              <p:cNvSpPr txBox="1"/>
              <p:nvPr/>
            </p:nvSpPr>
            <p:spPr>
              <a:xfrm>
                <a:off x="6668850"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8</a:t>
                </a:r>
                <a:r>
                  <a:rPr lang="en-GB" sz="1400" b="0" i="0" u="none" strike="noStrike" cap="none">
                    <a:solidFill>
                      <a:srgbClr val="000000"/>
                    </a:solidFill>
                    <a:latin typeface="Nunito Sans"/>
                    <a:ea typeface="Nunito Sans"/>
                    <a:cs typeface="Nunito Sans"/>
                    <a:sym typeface="Nunito Sans"/>
                  </a:rPr>
                  <a:t>6</a:t>
                </a:r>
                <a:endParaRPr sz="1400" b="0" i="0" u="none" strike="noStrike" cap="none">
                  <a:solidFill>
                    <a:srgbClr val="000000"/>
                  </a:solidFill>
                  <a:latin typeface="Nunito Sans"/>
                  <a:ea typeface="Nunito Sans"/>
                  <a:cs typeface="Nunito Sans"/>
                  <a:sym typeface="Nunito Sans"/>
                </a:endParaRPr>
              </a:p>
            </p:txBody>
          </p:sp>
          <p:sp>
            <p:nvSpPr>
              <p:cNvPr id="597" name="Google Shape;597;p16"/>
              <p:cNvSpPr txBox="1"/>
              <p:nvPr/>
            </p:nvSpPr>
            <p:spPr>
              <a:xfrm>
                <a:off x="7103300"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8</a:t>
                </a:r>
                <a:r>
                  <a:rPr lang="en-GB" sz="1400" b="0" i="0" u="none" strike="noStrike" cap="none">
                    <a:solidFill>
                      <a:srgbClr val="000000"/>
                    </a:solidFill>
                    <a:latin typeface="Nunito Sans"/>
                    <a:ea typeface="Nunito Sans"/>
                    <a:cs typeface="Nunito Sans"/>
                    <a:sym typeface="Nunito Sans"/>
                  </a:rPr>
                  <a:t>7</a:t>
                </a:r>
                <a:endParaRPr sz="1400" b="0" i="0" u="none" strike="noStrike" cap="none">
                  <a:solidFill>
                    <a:srgbClr val="000000"/>
                  </a:solidFill>
                  <a:latin typeface="Nunito Sans"/>
                  <a:ea typeface="Nunito Sans"/>
                  <a:cs typeface="Nunito Sans"/>
                  <a:sym typeface="Nunito Sans"/>
                </a:endParaRPr>
              </a:p>
            </p:txBody>
          </p:sp>
          <p:sp>
            <p:nvSpPr>
              <p:cNvPr id="598" name="Google Shape;598;p16"/>
              <p:cNvSpPr txBox="1"/>
              <p:nvPr/>
            </p:nvSpPr>
            <p:spPr>
              <a:xfrm>
                <a:off x="7537750"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8</a:t>
                </a:r>
                <a:r>
                  <a:rPr lang="en-GB" sz="1400" b="0" i="0" u="none" strike="noStrike" cap="none">
                    <a:solidFill>
                      <a:srgbClr val="000000"/>
                    </a:solidFill>
                    <a:latin typeface="Nunito Sans"/>
                    <a:ea typeface="Nunito Sans"/>
                    <a:cs typeface="Nunito Sans"/>
                    <a:sym typeface="Nunito Sans"/>
                  </a:rPr>
                  <a:t>8</a:t>
                </a:r>
                <a:endParaRPr sz="1400" b="0" i="0" u="none" strike="noStrike" cap="none">
                  <a:solidFill>
                    <a:srgbClr val="000000"/>
                  </a:solidFill>
                  <a:latin typeface="Nunito Sans"/>
                  <a:ea typeface="Nunito Sans"/>
                  <a:cs typeface="Nunito Sans"/>
                  <a:sym typeface="Nunito Sans"/>
                </a:endParaRPr>
              </a:p>
            </p:txBody>
          </p:sp>
          <p:sp>
            <p:nvSpPr>
              <p:cNvPr id="599" name="Google Shape;599;p16"/>
              <p:cNvSpPr txBox="1"/>
              <p:nvPr/>
            </p:nvSpPr>
            <p:spPr>
              <a:xfrm>
                <a:off x="8012413"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8</a:t>
                </a:r>
                <a:r>
                  <a:rPr lang="en-GB" sz="1400" b="0" i="0" u="none" strike="noStrike" cap="none">
                    <a:solidFill>
                      <a:srgbClr val="000000"/>
                    </a:solidFill>
                    <a:latin typeface="Nunito Sans"/>
                    <a:ea typeface="Nunito Sans"/>
                    <a:cs typeface="Nunito Sans"/>
                    <a:sym typeface="Nunito Sans"/>
                  </a:rPr>
                  <a:t>9</a:t>
                </a:r>
                <a:endParaRPr sz="1400" b="0" i="0" u="none" strike="noStrike" cap="none">
                  <a:solidFill>
                    <a:srgbClr val="000000"/>
                  </a:solidFill>
                  <a:latin typeface="Nunito Sans"/>
                  <a:ea typeface="Nunito Sans"/>
                  <a:cs typeface="Nunito Sans"/>
                  <a:sym typeface="Nunito Sans"/>
                </a:endParaRPr>
              </a:p>
            </p:txBody>
          </p:sp>
          <p:sp>
            <p:nvSpPr>
              <p:cNvPr id="600" name="Google Shape;600;p16"/>
              <p:cNvSpPr txBox="1"/>
              <p:nvPr/>
            </p:nvSpPr>
            <p:spPr>
              <a:xfrm>
                <a:off x="8445025" y="4072125"/>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9</a:t>
                </a:r>
                <a:r>
                  <a:rPr lang="en-GB" sz="1400" b="0" i="0" u="none" strike="noStrike" cap="none">
                    <a:solidFill>
                      <a:srgbClr val="000000"/>
                    </a:solidFill>
                    <a:latin typeface="Nunito Sans"/>
                    <a:ea typeface="Nunito Sans"/>
                    <a:cs typeface="Nunito Sans"/>
                    <a:sym typeface="Nunito Sans"/>
                  </a:rPr>
                  <a:t>0</a:t>
                </a:r>
                <a:endParaRPr sz="1400" b="0" i="0" u="none" strike="noStrike" cap="none">
                  <a:solidFill>
                    <a:srgbClr val="000000"/>
                  </a:solidFill>
                  <a:latin typeface="Nunito Sans"/>
                  <a:ea typeface="Nunito Sans"/>
                  <a:cs typeface="Nunito Sans"/>
                  <a:sym typeface="Nunito Sans"/>
                </a:endParaRPr>
              </a:p>
            </p:txBody>
          </p:sp>
        </p:grpSp>
        <p:grpSp>
          <p:nvGrpSpPr>
            <p:cNvPr id="601" name="Google Shape;601;p16"/>
            <p:cNvGrpSpPr/>
            <p:nvPr/>
          </p:nvGrpSpPr>
          <p:grpSpPr>
            <a:xfrm>
              <a:off x="2954725" y="4417600"/>
              <a:ext cx="1361250" cy="400200"/>
              <a:chOff x="-73500" y="4072113"/>
              <a:chExt cx="1361250" cy="400200"/>
            </a:xfrm>
          </p:grpSpPr>
          <p:sp>
            <p:nvSpPr>
              <p:cNvPr id="602" name="Google Shape;602;p16"/>
              <p:cNvSpPr txBox="1"/>
              <p:nvPr/>
            </p:nvSpPr>
            <p:spPr>
              <a:xfrm>
                <a:off x="-73500" y="4072113"/>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74</a:t>
                </a:r>
                <a:endParaRPr sz="1400" b="0" i="0" u="none" strike="noStrike" cap="none">
                  <a:solidFill>
                    <a:srgbClr val="000000"/>
                  </a:solidFill>
                  <a:latin typeface="Nunito Sans"/>
                  <a:ea typeface="Nunito Sans"/>
                  <a:cs typeface="Nunito Sans"/>
                  <a:sym typeface="Nunito Sans"/>
                </a:endParaRPr>
              </a:p>
            </p:txBody>
          </p:sp>
          <p:sp>
            <p:nvSpPr>
              <p:cNvPr id="603" name="Google Shape;603;p16"/>
              <p:cNvSpPr txBox="1"/>
              <p:nvPr/>
            </p:nvSpPr>
            <p:spPr>
              <a:xfrm>
                <a:off x="370725" y="4072113"/>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75</a:t>
                </a:r>
                <a:endParaRPr sz="1400" b="0" i="0" u="none" strike="noStrike" cap="none">
                  <a:solidFill>
                    <a:srgbClr val="000000"/>
                  </a:solidFill>
                  <a:latin typeface="Nunito Sans"/>
                  <a:ea typeface="Nunito Sans"/>
                  <a:cs typeface="Nunito Sans"/>
                  <a:sym typeface="Nunito Sans"/>
                </a:endParaRPr>
              </a:p>
            </p:txBody>
          </p:sp>
          <p:sp>
            <p:nvSpPr>
              <p:cNvPr id="604" name="Google Shape;604;p16"/>
              <p:cNvSpPr txBox="1"/>
              <p:nvPr/>
            </p:nvSpPr>
            <p:spPr>
              <a:xfrm>
                <a:off x="814950" y="4072113"/>
                <a:ext cx="4728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76</a:t>
                </a:r>
                <a:endParaRPr sz="1400" b="0" i="0" u="none" strike="noStrike" cap="none">
                  <a:solidFill>
                    <a:srgbClr val="000000"/>
                  </a:solidFill>
                  <a:latin typeface="Nunito Sans"/>
                  <a:ea typeface="Nunito Sans"/>
                  <a:cs typeface="Nunito Sans"/>
                  <a:sym typeface="Nunito Sans"/>
                </a:endParaRPr>
              </a:p>
            </p:txBody>
          </p:sp>
        </p:grpSp>
        <p:grpSp>
          <p:nvGrpSpPr>
            <p:cNvPr id="605" name="Google Shape;605;p16"/>
            <p:cNvGrpSpPr/>
            <p:nvPr/>
          </p:nvGrpSpPr>
          <p:grpSpPr>
            <a:xfrm>
              <a:off x="4267550" y="4417600"/>
              <a:ext cx="1361250" cy="400200"/>
              <a:chOff x="-73500" y="4072113"/>
              <a:chExt cx="1361250" cy="400200"/>
            </a:xfrm>
          </p:grpSpPr>
          <p:sp>
            <p:nvSpPr>
              <p:cNvPr id="606" name="Google Shape;606;p16"/>
              <p:cNvSpPr txBox="1"/>
              <p:nvPr/>
            </p:nvSpPr>
            <p:spPr>
              <a:xfrm>
                <a:off x="-73500" y="4072113"/>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77</a:t>
                </a:r>
                <a:endParaRPr sz="1400" b="0" i="0" u="none" strike="noStrike" cap="none">
                  <a:solidFill>
                    <a:srgbClr val="000000"/>
                  </a:solidFill>
                  <a:latin typeface="Nunito Sans"/>
                  <a:ea typeface="Nunito Sans"/>
                  <a:cs typeface="Nunito Sans"/>
                  <a:sym typeface="Nunito Sans"/>
                </a:endParaRPr>
              </a:p>
            </p:txBody>
          </p:sp>
          <p:sp>
            <p:nvSpPr>
              <p:cNvPr id="607" name="Google Shape;607;p16"/>
              <p:cNvSpPr txBox="1"/>
              <p:nvPr/>
            </p:nvSpPr>
            <p:spPr>
              <a:xfrm>
                <a:off x="370725" y="4072113"/>
                <a:ext cx="40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78</a:t>
                </a:r>
                <a:endParaRPr sz="1400" b="0" i="0" u="none" strike="noStrike" cap="none">
                  <a:solidFill>
                    <a:srgbClr val="000000"/>
                  </a:solidFill>
                  <a:latin typeface="Nunito Sans"/>
                  <a:ea typeface="Nunito Sans"/>
                  <a:cs typeface="Nunito Sans"/>
                  <a:sym typeface="Nunito Sans"/>
                </a:endParaRPr>
              </a:p>
            </p:txBody>
          </p:sp>
          <p:sp>
            <p:nvSpPr>
              <p:cNvPr id="608" name="Google Shape;608;p16"/>
              <p:cNvSpPr txBox="1"/>
              <p:nvPr/>
            </p:nvSpPr>
            <p:spPr>
              <a:xfrm>
                <a:off x="814950" y="4072113"/>
                <a:ext cx="4728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latin typeface="Nunito Sans"/>
                    <a:ea typeface="Nunito Sans"/>
                    <a:cs typeface="Nunito Sans"/>
                    <a:sym typeface="Nunito Sans"/>
                  </a:rPr>
                  <a:t>79</a:t>
                </a:r>
                <a:endParaRPr sz="1400" b="0" i="0" u="none" strike="noStrike" cap="none">
                  <a:solidFill>
                    <a:srgbClr val="000000"/>
                  </a:solidFill>
                  <a:latin typeface="Nunito Sans"/>
                  <a:ea typeface="Nunito Sans"/>
                  <a:cs typeface="Nunito Sans"/>
                  <a:sym typeface="Nunito Sans"/>
                </a:endParaRPr>
              </a:p>
            </p:txBody>
          </p:sp>
        </p:grpSp>
      </p:grpSp>
      <p:grpSp>
        <p:nvGrpSpPr>
          <p:cNvPr id="609" name="Google Shape;609;p16"/>
          <p:cNvGrpSpPr/>
          <p:nvPr/>
        </p:nvGrpSpPr>
        <p:grpSpPr>
          <a:xfrm>
            <a:off x="4624925" y="5450600"/>
            <a:ext cx="6180450" cy="406200"/>
            <a:chOff x="1810225" y="2460050"/>
            <a:chExt cx="6180450" cy="406200"/>
          </a:xfrm>
        </p:grpSpPr>
        <p:sp>
          <p:nvSpPr>
            <p:cNvPr id="610" name="Google Shape;610;p16"/>
            <p:cNvSpPr/>
            <p:nvPr/>
          </p:nvSpPr>
          <p:spPr>
            <a:xfrm>
              <a:off x="1810225" y="2460050"/>
              <a:ext cx="1821900" cy="4062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less than</a:t>
              </a:r>
              <a:endParaRPr sz="1800">
                <a:latin typeface="Century Gothic"/>
                <a:ea typeface="Century Gothic"/>
                <a:cs typeface="Century Gothic"/>
                <a:sym typeface="Century Gothic"/>
              </a:endParaRPr>
            </a:p>
          </p:txBody>
        </p:sp>
        <p:sp>
          <p:nvSpPr>
            <p:cNvPr id="611" name="Google Shape;611;p16"/>
            <p:cNvSpPr/>
            <p:nvPr/>
          </p:nvSpPr>
          <p:spPr>
            <a:xfrm>
              <a:off x="3989800" y="2460050"/>
              <a:ext cx="1821600" cy="4062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greater than</a:t>
              </a:r>
              <a:endParaRPr sz="1800">
                <a:latin typeface="Century Gothic"/>
                <a:ea typeface="Century Gothic"/>
                <a:cs typeface="Century Gothic"/>
                <a:sym typeface="Century Gothic"/>
              </a:endParaRPr>
            </a:p>
          </p:txBody>
        </p:sp>
        <p:sp>
          <p:nvSpPr>
            <p:cNvPr id="612" name="Google Shape;612;p16"/>
            <p:cNvSpPr/>
            <p:nvPr/>
          </p:nvSpPr>
          <p:spPr>
            <a:xfrm>
              <a:off x="6169075" y="2460050"/>
              <a:ext cx="1821600" cy="4062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equal to</a:t>
              </a:r>
              <a:endParaRPr sz="1800">
                <a:latin typeface="Century Gothic"/>
                <a:ea typeface="Century Gothic"/>
                <a:cs typeface="Century Gothic"/>
                <a:sym typeface="Century Gothic"/>
              </a:endParaRPr>
            </a:p>
          </p:txBody>
        </p:sp>
      </p:grpSp>
      <p:grpSp>
        <p:nvGrpSpPr>
          <p:cNvPr id="613" name="Google Shape;613;p16"/>
          <p:cNvGrpSpPr/>
          <p:nvPr/>
        </p:nvGrpSpPr>
        <p:grpSpPr>
          <a:xfrm>
            <a:off x="6289400" y="1818803"/>
            <a:ext cx="3171175" cy="3238925"/>
            <a:chOff x="6289400" y="1195950"/>
            <a:chExt cx="3171175" cy="3238925"/>
          </a:xfrm>
        </p:grpSpPr>
        <p:sp>
          <p:nvSpPr>
            <p:cNvPr id="614" name="Google Shape;614;p16"/>
            <p:cNvSpPr/>
            <p:nvPr/>
          </p:nvSpPr>
          <p:spPr>
            <a:xfrm>
              <a:off x="6289400" y="1195950"/>
              <a:ext cx="417900" cy="417600"/>
            </a:xfrm>
            <a:prstGeom prst="ellipse">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8983100" y="1195950"/>
              <a:ext cx="417900" cy="417600"/>
            </a:xfrm>
            <a:prstGeom prst="ellipse">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6348975" y="4017275"/>
              <a:ext cx="417900" cy="417600"/>
            </a:xfrm>
            <a:prstGeom prst="ellipse">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9042675" y="4017275"/>
              <a:ext cx="417900" cy="417600"/>
            </a:xfrm>
            <a:prstGeom prst="ellipse">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TextBox 65">
            <a:extLst>
              <a:ext uri="{FF2B5EF4-FFF2-40B4-BE49-F238E27FC236}">
                <a16:creationId xmlns:a16="http://schemas.microsoft.com/office/drawing/2014/main" id="{47A4BB89-1640-A746-8266-D7135A6AD22D}"/>
              </a:ext>
            </a:extLst>
          </p:cNvPr>
          <p:cNvSpPr txBox="1"/>
          <p:nvPr/>
        </p:nvSpPr>
        <p:spPr>
          <a:xfrm>
            <a:off x="1020970" y="2710465"/>
            <a:ext cx="3355640" cy="369332"/>
          </a:xfrm>
          <a:prstGeom prst="rect">
            <a:avLst/>
          </a:prstGeom>
          <a:noFill/>
        </p:spPr>
        <p:txBody>
          <a:bodyPr wrap="square">
            <a:spAutoFit/>
          </a:bodyPr>
          <a:lstStyle/>
          <a:p>
            <a:pPr marL="12700" lvl="0" algn="l" rtl="0">
              <a:spcBef>
                <a:spcPts val="0"/>
              </a:spcBef>
              <a:spcAft>
                <a:spcPts val="0"/>
              </a:spcAft>
              <a:buNone/>
            </a:pPr>
            <a:r>
              <a:rPr lang="en-GB" sz="1800" dirty="0">
                <a:solidFill>
                  <a:schemeClr val="dk1"/>
                </a:solidFill>
                <a:latin typeface="Century Gothic"/>
                <a:ea typeface="Century Gothic"/>
                <a:cs typeface="Century Gothic"/>
                <a:sym typeface="Century Gothic"/>
              </a:rPr>
              <a:t>13 is _______________ 19</a:t>
            </a:r>
          </a:p>
        </p:txBody>
      </p:sp>
      <p:sp>
        <p:nvSpPr>
          <p:cNvPr id="68" name="TextBox 67">
            <a:extLst>
              <a:ext uri="{FF2B5EF4-FFF2-40B4-BE49-F238E27FC236}">
                <a16:creationId xmlns:a16="http://schemas.microsoft.com/office/drawing/2014/main" id="{C86A4283-E763-5248-A5C3-C3FDD8946C19}"/>
              </a:ext>
            </a:extLst>
          </p:cNvPr>
          <p:cNvSpPr txBox="1"/>
          <p:nvPr/>
        </p:nvSpPr>
        <p:spPr>
          <a:xfrm>
            <a:off x="323665" y="3702418"/>
            <a:ext cx="6901233" cy="369332"/>
          </a:xfrm>
          <a:prstGeom prst="rect">
            <a:avLst/>
          </a:prstGeom>
          <a:noFill/>
        </p:spPr>
        <p:txBody>
          <a:bodyPr wrap="square">
            <a:spAutoFit/>
          </a:bodyPr>
          <a:lstStyle/>
          <a:p>
            <a:pPr marL="12700" lvl="0" algn="l" rtl="0">
              <a:spcBef>
                <a:spcPts val="0"/>
              </a:spcBef>
              <a:spcAft>
                <a:spcPts val="0"/>
              </a:spcAft>
              <a:buClr>
                <a:schemeClr val="dk1"/>
              </a:buClr>
              <a:buSzPts val="1800"/>
            </a:pPr>
            <a:r>
              <a:rPr lang="en-GB" sz="1800" b="1" dirty="0">
                <a:solidFill>
                  <a:schemeClr val="dk1"/>
                </a:solidFill>
                <a:latin typeface="Century Gothic"/>
                <a:ea typeface="Century Gothic"/>
                <a:cs typeface="Century Gothic"/>
                <a:sym typeface="Century Gothic"/>
              </a:rPr>
              <a:t>Circle eighty-three and eighty-nine on the number line.  </a:t>
            </a:r>
          </a:p>
        </p:txBody>
      </p:sp>
      <p:sp>
        <p:nvSpPr>
          <p:cNvPr id="69" name="TextBox 68">
            <a:extLst>
              <a:ext uri="{FF2B5EF4-FFF2-40B4-BE49-F238E27FC236}">
                <a16:creationId xmlns:a16="http://schemas.microsoft.com/office/drawing/2014/main" id="{84DC9BEE-BC58-8E49-B4E8-51A93A9A13F5}"/>
              </a:ext>
            </a:extLst>
          </p:cNvPr>
          <p:cNvSpPr txBox="1"/>
          <p:nvPr/>
        </p:nvSpPr>
        <p:spPr>
          <a:xfrm>
            <a:off x="1023683" y="5444431"/>
            <a:ext cx="3355640" cy="369332"/>
          </a:xfrm>
          <a:prstGeom prst="rect">
            <a:avLst/>
          </a:prstGeom>
          <a:noFill/>
        </p:spPr>
        <p:txBody>
          <a:bodyPr wrap="square">
            <a:spAutoFit/>
          </a:bodyPr>
          <a:lstStyle/>
          <a:p>
            <a:pPr marL="12700" lvl="0" algn="l" rtl="0">
              <a:spcBef>
                <a:spcPts val="0"/>
              </a:spcBef>
              <a:spcAft>
                <a:spcPts val="0"/>
              </a:spcAft>
              <a:buNone/>
            </a:pPr>
            <a:r>
              <a:rPr lang="en-GB" sz="1800" dirty="0">
                <a:solidFill>
                  <a:schemeClr val="dk1"/>
                </a:solidFill>
                <a:latin typeface="Century Gothic"/>
                <a:ea typeface="Century Gothic"/>
                <a:cs typeface="Century Gothic"/>
                <a:sym typeface="Century Gothic"/>
              </a:rPr>
              <a:t>83 is _______________ 89</a:t>
            </a:r>
          </a:p>
        </p:txBody>
      </p:sp>
      <p:sp>
        <p:nvSpPr>
          <p:cNvPr id="71" name="TextBox 70">
            <a:extLst>
              <a:ext uri="{FF2B5EF4-FFF2-40B4-BE49-F238E27FC236}">
                <a16:creationId xmlns:a16="http://schemas.microsoft.com/office/drawing/2014/main" id="{0CF48905-1CD7-074D-96CA-AF0A26FA7EEC}"/>
              </a:ext>
            </a:extLst>
          </p:cNvPr>
          <p:cNvSpPr txBox="1"/>
          <p:nvPr/>
        </p:nvSpPr>
        <p:spPr>
          <a:xfrm>
            <a:off x="1649452" y="2633292"/>
            <a:ext cx="1570998" cy="369332"/>
          </a:xfrm>
          <a:prstGeom prst="rect">
            <a:avLst/>
          </a:prstGeom>
          <a:noFill/>
        </p:spPr>
        <p:txBody>
          <a:bodyPr wrap="square">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less than</a:t>
            </a:r>
          </a:p>
        </p:txBody>
      </p:sp>
      <p:sp>
        <p:nvSpPr>
          <p:cNvPr id="72" name="TextBox 71">
            <a:extLst>
              <a:ext uri="{FF2B5EF4-FFF2-40B4-BE49-F238E27FC236}">
                <a16:creationId xmlns:a16="http://schemas.microsoft.com/office/drawing/2014/main" id="{D8D959C1-1546-1D4C-9D83-4C9C39B562F4}"/>
              </a:ext>
            </a:extLst>
          </p:cNvPr>
          <p:cNvSpPr txBox="1"/>
          <p:nvPr/>
        </p:nvSpPr>
        <p:spPr>
          <a:xfrm>
            <a:off x="1750951" y="5367258"/>
            <a:ext cx="1570998" cy="369332"/>
          </a:xfrm>
          <a:prstGeom prst="rect">
            <a:avLst/>
          </a:prstGeom>
          <a:noFill/>
        </p:spPr>
        <p:txBody>
          <a:bodyPr wrap="square">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less than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nodeType="withEffect">
                                  <p:stCondLst>
                                    <p:cond delay="0"/>
                                  </p:stCondLst>
                                  <p:childTnLst>
                                    <p:set>
                                      <p:cBhvr>
                                        <p:cTn id="12" dur="1" fill="hold">
                                          <p:stCondLst>
                                            <p:cond delay="0"/>
                                          </p:stCondLst>
                                        </p:cTn>
                                        <p:tgtEl>
                                          <p:spTgt spid="613"/>
                                        </p:tgtEl>
                                        <p:attrNameLst>
                                          <p:attrName>style.visibility</p:attrName>
                                        </p:attrNameLst>
                                      </p:cBhvr>
                                      <p:to>
                                        <p:strVal val="visible"/>
                                      </p:to>
                                    </p:set>
                                    <p:animEffect transition="in" filter="fade">
                                      <p:cBhvr>
                                        <p:cTn id="13" dur="500"/>
                                        <p:tgtEl>
                                          <p:spTgt spid="613"/>
                                        </p:tgtEl>
                                      </p:cBhvr>
                                    </p:animEffect>
                                  </p:childTnLst>
                                </p:cTn>
                              </p:par>
                            </p:childTnLst>
                          </p:cTn>
                        </p:par>
                      </p:childTnLst>
                    </p:cTn>
                  </p:par>
                </p:childTnLst>
              </p:cTn>
              <p:nextCondLst>
                <p:cond evt="onClick" delay="0">
                  <p:tgtEl>
                    <p:spTgt spid="556"/>
                  </p:tgtEl>
                </p:cond>
              </p:nextCondLst>
            </p:seq>
          </p:childTnLst>
        </p:cTn>
      </p:par>
    </p:tnLst>
    <p:bldLst>
      <p:bldP spid="71" grpId="0"/>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7"/>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625" name="Google Shape;625;p17"/>
          <p:cNvSpPr txBox="1"/>
          <p:nvPr/>
        </p:nvSpPr>
        <p:spPr>
          <a:xfrm>
            <a:off x="301725" y="615025"/>
            <a:ext cx="11720050"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latin typeface="Century Gothic"/>
                <a:ea typeface="Century Gothic"/>
                <a:cs typeface="Century Gothic"/>
                <a:sym typeface="Century Gothic"/>
              </a:rPr>
              <a:t>Build each number with base 10</a:t>
            </a:r>
          </a:p>
        </p:txBody>
      </p:sp>
      <p:grpSp>
        <p:nvGrpSpPr>
          <p:cNvPr id="626" name="Google Shape;626;p17"/>
          <p:cNvGrpSpPr/>
          <p:nvPr/>
        </p:nvGrpSpPr>
        <p:grpSpPr>
          <a:xfrm>
            <a:off x="3005775" y="1196875"/>
            <a:ext cx="6180450" cy="406200"/>
            <a:chOff x="1810225" y="2460050"/>
            <a:chExt cx="6180450" cy="406200"/>
          </a:xfrm>
        </p:grpSpPr>
        <p:sp>
          <p:nvSpPr>
            <p:cNvPr id="627" name="Google Shape;627;p17"/>
            <p:cNvSpPr/>
            <p:nvPr/>
          </p:nvSpPr>
          <p:spPr>
            <a:xfrm>
              <a:off x="1810225" y="2460050"/>
              <a:ext cx="1821900" cy="4062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less than</a:t>
              </a:r>
              <a:endParaRPr sz="1800">
                <a:latin typeface="Century Gothic"/>
                <a:ea typeface="Century Gothic"/>
                <a:cs typeface="Century Gothic"/>
                <a:sym typeface="Century Gothic"/>
              </a:endParaRPr>
            </a:p>
          </p:txBody>
        </p:sp>
        <p:sp>
          <p:nvSpPr>
            <p:cNvPr id="628" name="Google Shape;628;p17"/>
            <p:cNvSpPr/>
            <p:nvPr/>
          </p:nvSpPr>
          <p:spPr>
            <a:xfrm>
              <a:off x="3989800" y="2460050"/>
              <a:ext cx="1821600" cy="4062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greater than</a:t>
              </a:r>
              <a:endParaRPr sz="1800">
                <a:latin typeface="Century Gothic"/>
                <a:ea typeface="Century Gothic"/>
                <a:cs typeface="Century Gothic"/>
                <a:sym typeface="Century Gothic"/>
              </a:endParaRPr>
            </a:p>
          </p:txBody>
        </p:sp>
        <p:sp>
          <p:nvSpPr>
            <p:cNvPr id="629" name="Google Shape;629;p17"/>
            <p:cNvSpPr/>
            <p:nvPr/>
          </p:nvSpPr>
          <p:spPr>
            <a:xfrm>
              <a:off x="6169075" y="2460050"/>
              <a:ext cx="1821600" cy="4062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equal to</a:t>
              </a:r>
              <a:endParaRPr sz="1800">
                <a:latin typeface="Century Gothic"/>
                <a:ea typeface="Century Gothic"/>
                <a:cs typeface="Century Gothic"/>
                <a:sym typeface="Century Gothic"/>
              </a:endParaRPr>
            </a:p>
          </p:txBody>
        </p:sp>
      </p:grpSp>
      <p:grpSp>
        <p:nvGrpSpPr>
          <p:cNvPr id="630" name="Google Shape;630;p17"/>
          <p:cNvGrpSpPr/>
          <p:nvPr/>
        </p:nvGrpSpPr>
        <p:grpSpPr>
          <a:xfrm>
            <a:off x="1054693" y="2531269"/>
            <a:ext cx="2377593" cy="931155"/>
            <a:chOff x="672564" y="2176723"/>
            <a:chExt cx="2377593" cy="931155"/>
          </a:xfrm>
        </p:grpSpPr>
        <p:grpSp>
          <p:nvGrpSpPr>
            <p:cNvPr id="631" name="Google Shape;631;p17"/>
            <p:cNvGrpSpPr/>
            <p:nvPr/>
          </p:nvGrpSpPr>
          <p:grpSpPr>
            <a:xfrm>
              <a:off x="672564" y="2176723"/>
              <a:ext cx="546593" cy="931155"/>
              <a:chOff x="672564" y="2176723"/>
              <a:chExt cx="546593" cy="931155"/>
            </a:xfrm>
          </p:grpSpPr>
          <p:pic>
            <p:nvPicPr>
              <p:cNvPr id="632" name="Google Shape;632;p17"/>
              <p:cNvPicPr preferRelativeResize="0"/>
              <p:nvPr/>
            </p:nvPicPr>
            <p:blipFill rotWithShape="1">
              <a:blip r:embed="rId3">
                <a:alphaModFix/>
              </a:blip>
              <a:srcRect/>
              <a:stretch/>
            </p:blipFill>
            <p:spPr>
              <a:xfrm rot="-5400000">
                <a:off x="256546" y="2592742"/>
                <a:ext cx="931154" cy="99119"/>
              </a:xfrm>
              <a:prstGeom prst="rect">
                <a:avLst/>
              </a:prstGeom>
              <a:noFill/>
              <a:ln>
                <a:noFill/>
              </a:ln>
            </p:spPr>
          </p:pic>
          <p:pic>
            <p:nvPicPr>
              <p:cNvPr id="633" name="Google Shape;633;p17"/>
              <p:cNvPicPr preferRelativeResize="0"/>
              <p:nvPr/>
            </p:nvPicPr>
            <p:blipFill rotWithShape="1">
              <a:blip r:embed="rId3">
                <a:alphaModFix/>
              </a:blip>
              <a:srcRect/>
              <a:stretch/>
            </p:blipFill>
            <p:spPr>
              <a:xfrm rot="-5400000">
                <a:off x="407251" y="2592741"/>
                <a:ext cx="931154" cy="99119"/>
              </a:xfrm>
              <a:prstGeom prst="rect">
                <a:avLst/>
              </a:prstGeom>
              <a:noFill/>
              <a:ln>
                <a:noFill/>
              </a:ln>
            </p:spPr>
          </p:pic>
          <p:pic>
            <p:nvPicPr>
              <p:cNvPr id="634" name="Google Shape;634;p17"/>
              <p:cNvPicPr preferRelativeResize="0"/>
              <p:nvPr/>
            </p:nvPicPr>
            <p:blipFill rotWithShape="1">
              <a:blip r:embed="rId3">
                <a:alphaModFix/>
              </a:blip>
              <a:srcRect/>
              <a:stretch/>
            </p:blipFill>
            <p:spPr>
              <a:xfrm rot="-5400000">
                <a:off x="557994" y="2592741"/>
                <a:ext cx="931154" cy="99119"/>
              </a:xfrm>
              <a:prstGeom prst="rect">
                <a:avLst/>
              </a:prstGeom>
              <a:noFill/>
              <a:ln>
                <a:noFill/>
              </a:ln>
            </p:spPr>
          </p:pic>
          <p:grpSp>
            <p:nvGrpSpPr>
              <p:cNvPr id="635" name="Google Shape;635;p17"/>
              <p:cNvGrpSpPr/>
              <p:nvPr/>
            </p:nvGrpSpPr>
            <p:grpSpPr>
              <a:xfrm>
                <a:off x="1117624" y="2377689"/>
                <a:ext cx="101533" cy="722300"/>
                <a:chOff x="4062549" y="4700914"/>
                <a:chExt cx="101533" cy="722300"/>
              </a:xfrm>
            </p:grpSpPr>
            <p:pic>
              <p:nvPicPr>
                <p:cNvPr id="636" name="Google Shape;636;p17"/>
                <p:cNvPicPr preferRelativeResize="0"/>
                <p:nvPr/>
              </p:nvPicPr>
              <p:blipFill rotWithShape="1">
                <a:blip r:embed="rId4">
                  <a:alphaModFix/>
                </a:blip>
                <a:srcRect/>
                <a:stretch/>
              </p:blipFill>
              <p:spPr>
                <a:xfrm>
                  <a:off x="4062549" y="5163312"/>
                  <a:ext cx="101533" cy="102802"/>
                </a:xfrm>
                <a:prstGeom prst="rect">
                  <a:avLst/>
                </a:prstGeom>
                <a:noFill/>
                <a:ln>
                  <a:noFill/>
                </a:ln>
              </p:spPr>
            </p:pic>
            <p:pic>
              <p:nvPicPr>
                <p:cNvPr id="637" name="Google Shape;637;p17"/>
                <p:cNvPicPr preferRelativeResize="0"/>
                <p:nvPr/>
              </p:nvPicPr>
              <p:blipFill rotWithShape="1">
                <a:blip r:embed="rId4">
                  <a:alphaModFix/>
                </a:blip>
                <a:srcRect/>
                <a:stretch/>
              </p:blipFill>
              <p:spPr>
                <a:xfrm>
                  <a:off x="4062549" y="5006218"/>
                  <a:ext cx="101533" cy="102802"/>
                </a:xfrm>
                <a:prstGeom prst="rect">
                  <a:avLst/>
                </a:prstGeom>
                <a:noFill/>
                <a:ln>
                  <a:noFill/>
                </a:ln>
              </p:spPr>
            </p:pic>
            <p:pic>
              <p:nvPicPr>
                <p:cNvPr id="638" name="Google Shape;638;p17"/>
                <p:cNvPicPr preferRelativeResize="0"/>
                <p:nvPr/>
              </p:nvPicPr>
              <p:blipFill rotWithShape="1">
                <a:blip r:embed="rId4">
                  <a:alphaModFix/>
                </a:blip>
                <a:srcRect/>
                <a:stretch/>
              </p:blipFill>
              <p:spPr>
                <a:xfrm>
                  <a:off x="4062549" y="4849125"/>
                  <a:ext cx="101533" cy="102802"/>
                </a:xfrm>
                <a:prstGeom prst="rect">
                  <a:avLst/>
                </a:prstGeom>
                <a:noFill/>
                <a:ln>
                  <a:noFill/>
                </a:ln>
              </p:spPr>
            </p:pic>
            <p:pic>
              <p:nvPicPr>
                <p:cNvPr id="639" name="Google Shape;639;p17"/>
                <p:cNvPicPr preferRelativeResize="0"/>
                <p:nvPr/>
              </p:nvPicPr>
              <p:blipFill rotWithShape="1">
                <a:blip r:embed="rId4">
                  <a:alphaModFix/>
                </a:blip>
                <a:srcRect/>
                <a:stretch/>
              </p:blipFill>
              <p:spPr>
                <a:xfrm>
                  <a:off x="4062549" y="4700914"/>
                  <a:ext cx="101533" cy="102802"/>
                </a:xfrm>
                <a:prstGeom prst="rect">
                  <a:avLst/>
                </a:prstGeom>
                <a:noFill/>
                <a:ln>
                  <a:noFill/>
                </a:ln>
              </p:spPr>
            </p:pic>
            <p:pic>
              <p:nvPicPr>
                <p:cNvPr id="640" name="Google Shape;640;p17"/>
                <p:cNvPicPr preferRelativeResize="0"/>
                <p:nvPr/>
              </p:nvPicPr>
              <p:blipFill rotWithShape="1">
                <a:blip r:embed="rId4">
                  <a:alphaModFix/>
                </a:blip>
                <a:srcRect/>
                <a:stretch/>
              </p:blipFill>
              <p:spPr>
                <a:xfrm>
                  <a:off x="4062549" y="5320412"/>
                  <a:ext cx="101533" cy="102802"/>
                </a:xfrm>
                <a:prstGeom prst="rect">
                  <a:avLst/>
                </a:prstGeom>
                <a:noFill/>
                <a:ln>
                  <a:noFill/>
                </a:ln>
              </p:spPr>
            </p:pic>
          </p:grpSp>
        </p:grpSp>
        <p:grpSp>
          <p:nvGrpSpPr>
            <p:cNvPr id="641" name="Google Shape;641;p17"/>
            <p:cNvGrpSpPr/>
            <p:nvPr/>
          </p:nvGrpSpPr>
          <p:grpSpPr>
            <a:xfrm>
              <a:off x="2344889" y="2176723"/>
              <a:ext cx="705268" cy="931155"/>
              <a:chOff x="2459189" y="2176723"/>
              <a:chExt cx="705268" cy="931155"/>
            </a:xfrm>
          </p:grpSpPr>
          <p:grpSp>
            <p:nvGrpSpPr>
              <p:cNvPr id="642" name="Google Shape;642;p17"/>
              <p:cNvGrpSpPr/>
              <p:nvPr/>
            </p:nvGrpSpPr>
            <p:grpSpPr>
              <a:xfrm>
                <a:off x="3062924" y="2385564"/>
                <a:ext cx="101533" cy="722300"/>
                <a:chOff x="4062549" y="4700914"/>
                <a:chExt cx="101533" cy="722300"/>
              </a:xfrm>
            </p:grpSpPr>
            <p:pic>
              <p:nvPicPr>
                <p:cNvPr id="643" name="Google Shape;643;p17"/>
                <p:cNvPicPr preferRelativeResize="0"/>
                <p:nvPr/>
              </p:nvPicPr>
              <p:blipFill rotWithShape="1">
                <a:blip r:embed="rId4">
                  <a:alphaModFix/>
                </a:blip>
                <a:srcRect/>
                <a:stretch/>
              </p:blipFill>
              <p:spPr>
                <a:xfrm>
                  <a:off x="4062549" y="5163312"/>
                  <a:ext cx="101533" cy="102802"/>
                </a:xfrm>
                <a:prstGeom prst="rect">
                  <a:avLst/>
                </a:prstGeom>
                <a:noFill/>
                <a:ln>
                  <a:noFill/>
                </a:ln>
              </p:spPr>
            </p:pic>
            <p:pic>
              <p:nvPicPr>
                <p:cNvPr id="644" name="Google Shape;644;p17"/>
                <p:cNvPicPr preferRelativeResize="0"/>
                <p:nvPr/>
              </p:nvPicPr>
              <p:blipFill rotWithShape="1">
                <a:blip r:embed="rId4">
                  <a:alphaModFix/>
                </a:blip>
                <a:srcRect/>
                <a:stretch/>
              </p:blipFill>
              <p:spPr>
                <a:xfrm>
                  <a:off x="4062549" y="5006218"/>
                  <a:ext cx="101533" cy="102802"/>
                </a:xfrm>
                <a:prstGeom prst="rect">
                  <a:avLst/>
                </a:prstGeom>
                <a:noFill/>
                <a:ln>
                  <a:noFill/>
                </a:ln>
              </p:spPr>
            </p:pic>
            <p:pic>
              <p:nvPicPr>
                <p:cNvPr id="645" name="Google Shape;645;p17"/>
                <p:cNvPicPr preferRelativeResize="0"/>
                <p:nvPr/>
              </p:nvPicPr>
              <p:blipFill rotWithShape="1">
                <a:blip r:embed="rId4">
                  <a:alphaModFix/>
                </a:blip>
                <a:srcRect/>
                <a:stretch/>
              </p:blipFill>
              <p:spPr>
                <a:xfrm>
                  <a:off x="4062549" y="4849125"/>
                  <a:ext cx="101533" cy="102802"/>
                </a:xfrm>
                <a:prstGeom prst="rect">
                  <a:avLst/>
                </a:prstGeom>
                <a:noFill/>
                <a:ln>
                  <a:noFill/>
                </a:ln>
              </p:spPr>
            </p:pic>
            <p:pic>
              <p:nvPicPr>
                <p:cNvPr id="646" name="Google Shape;646;p17"/>
                <p:cNvPicPr preferRelativeResize="0"/>
                <p:nvPr/>
              </p:nvPicPr>
              <p:blipFill rotWithShape="1">
                <a:blip r:embed="rId4">
                  <a:alphaModFix/>
                </a:blip>
                <a:srcRect/>
                <a:stretch/>
              </p:blipFill>
              <p:spPr>
                <a:xfrm>
                  <a:off x="4062549" y="4700914"/>
                  <a:ext cx="101533" cy="102802"/>
                </a:xfrm>
                <a:prstGeom prst="rect">
                  <a:avLst/>
                </a:prstGeom>
                <a:noFill/>
                <a:ln>
                  <a:noFill/>
                </a:ln>
              </p:spPr>
            </p:pic>
            <p:pic>
              <p:nvPicPr>
                <p:cNvPr id="647" name="Google Shape;647;p17"/>
                <p:cNvPicPr preferRelativeResize="0"/>
                <p:nvPr/>
              </p:nvPicPr>
              <p:blipFill rotWithShape="1">
                <a:blip r:embed="rId4">
                  <a:alphaModFix/>
                </a:blip>
                <a:srcRect/>
                <a:stretch/>
              </p:blipFill>
              <p:spPr>
                <a:xfrm>
                  <a:off x="4062549" y="5320412"/>
                  <a:ext cx="101533" cy="102802"/>
                </a:xfrm>
                <a:prstGeom prst="rect">
                  <a:avLst/>
                </a:prstGeom>
                <a:noFill/>
                <a:ln>
                  <a:noFill/>
                </a:ln>
              </p:spPr>
            </p:pic>
          </p:grpSp>
          <p:grpSp>
            <p:nvGrpSpPr>
              <p:cNvPr id="648" name="Google Shape;648;p17"/>
              <p:cNvGrpSpPr/>
              <p:nvPr/>
            </p:nvGrpSpPr>
            <p:grpSpPr>
              <a:xfrm>
                <a:off x="2459189" y="2176723"/>
                <a:ext cx="546593" cy="931155"/>
                <a:chOff x="672564" y="2176723"/>
                <a:chExt cx="546593" cy="931155"/>
              </a:xfrm>
            </p:grpSpPr>
            <p:pic>
              <p:nvPicPr>
                <p:cNvPr id="649" name="Google Shape;649;p17"/>
                <p:cNvPicPr preferRelativeResize="0"/>
                <p:nvPr/>
              </p:nvPicPr>
              <p:blipFill rotWithShape="1">
                <a:blip r:embed="rId3">
                  <a:alphaModFix/>
                </a:blip>
                <a:srcRect/>
                <a:stretch/>
              </p:blipFill>
              <p:spPr>
                <a:xfrm rot="-5400000">
                  <a:off x="256546" y="2592742"/>
                  <a:ext cx="931154" cy="99119"/>
                </a:xfrm>
                <a:prstGeom prst="rect">
                  <a:avLst/>
                </a:prstGeom>
                <a:noFill/>
                <a:ln>
                  <a:noFill/>
                </a:ln>
              </p:spPr>
            </p:pic>
            <p:pic>
              <p:nvPicPr>
                <p:cNvPr id="650" name="Google Shape;650;p17"/>
                <p:cNvPicPr preferRelativeResize="0"/>
                <p:nvPr/>
              </p:nvPicPr>
              <p:blipFill rotWithShape="1">
                <a:blip r:embed="rId3">
                  <a:alphaModFix/>
                </a:blip>
                <a:srcRect/>
                <a:stretch/>
              </p:blipFill>
              <p:spPr>
                <a:xfrm rot="-5400000">
                  <a:off x="407251" y="2592741"/>
                  <a:ext cx="931154" cy="99119"/>
                </a:xfrm>
                <a:prstGeom prst="rect">
                  <a:avLst/>
                </a:prstGeom>
                <a:noFill/>
                <a:ln>
                  <a:noFill/>
                </a:ln>
              </p:spPr>
            </p:pic>
            <p:pic>
              <p:nvPicPr>
                <p:cNvPr id="651" name="Google Shape;651;p17"/>
                <p:cNvPicPr preferRelativeResize="0"/>
                <p:nvPr/>
              </p:nvPicPr>
              <p:blipFill rotWithShape="1">
                <a:blip r:embed="rId3">
                  <a:alphaModFix/>
                </a:blip>
                <a:srcRect/>
                <a:stretch/>
              </p:blipFill>
              <p:spPr>
                <a:xfrm rot="-5400000">
                  <a:off x="557994" y="2592741"/>
                  <a:ext cx="931154" cy="99119"/>
                </a:xfrm>
                <a:prstGeom prst="rect">
                  <a:avLst/>
                </a:prstGeom>
                <a:noFill/>
                <a:ln>
                  <a:noFill/>
                </a:ln>
              </p:spPr>
            </p:pic>
            <p:grpSp>
              <p:nvGrpSpPr>
                <p:cNvPr id="652" name="Google Shape;652;p17"/>
                <p:cNvGrpSpPr/>
                <p:nvPr/>
              </p:nvGrpSpPr>
              <p:grpSpPr>
                <a:xfrm>
                  <a:off x="1117624" y="2682993"/>
                  <a:ext cx="101533" cy="416996"/>
                  <a:chOff x="4062549" y="5006218"/>
                  <a:chExt cx="101533" cy="416996"/>
                </a:xfrm>
              </p:grpSpPr>
              <p:pic>
                <p:nvPicPr>
                  <p:cNvPr id="653" name="Google Shape;653;p17"/>
                  <p:cNvPicPr preferRelativeResize="0"/>
                  <p:nvPr/>
                </p:nvPicPr>
                <p:blipFill rotWithShape="1">
                  <a:blip r:embed="rId4">
                    <a:alphaModFix/>
                  </a:blip>
                  <a:srcRect/>
                  <a:stretch/>
                </p:blipFill>
                <p:spPr>
                  <a:xfrm>
                    <a:off x="4062549" y="5163312"/>
                    <a:ext cx="101533" cy="102802"/>
                  </a:xfrm>
                  <a:prstGeom prst="rect">
                    <a:avLst/>
                  </a:prstGeom>
                  <a:noFill/>
                  <a:ln>
                    <a:noFill/>
                  </a:ln>
                </p:spPr>
              </p:pic>
              <p:pic>
                <p:nvPicPr>
                  <p:cNvPr id="654" name="Google Shape;654;p17"/>
                  <p:cNvPicPr preferRelativeResize="0"/>
                  <p:nvPr/>
                </p:nvPicPr>
                <p:blipFill rotWithShape="1">
                  <a:blip r:embed="rId4">
                    <a:alphaModFix/>
                  </a:blip>
                  <a:srcRect/>
                  <a:stretch/>
                </p:blipFill>
                <p:spPr>
                  <a:xfrm>
                    <a:off x="4062549" y="5006218"/>
                    <a:ext cx="101533" cy="102802"/>
                  </a:xfrm>
                  <a:prstGeom prst="rect">
                    <a:avLst/>
                  </a:prstGeom>
                  <a:noFill/>
                  <a:ln>
                    <a:noFill/>
                  </a:ln>
                </p:spPr>
              </p:pic>
              <p:pic>
                <p:nvPicPr>
                  <p:cNvPr id="655" name="Google Shape;655;p17"/>
                  <p:cNvPicPr preferRelativeResize="0"/>
                  <p:nvPr/>
                </p:nvPicPr>
                <p:blipFill rotWithShape="1">
                  <a:blip r:embed="rId4">
                    <a:alphaModFix/>
                  </a:blip>
                  <a:srcRect/>
                  <a:stretch/>
                </p:blipFill>
                <p:spPr>
                  <a:xfrm>
                    <a:off x="4062549" y="5320412"/>
                    <a:ext cx="101533" cy="102802"/>
                  </a:xfrm>
                  <a:prstGeom prst="rect">
                    <a:avLst/>
                  </a:prstGeom>
                  <a:noFill/>
                  <a:ln>
                    <a:noFill/>
                  </a:ln>
                </p:spPr>
              </p:pic>
            </p:grpSp>
          </p:grpSp>
        </p:grpSp>
      </p:grpSp>
      <p:grpSp>
        <p:nvGrpSpPr>
          <p:cNvPr id="656" name="Google Shape;656;p17"/>
          <p:cNvGrpSpPr/>
          <p:nvPr/>
        </p:nvGrpSpPr>
        <p:grpSpPr>
          <a:xfrm>
            <a:off x="3005775" y="4053025"/>
            <a:ext cx="6180450" cy="406200"/>
            <a:chOff x="1810225" y="2460050"/>
            <a:chExt cx="6180450" cy="406200"/>
          </a:xfrm>
        </p:grpSpPr>
        <p:sp>
          <p:nvSpPr>
            <p:cNvPr id="657" name="Google Shape;657;p17"/>
            <p:cNvSpPr/>
            <p:nvPr/>
          </p:nvSpPr>
          <p:spPr>
            <a:xfrm>
              <a:off x="1810225" y="2460050"/>
              <a:ext cx="1821900" cy="4062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&lt;</a:t>
              </a:r>
              <a:endParaRPr sz="1800">
                <a:latin typeface="Century Gothic"/>
                <a:ea typeface="Century Gothic"/>
                <a:cs typeface="Century Gothic"/>
                <a:sym typeface="Century Gothic"/>
              </a:endParaRPr>
            </a:p>
          </p:txBody>
        </p:sp>
        <p:sp>
          <p:nvSpPr>
            <p:cNvPr id="658" name="Google Shape;658;p17"/>
            <p:cNvSpPr/>
            <p:nvPr/>
          </p:nvSpPr>
          <p:spPr>
            <a:xfrm>
              <a:off x="3989800" y="2460050"/>
              <a:ext cx="1821600" cy="4062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&gt;</a:t>
              </a:r>
              <a:endParaRPr sz="1800">
                <a:latin typeface="Century Gothic"/>
                <a:ea typeface="Century Gothic"/>
                <a:cs typeface="Century Gothic"/>
                <a:sym typeface="Century Gothic"/>
              </a:endParaRPr>
            </a:p>
          </p:txBody>
        </p:sp>
        <p:sp>
          <p:nvSpPr>
            <p:cNvPr id="659" name="Google Shape;659;p17"/>
            <p:cNvSpPr/>
            <p:nvPr/>
          </p:nvSpPr>
          <p:spPr>
            <a:xfrm>
              <a:off x="6169075" y="2460050"/>
              <a:ext cx="1821600" cy="4062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a:t>
              </a:r>
              <a:endParaRPr sz="1800">
                <a:latin typeface="Century Gothic"/>
                <a:ea typeface="Century Gothic"/>
                <a:cs typeface="Century Gothic"/>
                <a:sym typeface="Century Gothic"/>
              </a:endParaRPr>
            </a:p>
          </p:txBody>
        </p:sp>
      </p:grpSp>
      <p:grpSp>
        <p:nvGrpSpPr>
          <p:cNvPr id="660" name="Google Shape;660;p17"/>
          <p:cNvGrpSpPr/>
          <p:nvPr/>
        </p:nvGrpSpPr>
        <p:grpSpPr>
          <a:xfrm>
            <a:off x="678105" y="5284611"/>
            <a:ext cx="2530668" cy="931155"/>
            <a:chOff x="1777126" y="5427198"/>
            <a:chExt cx="2530668" cy="931155"/>
          </a:xfrm>
        </p:grpSpPr>
        <p:grpSp>
          <p:nvGrpSpPr>
            <p:cNvPr id="661" name="Google Shape;661;p17"/>
            <p:cNvGrpSpPr/>
            <p:nvPr/>
          </p:nvGrpSpPr>
          <p:grpSpPr>
            <a:xfrm>
              <a:off x="2673049" y="6107339"/>
              <a:ext cx="101533" cy="251013"/>
              <a:chOff x="4062549" y="4700914"/>
              <a:chExt cx="101533" cy="251013"/>
            </a:xfrm>
          </p:grpSpPr>
          <p:pic>
            <p:nvPicPr>
              <p:cNvPr id="662" name="Google Shape;662;p17"/>
              <p:cNvPicPr preferRelativeResize="0"/>
              <p:nvPr/>
            </p:nvPicPr>
            <p:blipFill rotWithShape="1">
              <a:blip r:embed="rId4">
                <a:alphaModFix/>
              </a:blip>
              <a:srcRect/>
              <a:stretch/>
            </p:blipFill>
            <p:spPr>
              <a:xfrm>
                <a:off x="4062549" y="4849125"/>
                <a:ext cx="101533" cy="102802"/>
              </a:xfrm>
              <a:prstGeom prst="rect">
                <a:avLst/>
              </a:prstGeom>
              <a:noFill/>
              <a:ln>
                <a:noFill/>
              </a:ln>
            </p:spPr>
          </p:pic>
          <p:pic>
            <p:nvPicPr>
              <p:cNvPr id="663" name="Google Shape;663;p17"/>
              <p:cNvPicPr preferRelativeResize="0"/>
              <p:nvPr/>
            </p:nvPicPr>
            <p:blipFill rotWithShape="1">
              <a:blip r:embed="rId4">
                <a:alphaModFix/>
              </a:blip>
              <a:srcRect/>
              <a:stretch/>
            </p:blipFill>
            <p:spPr>
              <a:xfrm>
                <a:off x="4062549" y="4700914"/>
                <a:ext cx="101533" cy="102802"/>
              </a:xfrm>
              <a:prstGeom prst="rect">
                <a:avLst/>
              </a:prstGeom>
              <a:noFill/>
              <a:ln>
                <a:noFill/>
              </a:ln>
            </p:spPr>
          </p:pic>
        </p:grpSp>
        <p:grpSp>
          <p:nvGrpSpPr>
            <p:cNvPr id="664" name="Google Shape;664;p17"/>
            <p:cNvGrpSpPr/>
            <p:nvPr/>
          </p:nvGrpSpPr>
          <p:grpSpPr>
            <a:xfrm>
              <a:off x="1777126" y="5427198"/>
              <a:ext cx="2530668" cy="931155"/>
              <a:chOff x="360814" y="5160498"/>
              <a:chExt cx="2530668" cy="931155"/>
            </a:xfrm>
          </p:grpSpPr>
          <p:grpSp>
            <p:nvGrpSpPr>
              <p:cNvPr id="665" name="Google Shape;665;p17"/>
              <p:cNvGrpSpPr/>
              <p:nvPr/>
            </p:nvGrpSpPr>
            <p:grpSpPr>
              <a:xfrm>
                <a:off x="672564" y="5160498"/>
                <a:ext cx="2218918" cy="931155"/>
                <a:chOff x="672564" y="2176723"/>
                <a:chExt cx="2218918" cy="931155"/>
              </a:xfrm>
            </p:grpSpPr>
            <p:grpSp>
              <p:nvGrpSpPr>
                <p:cNvPr id="666" name="Google Shape;666;p17"/>
                <p:cNvGrpSpPr/>
                <p:nvPr/>
              </p:nvGrpSpPr>
              <p:grpSpPr>
                <a:xfrm>
                  <a:off x="672564" y="2176723"/>
                  <a:ext cx="546593" cy="931155"/>
                  <a:chOff x="672564" y="2176723"/>
                  <a:chExt cx="546593" cy="931155"/>
                </a:xfrm>
              </p:grpSpPr>
              <p:pic>
                <p:nvPicPr>
                  <p:cNvPr id="667" name="Google Shape;667;p17"/>
                  <p:cNvPicPr preferRelativeResize="0"/>
                  <p:nvPr/>
                </p:nvPicPr>
                <p:blipFill rotWithShape="1">
                  <a:blip r:embed="rId3">
                    <a:alphaModFix/>
                  </a:blip>
                  <a:srcRect/>
                  <a:stretch/>
                </p:blipFill>
                <p:spPr>
                  <a:xfrm rot="-5400000">
                    <a:off x="256546" y="2592742"/>
                    <a:ext cx="931154" cy="99119"/>
                  </a:xfrm>
                  <a:prstGeom prst="rect">
                    <a:avLst/>
                  </a:prstGeom>
                  <a:noFill/>
                  <a:ln>
                    <a:noFill/>
                  </a:ln>
                </p:spPr>
              </p:pic>
              <p:pic>
                <p:nvPicPr>
                  <p:cNvPr id="668" name="Google Shape;668;p17"/>
                  <p:cNvPicPr preferRelativeResize="0"/>
                  <p:nvPr/>
                </p:nvPicPr>
                <p:blipFill rotWithShape="1">
                  <a:blip r:embed="rId3">
                    <a:alphaModFix/>
                  </a:blip>
                  <a:srcRect/>
                  <a:stretch/>
                </p:blipFill>
                <p:spPr>
                  <a:xfrm rot="-5400000">
                    <a:off x="407251" y="2592741"/>
                    <a:ext cx="931154" cy="99119"/>
                  </a:xfrm>
                  <a:prstGeom prst="rect">
                    <a:avLst/>
                  </a:prstGeom>
                  <a:noFill/>
                  <a:ln>
                    <a:noFill/>
                  </a:ln>
                </p:spPr>
              </p:pic>
              <p:pic>
                <p:nvPicPr>
                  <p:cNvPr id="669" name="Google Shape;669;p17"/>
                  <p:cNvPicPr preferRelativeResize="0"/>
                  <p:nvPr/>
                </p:nvPicPr>
                <p:blipFill rotWithShape="1">
                  <a:blip r:embed="rId3">
                    <a:alphaModFix/>
                  </a:blip>
                  <a:srcRect/>
                  <a:stretch/>
                </p:blipFill>
                <p:spPr>
                  <a:xfrm rot="-5400000">
                    <a:off x="557994" y="2592741"/>
                    <a:ext cx="931154" cy="99119"/>
                  </a:xfrm>
                  <a:prstGeom prst="rect">
                    <a:avLst/>
                  </a:prstGeom>
                  <a:noFill/>
                  <a:ln>
                    <a:noFill/>
                  </a:ln>
                </p:spPr>
              </p:pic>
              <p:grpSp>
                <p:nvGrpSpPr>
                  <p:cNvPr id="670" name="Google Shape;670;p17"/>
                  <p:cNvGrpSpPr/>
                  <p:nvPr/>
                </p:nvGrpSpPr>
                <p:grpSpPr>
                  <a:xfrm>
                    <a:off x="1117624" y="2377689"/>
                    <a:ext cx="101533" cy="722300"/>
                    <a:chOff x="4062549" y="4700914"/>
                    <a:chExt cx="101533" cy="722300"/>
                  </a:xfrm>
                </p:grpSpPr>
                <p:pic>
                  <p:nvPicPr>
                    <p:cNvPr id="671" name="Google Shape;671;p17"/>
                    <p:cNvPicPr preferRelativeResize="0"/>
                    <p:nvPr/>
                  </p:nvPicPr>
                  <p:blipFill rotWithShape="1">
                    <a:blip r:embed="rId4">
                      <a:alphaModFix/>
                    </a:blip>
                    <a:srcRect/>
                    <a:stretch/>
                  </p:blipFill>
                  <p:spPr>
                    <a:xfrm>
                      <a:off x="4062549" y="5163312"/>
                      <a:ext cx="101533" cy="102802"/>
                    </a:xfrm>
                    <a:prstGeom prst="rect">
                      <a:avLst/>
                    </a:prstGeom>
                    <a:noFill/>
                    <a:ln>
                      <a:noFill/>
                    </a:ln>
                  </p:spPr>
                </p:pic>
                <p:pic>
                  <p:nvPicPr>
                    <p:cNvPr id="672" name="Google Shape;672;p17"/>
                    <p:cNvPicPr preferRelativeResize="0"/>
                    <p:nvPr/>
                  </p:nvPicPr>
                  <p:blipFill rotWithShape="1">
                    <a:blip r:embed="rId4">
                      <a:alphaModFix/>
                    </a:blip>
                    <a:srcRect/>
                    <a:stretch/>
                  </p:blipFill>
                  <p:spPr>
                    <a:xfrm>
                      <a:off x="4062549" y="5006218"/>
                      <a:ext cx="101533" cy="102802"/>
                    </a:xfrm>
                    <a:prstGeom prst="rect">
                      <a:avLst/>
                    </a:prstGeom>
                    <a:noFill/>
                    <a:ln>
                      <a:noFill/>
                    </a:ln>
                  </p:spPr>
                </p:pic>
                <p:pic>
                  <p:nvPicPr>
                    <p:cNvPr id="673" name="Google Shape;673;p17"/>
                    <p:cNvPicPr preferRelativeResize="0"/>
                    <p:nvPr/>
                  </p:nvPicPr>
                  <p:blipFill rotWithShape="1">
                    <a:blip r:embed="rId4">
                      <a:alphaModFix/>
                    </a:blip>
                    <a:srcRect/>
                    <a:stretch/>
                  </p:blipFill>
                  <p:spPr>
                    <a:xfrm>
                      <a:off x="4062549" y="4849125"/>
                      <a:ext cx="101533" cy="102802"/>
                    </a:xfrm>
                    <a:prstGeom prst="rect">
                      <a:avLst/>
                    </a:prstGeom>
                    <a:noFill/>
                    <a:ln>
                      <a:noFill/>
                    </a:ln>
                  </p:spPr>
                </p:pic>
                <p:pic>
                  <p:nvPicPr>
                    <p:cNvPr id="674" name="Google Shape;674;p17"/>
                    <p:cNvPicPr preferRelativeResize="0"/>
                    <p:nvPr/>
                  </p:nvPicPr>
                  <p:blipFill rotWithShape="1">
                    <a:blip r:embed="rId4">
                      <a:alphaModFix/>
                    </a:blip>
                    <a:srcRect/>
                    <a:stretch/>
                  </p:blipFill>
                  <p:spPr>
                    <a:xfrm>
                      <a:off x="4062549" y="4700914"/>
                      <a:ext cx="101533" cy="102802"/>
                    </a:xfrm>
                    <a:prstGeom prst="rect">
                      <a:avLst/>
                    </a:prstGeom>
                    <a:noFill/>
                    <a:ln>
                      <a:noFill/>
                    </a:ln>
                  </p:spPr>
                </p:pic>
                <p:pic>
                  <p:nvPicPr>
                    <p:cNvPr id="675" name="Google Shape;675;p17"/>
                    <p:cNvPicPr preferRelativeResize="0"/>
                    <p:nvPr/>
                  </p:nvPicPr>
                  <p:blipFill rotWithShape="1">
                    <a:blip r:embed="rId4">
                      <a:alphaModFix/>
                    </a:blip>
                    <a:srcRect/>
                    <a:stretch/>
                  </p:blipFill>
                  <p:spPr>
                    <a:xfrm>
                      <a:off x="4062549" y="5320412"/>
                      <a:ext cx="101533" cy="102802"/>
                    </a:xfrm>
                    <a:prstGeom prst="rect">
                      <a:avLst/>
                    </a:prstGeom>
                    <a:noFill/>
                    <a:ln>
                      <a:noFill/>
                    </a:ln>
                  </p:spPr>
                </p:pic>
              </p:grpSp>
            </p:grpSp>
            <p:grpSp>
              <p:nvGrpSpPr>
                <p:cNvPr id="676" name="Google Shape;676;p17"/>
                <p:cNvGrpSpPr/>
                <p:nvPr/>
              </p:nvGrpSpPr>
              <p:grpSpPr>
                <a:xfrm>
                  <a:off x="2344889" y="2176723"/>
                  <a:ext cx="546593" cy="931155"/>
                  <a:chOff x="672564" y="2176723"/>
                  <a:chExt cx="546593" cy="931155"/>
                </a:xfrm>
              </p:grpSpPr>
              <p:pic>
                <p:nvPicPr>
                  <p:cNvPr id="677" name="Google Shape;677;p17"/>
                  <p:cNvPicPr preferRelativeResize="0"/>
                  <p:nvPr/>
                </p:nvPicPr>
                <p:blipFill rotWithShape="1">
                  <a:blip r:embed="rId3">
                    <a:alphaModFix/>
                  </a:blip>
                  <a:srcRect/>
                  <a:stretch/>
                </p:blipFill>
                <p:spPr>
                  <a:xfrm rot="-5400000">
                    <a:off x="256546" y="2592742"/>
                    <a:ext cx="931154" cy="99119"/>
                  </a:xfrm>
                  <a:prstGeom prst="rect">
                    <a:avLst/>
                  </a:prstGeom>
                  <a:noFill/>
                  <a:ln>
                    <a:noFill/>
                  </a:ln>
                </p:spPr>
              </p:pic>
              <p:pic>
                <p:nvPicPr>
                  <p:cNvPr id="678" name="Google Shape;678;p17"/>
                  <p:cNvPicPr preferRelativeResize="0"/>
                  <p:nvPr/>
                </p:nvPicPr>
                <p:blipFill rotWithShape="1">
                  <a:blip r:embed="rId3">
                    <a:alphaModFix/>
                  </a:blip>
                  <a:srcRect/>
                  <a:stretch/>
                </p:blipFill>
                <p:spPr>
                  <a:xfrm rot="-5400000">
                    <a:off x="407251" y="2592741"/>
                    <a:ext cx="931154" cy="99119"/>
                  </a:xfrm>
                  <a:prstGeom prst="rect">
                    <a:avLst/>
                  </a:prstGeom>
                  <a:noFill/>
                  <a:ln>
                    <a:noFill/>
                  </a:ln>
                </p:spPr>
              </p:pic>
              <p:pic>
                <p:nvPicPr>
                  <p:cNvPr id="679" name="Google Shape;679;p17"/>
                  <p:cNvPicPr preferRelativeResize="0"/>
                  <p:nvPr/>
                </p:nvPicPr>
                <p:blipFill rotWithShape="1">
                  <a:blip r:embed="rId3">
                    <a:alphaModFix/>
                  </a:blip>
                  <a:srcRect/>
                  <a:stretch/>
                </p:blipFill>
                <p:spPr>
                  <a:xfrm rot="-5400000">
                    <a:off x="557994" y="2592741"/>
                    <a:ext cx="931154" cy="99119"/>
                  </a:xfrm>
                  <a:prstGeom prst="rect">
                    <a:avLst/>
                  </a:prstGeom>
                  <a:noFill/>
                  <a:ln>
                    <a:noFill/>
                  </a:ln>
                </p:spPr>
              </p:pic>
              <p:grpSp>
                <p:nvGrpSpPr>
                  <p:cNvPr id="680" name="Google Shape;680;p17"/>
                  <p:cNvGrpSpPr/>
                  <p:nvPr/>
                </p:nvGrpSpPr>
                <p:grpSpPr>
                  <a:xfrm>
                    <a:off x="1117624" y="2840087"/>
                    <a:ext cx="101533" cy="259902"/>
                    <a:chOff x="4062549" y="5163312"/>
                    <a:chExt cx="101533" cy="259902"/>
                  </a:xfrm>
                </p:grpSpPr>
                <p:pic>
                  <p:nvPicPr>
                    <p:cNvPr id="681" name="Google Shape;681;p17"/>
                    <p:cNvPicPr preferRelativeResize="0"/>
                    <p:nvPr/>
                  </p:nvPicPr>
                  <p:blipFill rotWithShape="1">
                    <a:blip r:embed="rId4">
                      <a:alphaModFix/>
                    </a:blip>
                    <a:srcRect/>
                    <a:stretch/>
                  </p:blipFill>
                  <p:spPr>
                    <a:xfrm>
                      <a:off x="4062549" y="5163312"/>
                      <a:ext cx="101533" cy="102802"/>
                    </a:xfrm>
                    <a:prstGeom prst="rect">
                      <a:avLst/>
                    </a:prstGeom>
                    <a:noFill/>
                    <a:ln>
                      <a:noFill/>
                    </a:ln>
                  </p:spPr>
                </p:pic>
                <p:pic>
                  <p:nvPicPr>
                    <p:cNvPr id="682" name="Google Shape;682;p17"/>
                    <p:cNvPicPr preferRelativeResize="0"/>
                    <p:nvPr/>
                  </p:nvPicPr>
                  <p:blipFill rotWithShape="1">
                    <a:blip r:embed="rId4">
                      <a:alphaModFix/>
                    </a:blip>
                    <a:srcRect/>
                    <a:stretch/>
                  </p:blipFill>
                  <p:spPr>
                    <a:xfrm>
                      <a:off x="4062549" y="5320412"/>
                      <a:ext cx="101533" cy="102802"/>
                    </a:xfrm>
                    <a:prstGeom prst="rect">
                      <a:avLst/>
                    </a:prstGeom>
                    <a:noFill/>
                    <a:ln>
                      <a:noFill/>
                    </a:ln>
                  </p:spPr>
                </p:pic>
              </p:grpSp>
            </p:grpSp>
          </p:grpSp>
          <p:grpSp>
            <p:nvGrpSpPr>
              <p:cNvPr id="683" name="Google Shape;683;p17"/>
              <p:cNvGrpSpPr/>
              <p:nvPr/>
            </p:nvGrpSpPr>
            <p:grpSpPr>
              <a:xfrm>
                <a:off x="360814" y="5160498"/>
                <a:ext cx="249824" cy="931155"/>
                <a:chOff x="672564" y="2176723"/>
                <a:chExt cx="249824" cy="931155"/>
              </a:xfrm>
            </p:grpSpPr>
            <p:pic>
              <p:nvPicPr>
                <p:cNvPr id="684" name="Google Shape;684;p17"/>
                <p:cNvPicPr preferRelativeResize="0"/>
                <p:nvPr/>
              </p:nvPicPr>
              <p:blipFill rotWithShape="1">
                <a:blip r:embed="rId3">
                  <a:alphaModFix/>
                </a:blip>
                <a:srcRect/>
                <a:stretch/>
              </p:blipFill>
              <p:spPr>
                <a:xfrm rot="-5400000">
                  <a:off x="256546" y="2592742"/>
                  <a:ext cx="931154" cy="99119"/>
                </a:xfrm>
                <a:prstGeom prst="rect">
                  <a:avLst/>
                </a:prstGeom>
                <a:noFill/>
                <a:ln>
                  <a:noFill/>
                </a:ln>
              </p:spPr>
            </p:pic>
            <p:pic>
              <p:nvPicPr>
                <p:cNvPr id="685" name="Google Shape;685;p17"/>
                <p:cNvPicPr preferRelativeResize="0"/>
                <p:nvPr/>
              </p:nvPicPr>
              <p:blipFill rotWithShape="1">
                <a:blip r:embed="rId3">
                  <a:alphaModFix/>
                </a:blip>
                <a:srcRect/>
                <a:stretch/>
              </p:blipFill>
              <p:spPr>
                <a:xfrm rot="-5400000">
                  <a:off x="407251" y="2592741"/>
                  <a:ext cx="931154" cy="99119"/>
                </a:xfrm>
                <a:prstGeom prst="rect">
                  <a:avLst/>
                </a:prstGeom>
                <a:noFill/>
                <a:ln>
                  <a:noFill/>
                </a:ln>
              </p:spPr>
            </p:pic>
          </p:grpSp>
          <p:grpSp>
            <p:nvGrpSpPr>
              <p:cNvPr id="686" name="Google Shape;686;p17"/>
              <p:cNvGrpSpPr/>
              <p:nvPr/>
            </p:nvGrpSpPr>
            <p:grpSpPr>
              <a:xfrm>
                <a:off x="2046164" y="5160498"/>
                <a:ext cx="249824" cy="931155"/>
                <a:chOff x="672564" y="2176723"/>
                <a:chExt cx="249824" cy="931155"/>
              </a:xfrm>
            </p:grpSpPr>
            <p:pic>
              <p:nvPicPr>
                <p:cNvPr id="687" name="Google Shape;687;p17"/>
                <p:cNvPicPr preferRelativeResize="0"/>
                <p:nvPr/>
              </p:nvPicPr>
              <p:blipFill rotWithShape="1">
                <a:blip r:embed="rId3">
                  <a:alphaModFix/>
                </a:blip>
                <a:srcRect/>
                <a:stretch/>
              </p:blipFill>
              <p:spPr>
                <a:xfrm rot="-5400000">
                  <a:off x="256546" y="2592742"/>
                  <a:ext cx="931154" cy="99119"/>
                </a:xfrm>
                <a:prstGeom prst="rect">
                  <a:avLst/>
                </a:prstGeom>
                <a:noFill/>
                <a:ln>
                  <a:noFill/>
                </a:ln>
              </p:spPr>
            </p:pic>
            <p:pic>
              <p:nvPicPr>
                <p:cNvPr id="688" name="Google Shape;688;p17"/>
                <p:cNvPicPr preferRelativeResize="0"/>
                <p:nvPr/>
              </p:nvPicPr>
              <p:blipFill rotWithShape="1">
                <a:blip r:embed="rId3">
                  <a:alphaModFix/>
                </a:blip>
                <a:srcRect/>
                <a:stretch/>
              </p:blipFill>
              <p:spPr>
                <a:xfrm rot="-5400000">
                  <a:off x="407251" y="2592741"/>
                  <a:ext cx="931154" cy="99119"/>
                </a:xfrm>
                <a:prstGeom prst="rect">
                  <a:avLst/>
                </a:prstGeom>
                <a:noFill/>
                <a:ln>
                  <a:noFill/>
                </a:ln>
              </p:spPr>
            </p:pic>
          </p:grpSp>
        </p:grpSp>
      </p:grpSp>
      <p:sp>
        <p:nvSpPr>
          <p:cNvPr id="77" name="TextBox 76">
            <a:extLst>
              <a:ext uri="{FF2B5EF4-FFF2-40B4-BE49-F238E27FC236}">
                <a16:creationId xmlns:a16="http://schemas.microsoft.com/office/drawing/2014/main" id="{E76AA5A5-72CD-904B-8071-C6BC0B285512}"/>
              </a:ext>
            </a:extLst>
          </p:cNvPr>
          <p:cNvSpPr txBox="1"/>
          <p:nvPr/>
        </p:nvSpPr>
        <p:spPr>
          <a:xfrm>
            <a:off x="289260" y="1970041"/>
            <a:ext cx="3355640" cy="369332"/>
          </a:xfrm>
          <a:prstGeom prst="rect">
            <a:avLst/>
          </a:prstGeom>
          <a:noFill/>
        </p:spPr>
        <p:txBody>
          <a:bodyPr wrap="square">
            <a:spAutoFit/>
          </a:bodyPr>
          <a:lstStyle/>
          <a:p>
            <a:pPr marL="12700" lvl="0" algn="ctr"/>
            <a:r>
              <a:rPr lang="en-GB" sz="1800" dirty="0">
                <a:solidFill>
                  <a:schemeClr val="dk1"/>
                </a:solidFill>
                <a:latin typeface="Century Gothic"/>
                <a:ea typeface="Century Gothic"/>
                <a:cs typeface="Century Gothic"/>
                <a:sym typeface="Century Gothic"/>
              </a:rPr>
              <a:t>35 is __________ 38</a:t>
            </a:r>
          </a:p>
        </p:txBody>
      </p:sp>
      <p:sp>
        <p:nvSpPr>
          <p:cNvPr id="78" name="TextBox 77">
            <a:extLst>
              <a:ext uri="{FF2B5EF4-FFF2-40B4-BE49-F238E27FC236}">
                <a16:creationId xmlns:a16="http://schemas.microsoft.com/office/drawing/2014/main" id="{D789D388-1889-CB48-A32E-987731EDE23C}"/>
              </a:ext>
            </a:extLst>
          </p:cNvPr>
          <p:cNvSpPr txBox="1"/>
          <p:nvPr/>
        </p:nvSpPr>
        <p:spPr>
          <a:xfrm>
            <a:off x="4483930" y="1939085"/>
            <a:ext cx="3355640" cy="369332"/>
          </a:xfrm>
          <a:prstGeom prst="rect">
            <a:avLst/>
          </a:prstGeom>
          <a:noFill/>
        </p:spPr>
        <p:txBody>
          <a:bodyPr wrap="square">
            <a:spAutoFit/>
          </a:bodyPr>
          <a:lstStyle/>
          <a:p>
            <a:pPr marL="12700" lvl="0" algn="ctr"/>
            <a:r>
              <a:rPr lang="en-GB" sz="1800" dirty="0">
                <a:solidFill>
                  <a:schemeClr val="dk1"/>
                </a:solidFill>
                <a:latin typeface="Century Gothic"/>
                <a:ea typeface="Century Gothic"/>
                <a:cs typeface="Century Gothic"/>
                <a:sym typeface="Century Gothic"/>
              </a:rPr>
              <a:t>71 is __________ 60 + 9</a:t>
            </a:r>
          </a:p>
        </p:txBody>
      </p:sp>
      <p:sp>
        <p:nvSpPr>
          <p:cNvPr id="79" name="TextBox 78">
            <a:extLst>
              <a:ext uri="{FF2B5EF4-FFF2-40B4-BE49-F238E27FC236}">
                <a16:creationId xmlns:a16="http://schemas.microsoft.com/office/drawing/2014/main" id="{EDAF96E7-1C86-EB4D-800A-173003CB36B2}"/>
              </a:ext>
            </a:extLst>
          </p:cNvPr>
          <p:cNvSpPr txBox="1"/>
          <p:nvPr/>
        </p:nvSpPr>
        <p:spPr>
          <a:xfrm>
            <a:off x="8644143" y="1970041"/>
            <a:ext cx="3258597" cy="369332"/>
          </a:xfrm>
          <a:prstGeom prst="rect">
            <a:avLst/>
          </a:prstGeom>
          <a:noFill/>
        </p:spPr>
        <p:txBody>
          <a:bodyPr wrap="square">
            <a:spAutoFit/>
          </a:bodyPr>
          <a:lstStyle/>
          <a:p>
            <a:pPr marL="12700" lvl="0" algn="ctr" rtl="0">
              <a:spcBef>
                <a:spcPts val="0"/>
              </a:spcBef>
              <a:spcAft>
                <a:spcPts val="0"/>
              </a:spcAft>
              <a:buNone/>
            </a:pPr>
            <a:r>
              <a:rPr lang="en-GB" sz="1800" dirty="0">
                <a:solidFill>
                  <a:schemeClr val="dk1"/>
                </a:solidFill>
                <a:latin typeface="Century Gothic"/>
                <a:ea typeface="Century Gothic"/>
                <a:cs typeface="Century Gothic"/>
                <a:sym typeface="Century Gothic"/>
              </a:rPr>
              <a:t>50 + 4 is __________ fifty-four</a:t>
            </a:r>
          </a:p>
        </p:txBody>
      </p:sp>
      <p:sp>
        <p:nvSpPr>
          <p:cNvPr id="80" name="TextBox 79">
            <a:extLst>
              <a:ext uri="{FF2B5EF4-FFF2-40B4-BE49-F238E27FC236}">
                <a16:creationId xmlns:a16="http://schemas.microsoft.com/office/drawing/2014/main" id="{02DBCDF0-28F9-E14B-8A00-B28574D6DA82}"/>
              </a:ext>
            </a:extLst>
          </p:cNvPr>
          <p:cNvSpPr txBox="1"/>
          <p:nvPr/>
        </p:nvSpPr>
        <p:spPr>
          <a:xfrm>
            <a:off x="110355" y="4826008"/>
            <a:ext cx="3355640" cy="369332"/>
          </a:xfrm>
          <a:prstGeom prst="rect">
            <a:avLst/>
          </a:prstGeom>
          <a:noFill/>
        </p:spPr>
        <p:txBody>
          <a:bodyPr wrap="square">
            <a:spAutoFit/>
          </a:bodyPr>
          <a:lstStyle/>
          <a:p>
            <a:pPr marL="12700" lvl="0" algn="ctr"/>
            <a:r>
              <a:rPr lang="en-GB" sz="1800" dirty="0">
                <a:solidFill>
                  <a:schemeClr val="dk1"/>
                </a:solidFill>
                <a:latin typeface="Century Gothic"/>
                <a:ea typeface="Century Gothic"/>
                <a:cs typeface="Century Gothic"/>
                <a:sym typeface="Century Gothic"/>
              </a:rPr>
              <a:t>57 is __________ 52</a:t>
            </a:r>
          </a:p>
        </p:txBody>
      </p:sp>
      <p:sp>
        <p:nvSpPr>
          <p:cNvPr id="81" name="TextBox 80">
            <a:extLst>
              <a:ext uri="{FF2B5EF4-FFF2-40B4-BE49-F238E27FC236}">
                <a16:creationId xmlns:a16="http://schemas.microsoft.com/office/drawing/2014/main" id="{67F524F2-0DAC-254F-97E0-859AA1D8FDE8}"/>
              </a:ext>
            </a:extLst>
          </p:cNvPr>
          <p:cNvSpPr txBox="1"/>
          <p:nvPr/>
        </p:nvSpPr>
        <p:spPr>
          <a:xfrm>
            <a:off x="4052445" y="4799039"/>
            <a:ext cx="3831810" cy="369332"/>
          </a:xfrm>
          <a:prstGeom prst="rect">
            <a:avLst/>
          </a:prstGeom>
          <a:noFill/>
        </p:spPr>
        <p:txBody>
          <a:bodyPr wrap="square">
            <a:spAutoFit/>
          </a:bodyPr>
          <a:lstStyle/>
          <a:p>
            <a:pPr marL="12700" lvl="0" algn="ctr"/>
            <a:r>
              <a:rPr lang="en-GB" sz="1800" dirty="0">
                <a:solidFill>
                  <a:schemeClr val="dk1"/>
                </a:solidFill>
                <a:latin typeface="Century Gothic"/>
                <a:ea typeface="Century Gothic"/>
                <a:cs typeface="Century Gothic"/>
                <a:sym typeface="Century Gothic"/>
              </a:rPr>
              <a:t>Sixty-two is __________ 30 + 30 + 2</a:t>
            </a:r>
          </a:p>
        </p:txBody>
      </p:sp>
      <p:sp>
        <p:nvSpPr>
          <p:cNvPr id="82" name="TextBox 81">
            <a:extLst>
              <a:ext uri="{FF2B5EF4-FFF2-40B4-BE49-F238E27FC236}">
                <a16:creationId xmlns:a16="http://schemas.microsoft.com/office/drawing/2014/main" id="{89CE9250-9C67-3646-95C8-D7F7742BCAFB}"/>
              </a:ext>
            </a:extLst>
          </p:cNvPr>
          <p:cNvSpPr txBox="1"/>
          <p:nvPr/>
        </p:nvSpPr>
        <p:spPr>
          <a:xfrm>
            <a:off x="8465238" y="4826008"/>
            <a:ext cx="3258597" cy="369332"/>
          </a:xfrm>
          <a:prstGeom prst="rect">
            <a:avLst/>
          </a:prstGeom>
          <a:noFill/>
        </p:spPr>
        <p:txBody>
          <a:bodyPr wrap="square">
            <a:spAutoFit/>
          </a:bodyPr>
          <a:lstStyle/>
          <a:p>
            <a:pPr marL="12700" lvl="0" algn="ctr" rtl="0">
              <a:spcBef>
                <a:spcPts val="0"/>
              </a:spcBef>
              <a:spcAft>
                <a:spcPts val="0"/>
              </a:spcAft>
              <a:buNone/>
            </a:pPr>
            <a:r>
              <a:rPr lang="en-GB" sz="1800" dirty="0">
                <a:solidFill>
                  <a:schemeClr val="dk1"/>
                </a:solidFill>
                <a:latin typeface="Century Gothic"/>
                <a:ea typeface="Century Gothic"/>
                <a:cs typeface="Century Gothic"/>
                <a:sym typeface="Century Gothic"/>
              </a:rPr>
              <a:t>15 + 10 is __________ 18</a:t>
            </a:r>
          </a:p>
        </p:txBody>
      </p:sp>
      <p:grpSp>
        <p:nvGrpSpPr>
          <p:cNvPr id="2" name="Group 1">
            <a:extLst>
              <a:ext uri="{FF2B5EF4-FFF2-40B4-BE49-F238E27FC236}">
                <a16:creationId xmlns:a16="http://schemas.microsoft.com/office/drawing/2014/main" id="{EBCA0911-FB6C-CB45-8EE2-10EB083C70C8}"/>
              </a:ext>
            </a:extLst>
          </p:cNvPr>
          <p:cNvGrpSpPr/>
          <p:nvPr/>
        </p:nvGrpSpPr>
        <p:grpSpPr>
          <a:xfrm>
            <a:off x="1430134" y="2250494"/>
            <a:ext cx="9482434" cy="2819231"/>
            <a:chOff x="1430134" y="2250494"/>
            <a:chExt cx="9482434" cy="2819231"/>
          </a:xfrm>
        </p:grpSpPr>
        <p:sp>
          <p:nvSpPr>
            <p:cNvPr id="84" name="Google Shape;627;p17">
              <a:extLst>
                <a:ext uri="{FF2B5EF4-FFF2-40B4-BE49-F238E27FC236}">
                  <a16:creationId xmlns:a16="http://schemas.microsoft.com/office/drawing/2014/main" id="{1A75B6EF-C1C1-4842-893F-8C072AF217E9}"/>
                </a:ext>
              </a:extLst>
            </p:cNvPr>
            <p:cNvSpPr/>
            <p:nvPr/>
          </p:nvSpPr>
          <p:spPr>
            <a:xfrm>
              <a:off x="1430134" y="2250494"/>
              <a:ext cx="1317218" cy="406200"/>
            </a:xfrm>
            <a:prstGeom prst="roundRect">
              <a:avLst>
                <a:gd name="adj" fmla="val 16667"/>
              </a:avLst>
            </a:prstGeom>
            <a:no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less than</a:t>
              </a:r>
              <a:endParaRPr sz="1800">
                <a:latin typeface="Century Gothic"/>
                <a:ea typeface="Century Gothic"/>
                <a:cs typeface="Century Gothic"/>
                <a:sym typeface="Century Gothic"/>
              </a:endParaRPr>
            </a:p>
          </p:txBody>
        </p:sp>
        <p:sp>
          <p:nvSpPr>
            <p:cNvPr id="85" name="Google Shape;628;p17">
              <a:extLst>
                <a:ext uri="{FF2B5EF4-FFF2-40B4-BE49-F238E27FC236}">
                  <a16:creationId xmlns:a16="http://schemas.microsoft.com/office/drawing/2014/main" id="{F1715686-518D-D348-9F24-8A529ABF7BE9}"/>
                </a:ext>
              </a:extLst>
            </p:cNvPr>
            <p:cNvSpPr/>
            <p:nvPr/>
          </p:nvSpPr>
          <p:spPr>
            <a:xfrm>
              <a:off x="5282606" y="2275224"/>
              <a:ext cx="1723831" cy="406200"/>
            </a:xfrm>
            <a:prstGeom prst="roundRect">
              <a:avLst>
                <a:gd name="adj" fmla="val 16667"/>
              </a:avLst>
            </a:prstGeom>
            <a:no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greater than</a:t>
              </a:r>
              <a:endParaRPr sz="1800" dirty="0">
                <a:latin typeface="Century Gothic"/>
                <a:ea typeface="Century Gothic"/>
                <a:cs typeface="Century Gothic"/>
                <a:sym typeface="Century Gothic"/>
              </a:endParaRPr>
            </a:p>
          </p:txBody>
        </p:sp>
        <p:sp>
          <p:nvSpPr>
            <p:cNvPr id="86" name="Google Shape;629;p17">
              <a:extLst>
                <a:ext uri="{FF2B5EF4-FFF2-40B4-BE49-F238E27FC236}">
                  <a16:creationId xmlns:a16="http://schemas.microsoft.com/office/drawing/2014/main" id="{72B6D993-62FC-1042-8235-225C29AEBB97}"/>
                </a:ext>
              </a:extLst>
            </p:cNvPr>
            <p:cNvSpPr/>
            <p:nvPr/>
          </p:nvSpPr>
          <p:spPr>
            <a:xfrm>
              <a:off x="9634313" y="2275224"/>
              <a:ext cx="1278255" cy="406200"/>
            </a:xfrm>
            <a:prstGeom prst="roundRect">
              <a:avLst>
                <a:gd name="adj" fmla="val 16667"/>
              </a:avLst>
            </a:prstGeom>
            <a:no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equal to</a:t>
              </a:r>
              <a:endParaRPr sz="1800">
                <a:latin typeface="Century Gothic"/>
                <a:ea typeface="Century Gothic"/>
                <a:cs typeface="Century Gothic"/>
                <a:sym typeface="Century Gothic"/>
              </a:endParaRPr>
            </a:p>
          </p:txBody>
        </p:sp>
        <p:sp>
          <p:nvSpPr>
            <p:cNvPr id="87" name="Google Shape;627;p17">
              <a:extLst>
                <a:ext uri="{FF2B5EF4-FFF2-40B4-BE49-F238E27FC236}">
                  <a16:creationId xmlns:a16="http://schemas.microsoft.com/office/drawing/2014/main" id="{04D6A811-EFC4-5B41-9FED-26EDE952A00A}"/>
                </a:ext>
              </a:extLst>
            </p:cNvPr>
            <p:cNvSpPr/>
            <p:nvPr/>
          </p:nvSpPr>
          <p:spPr>
            <a:xfrm>
              <a:off x="1442920" y="4656228"/>
              <a:ext cx="817709" cy="406200"/>
            </a:xfrm>
            <a:prstGeom prst="roundRect">
              <a:avLst>
                <a:gd name="adj" fmla="val 16667"/>
              </a:avLst>
            </a:prstGeom>
            <a:no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&gt;</a:t>
              </a:r>
              <a:endParaRPr sz="1800" dirty="0">
                <a:latin typeface="Century Gothic"/>
                <a:ea typeface="Century Gothic"/>
                <a:cs typeface="Century Gothic"/>
                <a:sym typeface="Century Gothic"/>
              </a:endParaRPr>
            </a:p>
          </p:txBody>
        </p:sp>
        <p:sp>
          <p:nvSpPr>
            <p:cNvPr id="88" name="Google Shape;627;p17">
              <a:extLst>
                <a:ext uri="{FF2B5EF4-FFF2-40B4-BE49-F238E27FC236}">
                  <a16:creationId xmlns:a16="http://schemas.microsoft.com/office/drawing/2014/main" id="{2CB39B0F-1823-CF4C-B7D8-7D7A2DCCD969}"/>
                </a:ext>
              </a:extLst>
            </p:cNvPr>
            <p:cNvSpPr/>
            <p:nvPr/>
          </p:nvSpPr>
          <p:spPr>
            <a:xfrm>
              <a:off x="5556762" y="4650570"/>
              <a:ext cx="817709" cy="406200"/>
            </a:xfrm>
            <a:prstGeom prst="roundRect">
              <a:avLst>
                <a:gd name="adj" fmla="val 16667"/>
              </a:avLst>
            </a:prstGeom>
            <a:no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a:t>
              </a:r>
              <a:endParaRPr sz="1800" dirty="0">
                <a:latin typeface="Century Gothic"/>
                <a:ea typeface="Century Gothic"/>
                <a:cs typeface="Century Gothic"/>
                <a:sym typeface="Century Gothic"/>
              </a:endParaRPr>
            </a:p>
          </p:txBody>
        </p:sp>
        <p:sp>
          <p:nvSpPr>
            <p:cNvPr id="89" name="Google Shape;627;p17">
              <a:extLst>
                <a:ext uri="{FF2B5EF4-FFF2-40B4-BE49-F238E27FC236}">
                  <a16:creationId xmlns:a16="http://schemas.microsoft.com/office/drawing/2014/main" id="{9809B5AC-4874-9643-A1E4-8BD299CA90F7}"/>
                </a:ext>
              </a:extLst>
            </p:cNvPr>
            <p:cNvSpPr/>
            <p:nvPr/>
          </p:nvSpPr>
          <p:spPr>
            <a:xfrm>
              <a:off x="10041851" y="4663525"/>
              <a:ext cx="817709" cy="406200"/>
            </a:xfrm>
            <a:prstGeom prst="roundRect">
              <a:avLst>
                <a:gd name="adj" fmla="val 16667"/>
              </a:avLst>
            </a:prstGeom>
            <a:no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&gt;</a:t>
              </a:r>
              <a:endParaRPr sz="1800" dirty="0">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nextCondLst>
                <p:cond evt="onClick" delay="0">
                  <p:tgtEl>
                    <p:spTgt spid="62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Compar</a:t>
            </a:r>
            <a:r>
              <a:rPr lang="en-GB" sz="1800">
                <a:solidFill>
                  <a:srgbClr val="222222"/>
                </a:solidFill>
                <a:latin typeface="Century Gothic"/>
                <a:ea typeface="Century Gothic"/>
                <a:cs typeface="Century Gothic"/>
                <a:sym typeface="Century Gothic"/>
              </a:rPr>
              <a:t>e</a:t>
            </a:r>
            <a:r>
              <a:rPr lang="en-GB" sz="1800" b="0" i="0" u="none" strike="noStrike" cap="none">
                <a:solidFill>
                  <a:srgbClr val="222222"/>
                </a:solidFill>
                <a:latin typeface="Century Gothic"/>
                <a:ea typeface="Century Gothic"/>
                <a:cs typeface="Century Gothic"/>
                <a:sym typeface="Century Gothic"/>
              </a:rPr>
              <a:t> </a:t>
            </a:r>
            <a:r>
              <a:rPr lang="en-GB" sz="1800">
                <a:solidFill>
                  <a:srgbClr val="222222"/>
                </a:solidFill>
                <a:latin typeface="Century Gothic"/>
                <a:ea typeface="Century Gothic"/>
                <a:cs typeface="Century Gothic"/>
                <a:sym typeface="Century Gothic"/>
              </a:rPr>
              <a:t>representations of numbers to 100 using &gt;, &lt; and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Compar</a:t>
            </a:r>
            <a:r>
              <a:rPr lang="en-GB" sz="1800">
                <a:solidFill>
                  <a:srgbClr val="222222"/>
                </a:solidFill>
                <a:latin typeface="Century Gothic"/>
                <a:ea typeface="Century Gothic"/>
                <a:cs typeface="Century Gothic"/>
                <a:sym typeface="Century Gothic"/>
              </a:rPr>
              <a:t>e numbers: </a:t>
            </a:r>
            <a:r>
              <a:rPr lang="en-GB" sz="1800" b="0" i="0" u="none" strike="noStrike" cap="none">
                <a:solidFill>
                  <a:srgbClr val="222222"/>
                </a:solidFill>
                <a:latin typeface="Century Gothic"/>
                <a:ea typeface="Century Gothic"/>
                <a:cs typeface="Century Gothic"/>
                <a:sym typeface="Century Gothic"/>
              </a:rPr>
              <a:t>Base 10</a:t>
            </a:r>
            <a:r>
              <a:rPr lang="en-GB" sz="1800">
                <a:solidFill>
                  <a:srgbClr val="222222"/>
                </a:solidFill>
                <a:latin typeface="Century Gothic"/>
                <a:ea typeface="Century Gothic"/>
                <a:cs typeface="Century Gothic"/>
                <a:sym typeface="Century Gothic"/>
              </a:rPr>
              <a:t> representations</a:t>
            </a:r>
            <a:r>
              <a:rPr lang="en-GB" sz="1800" b="0" i="0" u="none" strike="noStrike" cap="none">
                <a:solidFill>
                  <a:srgbClr val="222222"/>
                </a:solidFill>
                <a:latin typeface="Century Gothic"/>
                <a:ea typeface="Century Gothic"/>
                <a:cs typeface="Century Gothic"/>
                <a:sym typeface="Century Gothic"/>
              </a:rPr>
              <a:t> and pla</a:t>
            </a:r>
            <a:r>
              <a:rPr lang="en-GB" sz="1800">
                <a:solidFill>
                  <a:srgbClr val="222222"/>
                </a:solidFill>
                <a:latin typeface="Century Gothic"/>
                <a:ea typeface="Century Gothic"/>
                <a:cs typeface="Century Gothic"/>
                <a:sym typeface="Century Gothic"/>
              </a:rPr>
              <a:t>ce value charts and </a:t>
            </a:r>
            <a:r>
              <a:rPr lang="en-GB" sz="1800" b="0" i="0" u="none" strike="noStrike" cap="none">
                <a:solidFill>
                  <a:srgbClr val="222222"/>
                </a:solidFill>
                <a:latin typeface="Century Gothic"/>
                <a:ea typeface="Century Gothic"/>
                <a:cs typeface="Century Gothic"/>
                <a:sym typeface="Century Gothic"/>
              </a:rPr>
              <a:t>counters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a:t>
            </a:r>
            <a:r>
              <a:rPr lang="en-GB" sz="1800">
                <a:solidFill>
                  <a:srgbClr val="222222"/>
                </a:solidFill>
                <a:latin typeface="Century Gothic"/>
                <a:ea typeface="Century Gothic"/>
                <a:cs typeface="Century Gothic"/>
                <a:sym typeface="Century Gothic"/>
              </a:rPr>
              <a:t>Compare numbers: Base 10 representations and place value charts and counters</a:t>
            </a:r>
            <a:endParaRPr sz="180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Complete a comparison: </a:t>
            </a:r>
            <a:r>
              <a:rPr lang="en-GB" sz="1800">
                <a:solidFill>
                  <a:srgbClr val="222222"/>
                </a:solidFill>
                <a:latin typeface="Century Gothic"/>
                <a:ea typeface="Century Gothic"/>
                <a:cs typeface="Century Gothic"/>
                <a:sym typeface="Century Gothic"/>
              </a:rPr>
              <a:t>Base 10 representations and place value charts and counters</a:t>
            </a:r>
            <a:endParaRPr sz="180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a:t>
            </a:r>
            <a:r>
              <a:rPr lang="en-GB" sz="1800">
                <a:solidFill>
                  <a:srgbClr val="222222"/>
                </a:solidFill>
                <a:latin typeface="Century Gothic"/>
                <a:ea typeface="Century Gothic"/>
                <a:cs typeface="Century Gothic"/>
                <a:sym typeface="Century Gothic"/>
              </a:rPr>
              <a:t>Complete a comparison: Base 10 representations and place value charts and counters</a:t>
            </a:r>
            <a:endParaRPr sz="180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a:t>
            </a:r>
            <a:r>
              <a:rPr lang="en-GB" sz="1800">
                <a:solidFill>
                  <a:srgbClr val="222222"/>
                </a:solidFill>
                <a:latin typeface="Century Gothic"/>
                <a:ea typeface="Century Gothic"/>
                <a:cs typeface="Century Gothic"/>
                <a:sym typeface="Century Gothic"/>
              </a:rPr>
              <a:t>Reasoning and problem solving</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a:t>
            </a:r>
            <a:r>
              <a:rPr lang="en-GB" sz="1800">
                <a:solidFill>
                  <a:srgbClr val="222222"/>
                </a:solidFill>
                <a:latin typeface="Century Gothic"/>
                <a:ea typeface="Century Gothic"/>
                <a:cs typeface="Century Gothic"/>
                <a:sym typeface="Century Gothic"/>
              </a:rPr>
              <a:t>Reasoning and problem solving</a:t>
            </a:r>
            <a:endParaRPr sz="1800" b="0" i="0" u="none" strike="noStrike" cap="none">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compare 2-digit numbers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00" cy="30007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dirty="0">
                <a:solidFill>
                  <a:srgbClr val="222222"/>
                </a:solidFill>
                <a:latin typeface="Century Gothic"/>
                <a:ea typeface="Century Gothic"/>
                <a:cs typeface="Century Gothic"/>
                <a:sym typeface="Century Gothic"/>
              </a:rPr>
              <a:t>When comparing three-digit numbers, start with the hundreds. If the hundreds are the same, compare the tens. If the tens are the same, compare the ones.</a:t>
            </a:r>
            <a:endParaRPr dirty="0"/>
          </a:p>
          <a:p>
            <a:pPr marL="0" marR="0" lvl="0" indent="0" algn="l" rtl="0">
              <a:lnSpc>
                <a:spcPct val="150000"/>
              </a:lnSpc>
              <a:spcBef>
                <a:spcPts val="0"/>
              </a:spcBef>
              <a:spcAft>
                <a:spcPts val="0"/>
              </a:spcAft>
              <a:buNone/>
            </a:pPr>
            <a:r>
              <a:rPr lang="en-GB" sz="1800" b="0" i="0" u="none" strike="noStrike" cap="none" dirty="0">
                <a:solidFill>
                  <a:srgbClr val="222222"/>
                </a:solidFill>
                <a:latin typeface="Century Gothic"/>
                <a:ea typeface="Century Gothic"/>
                <a:cs typeface="Century Gothic"/>
                <a:sym typeface="Century Gothic"/>
              </a:rPr>
              <a:t>Compare digits with the same place value. </a:t>
            </a:r>
            <a:endParaRPr dirty="0"/>
          </a:p>
          <a:p>
            <a:pPr lvl="0">
              <a:lnSpc>
                <a:spcPct val="150000"/>
              </a:lnSpc>
            </a:pP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is greater than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a:t>
            </a:r>
            <a:endParaRPr dirty="0"/>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dirty="0">
                <a:solidFill>
                  <a:srgbClr val="222222"/>
                </a:solidFill>
                <a:latin typeface="Century Gothic"/>
                <a:ea typeface="Century Gothic"/>
                <a:cs typeface="Century Gothic"/>
                <a:sym typeface="Century Gothic"/>
              </a:rPr>
              <a:t>752 is greater than 572.</a:t>
            </a:r>
            <a:endParaRPr dirty="0"/>
          </a:p>
          <a:p>
            <a:pPr lvl="0">
              <a:lnSpc>
                <a:spcPct val="150000"/>
              </a:lnSpc>
            </a:pP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is smaller than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a:t>
            </a:r>
            <a:endParaRPr dirty="0"/>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dirty="0">
                <a:solidFill>
                  <a:srgbClr val="222222"/>
                </a:solidFill>
                <a:latin typeface="Century Gothic"/>
                <a:ea typeface="Century Gothic"/>
                <a:cs typeface="Century Gothic"/>
                <a:sym typeface="Century Gothic"/>
              </a:rPr>
              <a:t>572 is smaller than 725.</a:t>
            </a:r>
            <a:endParaRPr dirty="0"/>
          </a:p>
        </p:txBody>
      </p:sp>
      <p:graphicFrame>
        <p:nvGraphicFramePr>
          <p:cNvPr id="63" name="Google Shape;63;p3"/>
          <p:cNvGraphicFramePr/>
          <p:nvPr>
            <p:extLst>
              <p:ext uri="{D42A27DB-BD31-4B8C-83A1-F6EECF244321}">
                <p14:modId xmlns:p14="http://schemas.microsoft.com/office/powerpoint/2010/main" val="912749187"/>
              </p:ext>
            </p:extLst>
          </p:nvPr>
        </p:nvGraphicFramePr>
        <p:xfrm>
          <a:off x="263524" y="1155866"/>
          <a:ext cx="11736400" cy="1849170"/>
        </p:xfrm>
        <a:graphic>
          <a:graphicData uri="http://schemas.openxmlformats.org/drawingml/2006/table">
            <a:tbl>
              <a:tblPr firstRow="1" bandRow="1">
                <a:noFill/>
                <a:tableStyleId>{27BF9896-84D3-49EE-B51F-0A820E6BA6F0}</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greater than</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less than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hundreds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tens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ones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place value column</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compare</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equal</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most</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fewest</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47956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b="1"/>
              <a:t>Which symbol should be used to compare the objects? </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&lt;</a:t>
            </a:r>
            <a:endParaRPr/>
          </a:p>
        </p:txBody>
      </p:sp>
      <p:sp>
        <p:nvSpPr>
          <p:cNvPr id="71" name="Google Shape;71;p4"/>
          <p:cNvSpPr txBox="1">
            <a:spLocks noGrp="1"/>
          </p:cNvSpPr>
          <p:nvPr>
            <p:ph type="body" idx="3"/>
          </p:nvPr>
        </p:nvSpPr>
        <p:spPr>
          <a:xfrm>
            <a:off x="820506" y="4794521"/>
            <a:ext cx="5181036" cy="106595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They are different types of resources and so they cannot be compared.</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&gt;</a:t>
            </a:r>
            <a:endParaRPr/>
          </a:p>
        </p:txBody>
      </p:sp>
      <p:sp>
        <p:nvSpPr>
          <p:cNvPr id="74" name="Google Shape;74;p4"/>
          <p:cNvSpPr/>
          <p:nvPr/>
        </p:nvSpPr>
        <p:spPr>
          <a:xfrm>
            <a:off x="5576607" y="1852292"/>
            <a:ext cx="1027887" cy="839597"/>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pic>
        <p:nvPicPr>
          <p:cNvPr id="75" name="Google Shape;75;p4"/>
          <p:cNvPicPr preferRelativeResize="0"/>
          <p:nvPr/>
        </p:nvPicPr>
        <p:blipFill rotWithShape="1">
          <a:blip r:embed="rId3">
            <a:alphaModFix/>
          </a:blip>
          <a:srcRect/>
          <a:stretch/>
        </p:blipFill>
        <p:spPr>
          <a:xfrm>
            <a:off x="3411024" y="1823646"/>
            <a:ext cx="471488" cy="442913"/>
          </a:xfrm>
          <a:prstGeom prst="rect">
            <a:avLst/>
          </a:prstGeom>
          <a:noFill/>
          <a:ln>
            <a:noFill/>
          </a:ln>
        </p:spPr>
      </p:pic>
      <p:pic>
        <p:nvPicPr>
          <p:cNvPr id="76" name="Google Shape;76;p4"/>
          <p:cNvPicPr preferRelativeResize="0"/>
          <p:nvPr/>
        </p:nvPicPr>
        <p:blipFill rotWithShape="1">
          <a:blip r:embed="rId4">
            <a:alphaModFix/>
          </a:blip>
          <a:srcRect/>
          <a:stretch/>
        </p:blipFill>
        <p:spPr>
          <a:xfrm>
            <a:off x="4495329" y="2311600"/>
            <a:ext cx="442913" cy="442913"/>
          </a:xfrm>
          <a:prstGeom prst="rect">
            <a:avLst/>
          </a:prstGeom>
          <a:noFill/>
          <a:ln>
            <a:noFill/>
          </a:ln>
        </p:spPr>
      </p:pic>
      <p:pic>
        <p:nvPicPr>
          <p:cNvPr id="77" name="Google Shape;77;p4"/>
          <p:cNvPicPr preferRelativeResize="0"/>
          <p:nvPr/>
        </p:nvPicPr>
        <p:blipFill rotWithShape="1">
          <a:blip r:embed="rId5">
            <a:alphaModFix/>
          </a:blip>
          <a:srcRect/>
          <a:stretch/>
        </p:blipFill>
        <p:spPr>
          <a:xfrm>
            <a:off x="3411024" y="2308917"/>
            <a:ext cx="471488" cy="442913"/>
          </a:xfrm>
          <a:prstGeom prst="rect">
            <a:avLst/>
          </a:prstGeom>
          <a:noFill/>
          <a:ln>
            <a:noFill/>
          </a:ln>
        </p:spPr>
      </p:pic>
      <p:pic>
        <p:nvPicPr>
          <p:cNvPr id="78" name="Google Shape;78;p4"/>
          <p:cNvPicPr preferRelativeResize="0"/>
          <p:nvPr/>
        </p:nvPicPr>
        <p:blipFill rotWithShape="1">
          <a:blip r:embed="rId6">
            <a:alphaModFix/>
          </a:blip>
          <a:srcRect/>
          <a:stretch/>
        </p:blipFill>
        <p:spPr>
          <a:xfrm>
            <a:off x="10512933" y="2143415"/>
            <a:ext cx="128675" cy="128675"/>
          </a:xfrm>
          <a:prstGeom prst="rect">
            <a:avLst/>
          </a:prstGeom>
          <a:noFill/>
          <a:ln>
            <a:noFill/>
          </a:ln>
        </p:spPr>
      </p:pic>
      <p:pic>
        <p:nvPicPr>
          <p:cNvPr id="79" name="Google Shape;79;p4"/>
          <p:cNvPicPr preferRelativeResize="0"/>
          <p:nvPr/>
        </p:nvPicPr>
        <p:blipFill rotWithShape="1">
          <a:blip r:embed="rId7">
            <a:alphaModFix/>
          </a:blip>
          <a:srcRect/>
          <a:stretch/>
        </p:blipFill>
        <p:spPr>
          <a:xfrm rot="-5400000">
            <a:off x="9396997" y="2202220"/>
            <a:ext cx="1225750" cy="128675"/>
          </a:xfrm>
          <a:prstGeom prst="rect">
            <a:avLst/>
          </a:prstGeom>
          <a:noFill/>
          <a:ln>
            <a:noFill/>
          </a:ln>
        </p:spPr>
      </p:pic>
      <p:pic>
        <p:nvPicPr>
          <p:cNvPr id="80" name="Google Shape;80;p4"/>
          <p:cNvPicPr preferRelativeResize="0"/>
          <p:nvPr/>
        </p:nvPicPr>
        <p:blipFill rotWithShape="1">
          <a:blip r:embed="rId8">
            <a:alphaModFix/>
          </a:blip>
          <a:srcRect/>
          <a:stretch/>
        </p:blipFill>
        <p:spPr>
          <a:xfrm>
            <a:off x="7223552" y="1653685"/>
            <a:ext cx="1225750" cy="1225750"/>
          </a:xfrm>
          <a:prstGeom prst="rect">
            <a:avLst/>
          </a:prstGeom>
          <a:noFill/>
          <a:ln>
            <a:noFill/>
          </a:ln>
        </p:spPr>
      </p:pic>
      <p:pic>
        <p:nvPicPr>
          <p:cNvPr id="81" name="Google Shape;81;p4"/>
          <p:cNvPicPr preferRelativeResize="0"/>
          <p:nvPr/>
        </p:nvPicPr>
        <p:blipFill rotWithShape="1">
          <a:blip r:embed="rId3">
            <a:alphaModFix/>
          </a:blip>
          <a:srcRect/>
          <a:stretch/>
        </p:blipFill>
        <p:spPr>
          <a:xfrm>
            <a:off x="3946033" y="1823646"/>
            <a:ext cx="471488" cy="442913"/>
          </a:xfrm>
          <a:prstGeom prst="rect">
            <a:avLst/>
          </a:prstGeom>
          <a:noFill/>
          <a:ln>
            <a:noFill/>
          </a:ln>
        </p:spPr>
      </p:pic>
      <p:pic>
        <p:nvPicPr>
          <p:cNvPr id="82" name="Google Shape;82;p4"/>
          <p:cNvPicPr preferRelativeResize="0"/>
          <p:nvPr/>
        </p:nvPicPr>
        <p:blipFill rotWithShape="1">
          <a:blip r:embed="rId3">
            <a:alphaModFix/>
          </a:blip>
          <a:srcRect/>
          <a:stretch/>
        </p:blipFill>
        <p:spPr>
          <a:xfrm>
            <a:off x="4481042" y="1823645"/>
            <a:ext cx="471488" cy="442913"/>
          </a:xfrm>
          <a:prstGeom prst="rect">
            <a:avLst/>
          </a:prstGeom>
          <a:noFill/>
          <a:ln>
            <a:noFill/>
          </a:ln>
        </p:spPr>
      </p:pic>
      <p:pic>
        <p:nvPicPr>
          <p:cNvPr id="83" name="Google Shape;83;p4"/>
          <p:cNvPicPr preferRelativeResize="0"/>
          <p:nvPr/>
        </p:nvPicPr>
        <p:blipFill rotWithShape="1">
          <a:blip r:embed="rId5">
            <a:alphaModFix/>
          </a:blip>
          <a:srcRect/>
          <a:stretch/>
        </p:blipFill>
        <p:spPr>
          <a:xfrm>
            <a:off x="3947547" y="2308917"/>
            <a:ext cx="471488" cy="442913"/>
          </a:xfrm>
          <a:prstGeom prst="rect">
            <a:avLst/>
          </a:prstGeom>
          <a:noFill/>
          <a:ln>
            <a:noFill/>
          </a:ln>
        </p:spPr>
      </p:pic>
      <p:pic>
        <p:nvPicPr>
          <p:cNvPr id="84" name="Google Shape;84;p4"/>
          <p:cNvPicPr preferRelativeResize="0"/>
          <p:nvPr/>
        </p:nvPicPr>
        <p:blipFill rotWithShape="1">
          <a:blip r:embed="rId8">
            <a:alphaModFix/>
          </a:blip>
          <a:srcRect/>
          <a:stretch/>
        </p:blipFill>
        <p:spPr>
          <a:xfrm>
            <a:off x="8567442" y="1653685"/>
            <a:ext cx="1225750" cy="1225750"/>
          </a:xfrm>
          <a:prstGeom prst="rect">
            <a:avLst/>
          </a:prstGeom>
          <a:noFill/>
          <a:ln>
            <a:noFill/>
          </a:ln>
        </p:spPr>
      </p:pic>
      <p:pic>
        <p:nvPicPr>
          <p:cNvPr id="85" name="Google Shape;85;p4"/>
          <p:cNvPicPr preferRelativeResize="0"/>
          <p:nvPr/>
        </p:nvPicPr>
        <p:blipFill rotWithShape="1">
          <a:blip r:embed="rId7">
            <a:alphaModFix/>
          </a:blip>
          <a:srcRect/>
          <a:stretch/>
        </p:blipFill>
        <p:spPr>
          <a:xfrm rot="-5400000">
            <a:off x="9678015" y="2202219"/>
            <a:ext cx="1225750" cy="128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compare numbers to 1,000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8" name="Google Shape;98;p6"/>
          <p:cNvGrpSpPr/>
          <p:nvPr/>
        </p:nvGrpSpPr>
        <p:grpSpPr>
          <a:xfrm>
            <a:off x="6498250" y="1835125"/>
            <a:ext cx="4760200" cy="2154531"/>
            <a:chOff x="6591100" y="2891475"/>
            <a:chExt cx="4760200" cy="2154531"/>
          </a:xfrm>
        </p:grpSpPr>
        <p:sp>
          <p:nvSpPr>
            <p:cNvPr id="99" name="Google Shape;99;p6"/>
            <p:cNvSpPr/>
            <p:nvPr/>
          </p:nvSpPr>
          <p:spPr>
            <a:xfrm>
              <a:off x="8505775" y="3126148"/>
              <a:ext cx="1027800" cy="605700"/>
            </a:xfrm>
            <a:prstGeom prst="roundRect">
              <a:avLst>
                <a:gd name="adj" fmla="val 16667"/>
              </a:avLst>
            </a:prstGeom>
            <a:noFill/>
            <a:ln w="38100" cap="flat" cmpd="sng">
              <a:solidFill>
                <a:srgbClr val="CDD4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pic>
          <p:nvPicPr>
            <p:cNvPr id="100" name="Google Shape;100;p6"/>
            <p:cNvPicPr preferRelativeResize="0"/>
            <p:nvPr/>
          </p:nvPicPr>
          <p:blipFill rotWithShape="1">
            <a:blip r:embed="rId3">
              <a:alphaModFix/>
            </a:blip>
            <a:srcRect/>
            <a:stretch/>
          </p:blipFill>
          <p:spPr>
            <a:xfrm>
              <a:off x="9931119" y="2891475"/>
              <a:ext cx="207169" cy="1221581"/>
            </a:xfrm>
            <a:prstGeom prst="rect">
              <a:avLst/>
            </a:prstGeom>
            <a:noFill/>
            <a:ln>
              <a:noFill/>
            </a:ln>
          </p:spPr>
        </p:pic>
        <p:pic>
          <p:nvPicPr>
            <p:cNvPr id="101" name="Google Shape;101;p6"/>
            <p:cNvPicPr preferRelativeResize="0"/>
            <p:nvPr/>
          </p:nvPicPr>
          <p:blipFill rotWithShape="1">
            <a:blip r:embed="rId3">
              <a:alphaModFix/>
            </a:blip>
            <a:srcRect/>
            <a:stretch/>
          </p:blipFill>
          <p:spPr>
            <a:xfrm>
              <a:off x="10234369" y="2891475"/>
              <a:ext cx="207169" cy="1221581"/>
            </a:xfrm>
            <a:prstGeom prst="rect">
              <a:avLst/>
            </a:prstGeom>
            <a:noFill/>
            <a:ln>
              <a:noFill/>
            </a:ln>
          </p:spPr>
        </p:pic>
        <p:pic>
          <p:nvPicPr>
            <p:cNvPr id="102" name="Google Shape;102;p6"/>
            <p:cNvPicPr preferRelativeResize="0"/>
            <p:nvPr/>
          </p:nvPicPr>
          <p:blipFill rotWithShape="1">
            <a:blip r:embed="rId3">
              <a:alphaModFix/>
            </a:blip>
            <a:srcRect/>
            <a:stretch/>
          </p:blipFill>
          <p:spPr>
            <a:xfrm>
              <a:off x="10537619" y="2891475"/>
              <a:ext cx="207169" cy="1221581"/>
            </a:xfrm>
            <a:prstGeom prst="rect">
              <a:avLst/>
            </a:prstGeom>
            <a:noFill/>
            <a:ln>
              <a:noFill/>
            </a:ln>
          </p:spPr>
        </p:pic>
        <p:pic>
          <p:nvPicPr>
            <p:cNvPr id="103" name="Google Shape;103;p6"/>
            <p:cNvPicPr preferRelativeResize="0"/>
            <p:nvPr/>
          </p:nvPicPr>
          <p:blipFill rotWithShape="1">
            <a:blip r:embed="rId3">
              <a:alphaModFix/>
            </a:blip>
            <a:srcRect/>
            <a:stretch/>
          </p:blipFill>
          <p:spPr>
            <a:xfrm>
              <a:off x="10840869" y="2891475"/>
              <a:ext cx="207169" cy="1221581"/>
            </a:xfrm>
            <a:prstGeom prst="rect">
              <a:avLst/>
            </a:prstGeom>
            <a:noFill/>
            <a:ln>
              <a:noFill/>
            </a:ln>
          </p:spPr>
        </p:pic>
        <p:pic>
          <p:nvPicPr>
            <p:cNvPr id="104" name="Google Shape;104;p6"/>
            <p:cNvPicPr preferRelativeResize="0"/>
            <p:nvPr/>
          </p:nvPicPr>
          <p:blipFill rotWithShape="1">
            <a:blip r:embed="rId4">
              <a:alphaModFix/>
            </a:blip>
            <a:srcRect/>
            <a:stretch/>
          </p:blipFill>
          <p:spPr>
            <a:xfrm>
              <a:off x="9931131" y="4211706"/>
              <a:ext cx="207169" cy="228600"/>
            </a:xfrm>
            <a:prstGeom prst="rect">
              <a:avLst/>
            </a:prstGeom>
            <a:noFill/>
            <a:ln>
              <a:noFill/>
            </a:ln>
          </p:spPr>
        </p:pic>
        <p:pic>
          <p:nvPicPr>
            <p:cNvPr id="105" name="Google Shape;105;p6"/>
            <p:cNvPicPr preferRelativeResize="0"/>
            <p:nvPr/>
          </p:nvPicPr>
          <p:blipFill rotWithShape="1">
            <a:blip r:embed="rId4">
              <a:alphaModFix/>
            </a:blip>
            <a:srcRect/>
            <a:stretch/>
          </p:blipFill>
          <p:spPr>
            <a:xfrm>
              <a:off x="10234381" y="4211706"/>
              <a:ext cx="207169" cy="228600"/>
            </a:xfrm>
            <a:prstGeom prst="rect">
              <a:avLst/>
            </a:prstGeom>
            <a:noFill/>
            <a:ln>
              <a:noFill/>
            </a:ln>
          </p:spPr>
        </p:pic>
        <p:pic>
          <p:nvPicPr>
            <p:cNvPr id="106" name="Google Shape;106;p6"/>
            <p:cNvPicPr preferRelativeResize="0"/>
            <p:nvPr/>
          </p:nvPicPr>
          <p:blipFill rotWithShape="1">
            <a:blip r:embed="rId4">
              <a:alphaModFix/>
            </a:blip>
            <a:srcRect/>
            <a:stretch/>
          </p:blipFill>
          <p:spPr>
            <a:xfrm>
              <a:off x="10537631" y="4211706"/>
              <a:ext cx="207169" cy="228600"/>
            </a:xfrm>
            <a:prstGeom prst="rect">
              <a:avLst/>
            </a:prstGeom>
            <a:noFill/>
            <a:ln>
              <a:noFill/>
            </a:ln>
          </p:spPr>
        </p:pic>
        <p:pic>
          <p:nvPicPr>
            <p:cNvPr id="107" name="Google Shape;107;p6"/>
            <p:cNvPicPr preferRelativeResize="0"/>
            <p:nvPr/>
          </p:nvPicPr>
          <p:blipFill rotWithShape="1">
            <a:blip r:embed="rId4">
              <a:alphaModFix/>
            </a:blip>
            <a:srcRect/>
            <a:stretch/>
          </p:blipFill>
          <p:spPr>
            <a:xfrm>
              <a:off x="10840881" y="4211706"/>
              <a:ext cx="207169" cy="228600"/>
            </a:xfrm>
            <a:prstGeom prst="rect">
              <a:avLst/>
            </a:prstGeom>
            <a:noFill/>
            <a:ln>
              <a:noFill/>
            </a:ln>
          </p:spPr>
        </p:pic>
        <p:pic>
          <p:nvPicPr>
            <p:cNvPr id="108" name="Google Shape;108;p6"/>
            <p:cNvPicPr preferRelativeResize="0"/>
            <p:nvPr/>
          </p:nvPicPr>
          <p:blipFill rotWithShape="1">
            <a:blip r:embed="rId4">
              <a:alphaModFix/>
            </a:blip>
            <a:srcRect/>
            <a:stretch/>
          </p:blipFill>
          <p:spPr>
            <a:xfrm>
              <a:off x="11144131" y="4211706"/>
              <a:ext cx="207169" cy="228600"/>
            </a:xfrm>
            <a:prstGeom prst="rect">
              <a:avLst/>
            </a:prstGeom>
            <a:noFill/>
            <a:ln>
              <a:noFill/>
            </a:ln>
          </p:spPr>
        </p:pic>
        <p:pic>
          <p:nvPicPr>
            <p:cNvPr id="109" name="Google Shape;109;p6"/>
            <p:cNvPicPr preferRelativeResize="0"/>
            <p:nvPr/>
          </p:nvPicPr>
          <p:blipFill rotWithShape="1">
            <a:blip r:embed="rId4">
              <a:alphaModFix/>
            </a:blip>
            <a:srcRect/>
            <a:stretch/>
          </p:blipFill>
          <p:spPr>
            <a:xfrm>
              <a:off x="9931131" y="4538956"/>
              <a:ext cx="207169" cy="228600"/>
            </a:xfrm>
            <a:prstGeom prst="rect">
              <a:avLst/>
            </a:prstGeom>
            <a:noFill/>
            <a:ln>
              <a:noFill/>
            </a:ln>
          </p:spPr>
        </p:pic>
        <p:pic>
          <p:nvPicPr>
            <p:cNvPr id="110" name="Google Shape;110;p6"/>
            <p:cNvPicPr preferRelativeResize="0"/>
            <p:nvPr/>
          </p:nvPicPr>
          <p:blipFill rotWithShape="1">
            <a:blip r:embed="rId4">
              <a:alphaModFix/>
            </a:blip>
            <a:srcRect/>
            <a:stretch/>
          </p:blipFill>
          <p:spPr>
            <a:xfrm>
              <a:off x="10234381" y="4538956"/>
              <a:ext cx="207169" cy="228600"/>
            </a:xfrm>
            <a:prstGeom prst="rect">
              <a:avLst/>
            </a:prstGeom>
            <a:noFill/>
            <a:ln>
              <a:noFill/>
            </a:ln>
          </p:spPr>
        </p:pic>
        <p:pic>
          <p:nvPicPr>
            <p:cNvPr id="111" name="Google Shape;111;p6"/>
            <p:cNvPicPr preferRelativeResize="0"/>
            <p:nvPr/>
          </p:nvPicPr>
          <p:blipFill rotWithShape="1">
            <a:blip r:embed="rId4">
              <a:alphaModFix/>
            </a:blip>
            <a:srcRect/>
            <a:stretch/>
          </p:blipFill>
          <p:spPr>
            <a:xfrm>
              <a:off x="10537631" y="4538956"/>
              <a:ext cx="207169" cy="228600"/>
            </a:xfrm>
            <a:prstGeom prst="rect">
              <a:avLst/>
            </a:prstGeom>
            <a:noFill/>
            <a:ln>
              <a:noFill/>
            </a:ln>
          </p:spPr>
        </p:pic>
        <p:pic>
          <p:nvPicPr>
            <p:cNvPr id="112" name="Google Shape;112;p6"/>
            <p:cNvPicPr preferRelativeResize="0"/>
            <p:nvPr/>
          </p:nvPicPr>
          <p:blipFill rotWithShape="1">
            <a:blip r:embed="rId4">
              <a:alphaModFix/>
            </a:blip>
            <a:srcRect/>
            <a:stretch/>
          </p:blipFill>
          <p:spPr>
            <a:xfrm>
              <a:off x="10840881" y="4538956"/>
              <a:ext cx="207169" cy="228600"/>
            </a:xfrm>
            <a:prstGeom prst="rect">
              <a:avLst/>
            </a:prstGeom>
            <a:noFill/>
            <a:ln>
              <a:noFill/>
            </a:ln>
          </p:spPr>
        </p:pic>
        <p:pic>
          <p:nvPicPr>
            <p:cNvPr id="113" name="Google Shape;113;p6"/>
            <p:cNvPicPr preferRelativeResize="0"/>
            <p:nvPr/>
          </p:nvPicPr>
          <p:blipFill rotWithShape="1">
            <a:blip r:embed="rId4">
              <a:alphaModFix/>
            </a:blip>
            <a:srcRect/>
            <a:stretch/>
          </p:blipFill>
          <p:spPr>
            <a:xfrm>
              <a:off x="11144131" y="4538956"/>
              <a:ext cx="207169" cy="228600"/>
            </a:xfrm>
            <a:prstGeom prst="rect">
              <a:avLst/>
            </a:prstGeom>
            <a:noFill/>
            <a:ln>
              <a:noFill/>
            </a:ln>
          </p:spPr>
        </p:pic>
        <p:pic>
          <p:nvPicPr>
            <p:cNvPr id="114" name="Google Shape;114;p6"/>
            <p:cNvPicPr preferRelativeResize="0"/>
            <p:nvPr/>
          </p:nvPicPr>
          <p:blipFill rotWithShape="1">
            <a:blip r:embed="rId4">
              <a:alphaModFix/>
            </a:blip>
            <a:srcRect/>
            <a:stretch/>
          </p:blipFill>
          <p:spPr>
            <a:xfrm>
              <a:off x="9931131" y="4817406"/>
              <a:ext cx="207169" cy="228600"/>
            </a:xfrm>
            <a:prstGeom prst="rect">
              <a:avLst/>
            </a:prstGeom>
            <a:noFill/>
            <a:ln>
              <a:noFill/>
            </a:ln>
          </p:spPr>
        </p:pic>
        <p:pic>
          <p:nvPicPr>
            <p:cNvPr id="115" name="Google Shape;115;p6"/>
            <p:cNvPicPr preferRelativeResize="0"/>
            <p:nvPr/>
          </p:nvPicPr>
          <p:blipFill rotWithShape="1">
            <a:blip r:embed="rId4">
              <a:alphaModFix/>
            </a:blip>
            <a:srcRect/>
            <a:stretch/>
          </p:blipFill>
          <p:spPr>
            <a:xfrm>
              <a:off x="10234381" y="4817406"/>
              <a:ext cx="207169" cy="228600"/>
            </a:xfrm>
            <a:prstGeom prst="rect">
              <a:avLst/>
            </a:prstGeom>
            <a:noFill/>
            <a:ln>
              <a:noFill/>
            </a:ln>
          </p:spPr>
        </p:pic>
        <p:pic>
          <p:nvPicPr>
            <p:cNvPr id="116" name="Google Shape;116;p6"/>
            <p:cNvPicPr preferRelativeResize="0"/>
            <p:nvPr/>
          </p:nvPicPr>
          <p:blipFill rotWithShape="1">
            <a:blip r:embed="rId4">
              <a:alphaModFix/>
            </a:blip>
            <a:srcRect/>
            <a:stretch/>
          </p:blipFill>
          <p:spPr>
            <a:xfrm>
              <a:off x="10537631" y="4817406"/>
              <a:ext cx="207169" cy="228600"/>
            </a:xfrm>
            <a:prstGeom prst="rect">
              <a:avLst/>
            </a:prstGeom>
            <a:noFill/>
            <a:ln>
              <a:noFill/>
            </a:ln>
          </p:spPr>
        </p:pic>
        <p:sp>
          <p:nvSpPr>
            <p:cNvPr id="117" name="Google Shape;117;p6"/>
            <p:cNvSpPr/>
            <p:nvPr/>
          </p:nvSpPr>
          <p:spPr>
            <a:xfrm>
              <a:off x="6591100" y="3069300"/>
              <a:ext cx="1621500" cy="7194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fifty-three</a:t>
              </a:r>
              <a:endParaRPr sz="1800" dirty="0">
                <a:latin typeface="Century Gothic"/>
                <a:ea typeface="Century Gothic"/>
                <a:cs typeface="Century Gothic"/>
                <a:sym typeface="Century Gothic"/>
              </a:endParaRPr>
            </a:p>
          </p:txBody>
        </p:sp>
      </p:grpSp>
      <p:grpSp>
        <p:nvGrpSpPr>
          <p:cNvPr id="118" name="Google Shape;118;p6"/>
          <p:cNvGrpSpPr/>
          <p:nvPr/>
        </p:nvGrpSpPr>
        <p:grpSpPr>
          <a:xfrm>
            <a:off x="3808430" y="4380381"/>
            <a:ext cx="5253265" cy="2246625"/>
            <a:chOff x="808588" y="4113038"/>
            <a:chExt cx="5253265" cy="2246625"/>
          </a:xfrm>
        </p:grpSpPr>
        <p:sp>
          <p:nvSpPr>
            <p:cNvPr id="120" name="Google Shape;120;p6"/>
            <p:cNvSpPr/>
            <p:nvPr/>
          </p:nvSpPr>
          <p:spPr>
            <a:xfrm>
              <a:off x="2980650" y="4211698"/>
              <a:ext cx="1027800" cy="605700"/>
            </a:xfrm>
            <a:prstGeom prst="roundRect">
              <a:avLst>
                <a:gd name="adj" fmla="val 16667"/>
              </a:avLst>
            </a:prstGeom>
            <a:noFill/>
            <a:ln w="38100" cap="flat" cmpd="sng">
              <a:solidFill>
                <a:srgbClr val="CDD4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grpSp>
          <p:nvGrpSpPr>
            <p:cNvPr id="121" name="Google Shape;121;p6"/>
            <p:cNvGrpSpPr/>
            <p:nvPr/>
          </p:nvGrpSpPr>
          <p:grpSpPr>
            <a:xfrm>
              <a:off x="808588" y="4113038"/>
              <a:ext cx="2020356" cy="1469188"/>
              <a:chOff x="796988" y="4182513"/>
              <a:chExt cx="2020356" cy="1469188"/>
            </a:xfrm>
          </p:grpSpPr>
          <p:pic>
            <p:nvPicPr>
              <p:cNvPr id="122" name="Google Shape;122;p6"/>
              <p:cNvPicPr preferRelativeResize="0"/>
              <p:nvPr/>
            </p:nvPicPr>
            <p:blipFill rotWithShape="1">
              <a:blip r:embed="rId5">
                <a:alphaModFix/>
              </a:blip>
              <a:srcRect/>
              <a:stretch/>
            </p:blipFill>
            <p:spPr>
              <a:xfrm>
                <a:off x="796988" y="4211688"/>
                <a:ext cx="471488" cy="442913"/>
              </a:xfrm>
              <a:prstGeom prst="rect">
                <a:avLst/>
              </a:prstGeom>
              <a:noFill/>
              <a:ln>
                <a:noFill/>
              </a:ln>
            </p:spPr>
          </p:pic>
          <p:pic>
            <p:nvPicPr>
              <p:cNvPr id="123" name="Google Shape;123;p6"/>
              <p:cNvPicPr preferRelativeResize="0"/>
              <p:nvPr/>
            </p:nvPicPr>
            <p:blipFill rotWithShape="1">
              <a:blip r:embed="rId5">
                <a:alphaModFix/>
              </a:blip>
              <a:srcRect/>
              <a:stretch/>
            </p:blipFill>
            <p:spPr>
              <a:xfrm>
                <a:off x="1332313" y="4211688"/>
                <a:ext cx="471488" cy="442913"/>
              </a:xfrm>
              <a:prstGeom prst="rect">
                <a:avLst/>
              </a:prstGeom>
              <a:noFill/>
              <a:ln>
                <a:noFill/>
              </a:ln>
            </p:spPr>
          </p:pic>
          <p:pic>
            <p:nvPicPr>
              <p:cNvPr id="124" name="Google Shape;124;p6"/>
              <p:cNvPicPr preferRelativeResize="0"/>
              <p:nvPr/>
            </p:nvPicPr>
            <p:blipFill rotWithShape="1">
              <a:blip r:embed="rId5">
                <a:alphaModFix/>
              </a:blip>
              <a:srcRect/>
              <a:stretch/>
            </p:blipFill>
            <p:spPr>
              <a:xfrm>
                <a:off x="796988" y="4710238"/>
                <a:ext cx="471488" cy="442913"/>
              </a:xfrm>
              <a:prstGeom prst="rect">
                <a:avLst/>
              </a:prstGeom>
              <a:noFill/>
              <a:ln>
                <a:noFill/>
              </a:ln>
            </p:spPr>
          </p:pic>
          <p:pic>
            <p:nvPicPr>
              <p:cNvPr id="125" name="Google Shape;125;p6"/>
              <p:cNvPicPr preferRelativeResize="0"/>
              <p:nvPr/>
            </p:nvPicPr>
            <p:blipFill rotWithShape="1">
              <a:blip r:embed="rId5">
                <a:alphaModFix/>
              </a:blip>
              <a:srcRect/>
              <a:stretch/>
            </p:blipFill>
            <p:spPr>
              <a:xfrm>
                <a:off x="1332313" y="4710238"/>
                <a:ext cx="471488" cy="442913"/>
              </a:xfrm>
              <a:prstGeom prst="rect">
                <a:avLst/>
              </a:prstGeom>
              <a:noFill/>
              <a:ln>
                <a:noFill/>
              </a:ln>
            </p:spPr>
          </p:pic>
          <p:pic>
            <p:nvPicPr>
              <p:cNvPr id="126" name="Google Shape;126;p6"/>
              <p:cNvPicPr preferRelativeResize="0"/>
              <p:nvPr/>
            </p:nvPicPr>
            <p:blipFill rotWithShape="1">
              <a:blip r:embed="rId5">
                <a:alphaModFix/>
              </a:blip>
              <a:srcRect/>
              <a:stretch/>
            </p:blipFill>
            <p:spPr>
              <a:xfrm>
                <a:off x="796988" y="5208788"/>
                <a:ext cx="471488" cy="442913"/>
              </a:xfrm>
              <a:prstGeom prst="rect">
                <a:avLst/>
              </a:prstGeom>
              <a:noFill/>
              <a:ln>
                <a:noFill/>
              </a:ln>
            </p:spPr>
          </p:pic>
          <p:pic>
            <p:nvPicPr>
              <p:cNvPr id="127" name="Google Shape;127;p6"/>
              <p:cNvPicPr preferRelativeResize="0"/>
              <p:nvPr/>
            </p:nvPicPr>
            <p:blipFill rotWithShape="1">
              <a:blip r:embed="rId5">
                <a:alphaModFix/>
              </a:blip>
              <a:srcRect/>
              <a:stretch/>
            </p:blipFill>
            <p:spPr>
              <a:xfrm>
                <a:off x="1332313" y="5208788"/>
                <a:ext cx="471488" cy="442913"/>
              </a:xfrm>
              <a:prstGeom prst="rect">
                <a:avLst/>
              </a:prstGeom>
              <a:noFill/>
              <a:ln>
                <a:noFill/>
              </a:ln>
            </p:spPr>
          </p:pic>
          <p:pic>
            <p:nvPicPr>
              <p:cNvPr id="128" name="Google Shape;128;p6"/>
              <p:cNvPicPr preferRelativeResize="0"/>
              <p:nvPr/>
            </p:nvPicPr>
            <p:blipFill rotWithShape="1">
              <a:blip r:embed="rId6">
                <a:alphaModFix/>
              </a:blip>
              <a:srcRect/>
              <a:stretch/>
            </p:blipFill>
            <p:spPr>
              <a:xfrm>
                <a:off x="1867656" y="4182513"/>
                <a:ext cx="442913" cy="442913"/>
              </a:xfrm>
              <a:prstGeom prst="rect">
                <a:avLst/>
              </a:prstGeom>
              <a:noFill/>
              <a:ln>
                <a:noFill/>
              </a:ln>
            </p:spPr>
          </p:pic>
          <p:pic>
            <p:nvPicPr>
              <p:cNvPr id="129" name="Google Shape;129;p6"/>
              <p:cNvPicPr preferRelativeResize="0"/>
              <p:nvPr/>
            </p:nvPicPr>
            <p:blipFill rotWithShape="1">
              <a:blip r:embed="rId6">
                <a:alphaModFix/>
              </a:blip>
              <a:srcRect/>
              <a:stretch/>
            </p:blipFill>
            <p:spPr>
              <a:xfrm>
                <a:off x="1867656" y="4695651"/>
                <a:ext cx="442913" cy="442913"/>
              </a:xfrm>
              <a:prstGeom prst="rect">
                <a:avLst/>
              </a:prstGeom>
              <a:noFill/>
              <a:ln>
                <a:noFill/>
              </a:ln>
            </p:spPr>
          </p:pic>
          <p:pic>
            <p:nvPicPr>
              <p:cNvPr id="130" name="Google Shape;130;p6"/>
              <p:cNvPicPr preferRelativeResize="0"/>
              <p:nvPr/>
            </p:nvPicPr>
            <p:blipFill rotWithShape="1">
              <a:blip r:embed="rId6">
                <a:alphaModFix/>
              </a:blip>
              <a:srcRect/>
              <a:stretch/>
            </p:blipFill>
            <p:spPr>
              <a:xfrm>
                <a:off x="1867656" y="5208788"/>
                <a:ext cx="442913" cy="442913"/>
              </a:xfrm>
              <a:prstGeom prst="rect">
                <a:avLst/>
              </a:prstGeom>
              <a:noFill/>
              <a:ln>
                <a:noFill/>
              </a:ln>
            </p:spPr>
          </p:pic>
          <p:pic>
            <p:nvPicPr>
              <p:cNvPr id="131" name="Google Shape;131;p6"/>
              <p:cNvPicPr preferRelativeResize="0"/>
              <p:nvPr/>
            </p:nvPicPr>
            <p:blipFill rotWithShape="1">
              <a:blip r:embed="rId6">
                <a:alphaModFix/>
              </a:blip>
              <a:srcRect/>
              <a:stretch/>
            </p:blipFill>
            <p:spPr>
              <a:xfrm>
                <a:off x="2374431" y="4211688"/>
                <a:ext cx="442913" cy="442913"/>
              </a:xfrm>
              <a:prstGeom prst="rect">
                <a:avLst/>
              </a:prstGeom>
              <a:noFill/>
              <a:ln>
                <a:noFill/>
              </a:ln>
            </p:spPr>
          </p:pic>
        </p:grpSp>
        <p:grpSp>
          <p:nvGrpSpPr>
            <p:cNvPr id="132" name="Google Shape;132;p6"/>
            <p:cNvGrpSpPr/>
            <p:nvPr/>
          </p:nvGrpSpPr>
          <p:grpSpPr>
            <a:xfrm>
              <a:off x="4263619" y="4113038"/>
              <a:ext cx="1798234" cy="2246625"/>
              <a:chOff x="4263619" y="4113038"/>
              <a:chExt cx="1798234" cy="2246625"/>
            </a:xfrm>
          </p:grpSpPr>
          <p:pic>
            <p:nvPicPr>
              <p:cNvPr id="133" name="Google Shape;133;p6"/>
              <p:cNvPicPr preferRelativeResize="0"/>
              <p:nvPr/>
            </p:nvPicPr>
            <p:blipFill rotWithShape="1">
              <a:blip r:embed="rId7">
                <a:alphaModFix/>
              </a:blip>
              <a:srcRect/>
              <a:stretch/>
            </p:blipFill>
            <p:spPr>
              <a:xfrm>
                <a:off x="4344844" y="4113038"/>
                <a:ext cx="765297" cy="744039"/>
              </a:xfrm>
              <a:prstGeom prst="rect">
                <a:avLst/>
              </a:prstGeom>
              <a:noFill/>
              <a:ln>
                <a:noFill/>
              </a:ln>
            </p:spPr>
          </p:pic>
          <p:pic>
            <p:nvPicPr>
              <p:cNvPr id="134" name="Google Shape;134;p6"/>
              <p:cNvPicPr preferRelativeResize="0"/>
              <p:nvPr/>
            </p:nvPicPr>
            <p:blipFill rotWithShape="1">
              <a:blip r:embed="rId7">
                <a:alphaModFix/>
              </a:blip>
              <a:srcRect/>
              <a:stretch/>
            </p:blipFill>
            <p:spPr>
              <a:xfrm>
                <a:off x="4880169" y="4142526"/>
                <a:ext cx="765297" cy="744039"/>
              </a:xfrm>
              <a:prstGeom prst="rect">
                <a:avLst/>
              </a:prstGeom>
              <a:noFill/>
              <a:ln>
                <a:noFill/>
              </a:ln>
            </p:spPr>
          </p:pic>
          <p:pic>
            <p:nvPicPr>
              <p:cNvPr id="135" name="Google Shape;135;p6"/>
              <p:cNvPicPr preferRelativeResize="0"/>
              <p:nvPr/>
            </p:nvPicPr>
            <p:blipFill rotWithShape="1">
              <a:blip r:embed="rId7">
                <a:alphaModFix/>
              </a:blip>
              <a:srcRect/>
              <a:stretch/>
            </p:blipFill>
            <p:spPr>
              <a:xfrm>
                <a:off x="4263619" y="4857063"/>
                <a:ext cx="765297" cy="744039"/>
              </a:xfrm>
              <a:prstGeom prst="rect">
                <a:avLst/>
              </a:prstGeom>
              <a:noFill/>
              <a:ln>
                <a:noFill/>
              </a:ln>
            </p:spPr>
          </p:pic>
          <p:pic>
            <p:nvPicPr>
              <p:cNvPr id="136" name="Google Shape;136;p6"/>
              <p:cNvPicPr preferRelativeResize="0"/>
              <p:nvPr/>
            </p:nvPicPr>
            <p:blipFill rotWithShape="1">
              <a:blip r:embed="rId7">
                <a:alphaModFix/>
              </a:blip>
              <a:srcRect/>
              <a:stretch/>
            </p:blipFill>
            <p:spPr>
              <a:xfrm>
                <a:off x="4798944" y="4886551"/>
                <a:ext cx="765297" cy="744039"/>
              </a:xfrm>
              <a:prstGeom prst="rect">
                <a:avLst/>
              </a:prstGeom>
              <a:noFill/>
              <a:ln>
                <a:noFill/>
              </a:ln>
            </p:spPr>
          </p:pic>
          <p:pic>
            <p:nvPicPr>
              <p:cNvPr id="137" name="Google Shape;137;p6"/>
              <p:cNvPicPr preferRelativeResize="0"/>
              <p:nvPr/>
            </p:nvPicPr>
            <p:blipFill rotWithShape="1">
              <a:blip r:embed="rId8">
                <a:alphaModFix/>
              </a:blip>
              <a:srcRect/>
              <a:stretch/>
            </p:blipFill>
            <p:spPr>
              <a:xfrm>
                <a:off x="4263631" y="5630588"/>
                <a:ext cx="543647" cy="547200"/>
              </a:xfrm>
              <a:prstGeom prst="rect">
                <a:avLst/>
              </a:prstGeom>
              <a:noFill/>
              <a:ln>
                <a:noFill/>
              </a:ln>
            </p:spPr>
          </p:pic>
          <p:pic>
            <p:nvPicPr>
              <p:cNvPr id="138" name="Google Shape;138;p6"/>
              <p:cNvPicPr preferRelativeResize="0"/>
              <p:nvPr/>
            </p:nvPicPr>
            <p:blipFill rotWithShape="1">
              <a:blip r:embed="rId8">
                <a:alphaModFix/>
              </a:blip>
              <a:srcRect/>
              <a:stretch/>
            </p:blipFill>
            <p:spPr>
              <a:xfrm>
                <a:off x="4416031" y="5782988"/>
                <a:ext cx="543647" cy="547200"/>
              </a:xfrm>
              <a:prstGeom prst="rect">
                <a:avLst/>
              </a:prstGeom>
              <a:noFill/>
              <a:ln>
                <a:noFill/>
              </a:ln>
            </p:spPr>
          </p:pic>
          <p:pic>
            <p:nvPicPr>
              <p:cNvPr id="139" name="Google Shape;139;p6"/>
              <p:cNvPicPr preferRelativeResize="0"/>
              <p:nvPr/>
            </p:nvPicPr>
            <p:blipFill rotWithShape="1">
              <a:blip r:embed="rId8">
                <a:alphaModFix/>
              </a:blip>
              <a:srcRect/>
              <a:stretch/>
            </p:blipFill>
            <p:spPr>
              <a:xfrm>
                <a:off x="4740931" y="5660063"/>
                <a:ext cx="543647" cy="547200"/>
              </a:xfrm>
              <a:prstGeom prst="rect">
                <a:avLst/>
              </a:prstGeom>
              <a:noFill/>
              <a:ln>
                <a:noFill/>
              </a:ln>
            </p:spPr>
          </p:pic>
          <p:pic>
            <p:nvPicPr>
              <p:cNvPr id="140" name="Google Shape;140;p6"/>
              <p:cNvPicPr preferRelativeResize="0"/>
              <p:nvPr/>
            </p:nvPicPr>
            <p:blipFill rotWithShape="1">
              <a:blip r:embed="rId8">
                <a:alphaModFix/>
              </a:blip>
              <a:srcRect/>
              <a:stretch/>
            </p:blipFill>
            <p:spPr>
              <a:xfrm>
                <a:off x="4893331" y="5812463"/>
                <a:ext cx="543647" cy="547200"/>
              </a:xfrm>
              <a:prstGeom prst="rect">
                <a:avLst/>
              </a:prstGeom>
              <a:noFill/>
              <a:ln>
                <a:noFill/>
              </a:ln>
            </p:spPr>
          </p:pic>
          <p:pic>
            <p:nvPicPr>
              <p:cNvPr id="141" name="Google Shape;141;p6"/>
              <p:cNvPicPr preferRelativeResize="0"/>
              <p:nvPr/>
            </p:nvPicPr>
            <p:blipFill rotWithShape="1">
              <a:blip r:embed="rId8">
                <a:alphaModFix/>
              </a:blip>
              <a:srcRect/>
              <a:stretch/>
            </p:blipFill>
            <p:spPr>
              <a:xfrm>
                <a:off x="5365806" y="5583863"/>
                <a:ext cx="543647" cy="547200"/>
              </a:xfrm>
              <a:prstGeom prst="rect">
                <a:avLst/>
              </a:prstGeom>
              <a:noFill/>
              <a:ln>
                <a:noFill/>
              </a:ln>
            </p:spPr>
          </p:pic>
          <p:pic>
            <p:nvPicPr>
              <p:cNvPr id="142" name="Google Shape;142;p6"/>
              <p:cNvPicPr preferRelativeResize="0"/>
              <p:nvPr/>
            </p:nvPicPr>
            <p:blipFill rotWithShape="1">
              <a:blip r:embed="rId8">
                <a:alphaModFix/>
              </a:blip>
              <a:srcRect/>
              <a:stretch/>
            </p:blipFill>
            <p:spPr>
              <a:xfrm>
                <a:off x="5518206" y="5736263"/>
                <a:ext cx="543647" cy="547200"/>
              </a:xfrm>
              <a:prstGeom prst="rect">
                <a:avLst/>
              </a:prstGeom>
              <a:noFill/>
              <a:ln>
                <a:noFill/>
              </a:ln>
            </p:spPr>
          </p:pic>
        </p:grpSp>
      </p:grpSp>
      <p:grpSp>
        <p:nvGrpSpPr>
          <p:cNvPr id="143" name="Google Shape;143;p6"/>
          <p:cNvGrpSpPr/>
          <p:nvPr/>
        </p:nvGrpSpPr>
        <p:grpSpPr>
          <a:xfrm>
            <a:off x="489375" y="1794743"/>
            <a:ext cx="5204376" cy="1864793"/>
            <a:chOff x="449312" y="1465338"/>
            <a:chExt cx="5204376" cy="1864793"/>
          </a:xfrm>
        </p:grpSpPr>
        <p:grpSp>
          <p:nvGrpSpPr>
            <p:cNvPr id="144" name="Google Shape;144;p6"/>
            <p:cNvGrpSpPr/>
            <p:nvPr/>
          </p:nvGrpSpPr>
          <p:grpSpPr>
            <a:xfrm>
              <a:off x="4536769" y="1465338"/>
              <a:ext cx="1116919" cy="1864793"/>
              <a:chOff x="4536769" y="1465338"/>
              <a:chExt cx="1116919" cy="1864793"/>
            </a:xfrm>
          </p:grpSpPr>
          <p:pic>
            <p:nvPicPr>
              <p:cNvPr id="146" name="Google Shape;146;p6"/>
              <p:cNvPicPr preferRelativeResize="0"/>
              <p:nvPr/>
            </p:nvPicPr>
            <p:blipFill rotWithShape="1">
              <a:blip r:embed="rId3">
                <a:alphaModFix/>
              </a:blip>
              <a:srcRect/>
              <a:stretch/>
            </p:blipFill>
            <p:spPr>
              <a:xfrm>
                <a:off x="4536769" y="1465338"/>
                <a:ext cx="207169" cy="1221581"/>
              </a:xfrm>
              <a:prstGeom prst="rect">
                <a:avLst/>
              </a:prstGeom>
              <a:noFill/>
              <a:ln>
                <a:noFill/>
              </a:ln>
            </p:spPr>
          </p:pic>
          <p:pic>
            <p:nvPicPr>
              <p:cNvPr id="147" name="Google Shape;147;p6"/>
              <p:cNvPicPr preferRelativeResize="0"/>
              <p:nvPr/>
            </p:nvPicPr>
            <p:blipFill rotWithShape="1">
              <a:blip r:embed="rId3">
                <a:alphaModFix/>
              </a:blip>
              <a:srcRect/>
              <a:stretch/>
            </p:blipFill>
            <p:spPr>
              <a:xfrm>
                <a:off x="4840019" y="1465338"/>
                <a:ext cx="207169" cy="1221581"/>
              </a:xfrm>
              <a:prstGeom prst="rect">
                <a:avLst/>
              </a:prstGeom>
              <a:noFill/>
              <a:ln>
                <a:noFill/>
              </a:ln>
            </p:spPr>
          </p:pic>
          <p:pic>
            <p:nvPicPr>
              <p:cNvPr id="148" name="Google Shape;148;p6"/>
              <p:cNvPicPr preferRelativeResize="0"/>
              <p:nvPr/>
            </p:nvPicPr>
            <p:blipFill rotWithShape="1">
              <a:blip r:embed="rId3">
                <a:alphaModFix/>
              </a:blip>
              <a:srcRect/>
              <a:stretch/>
            </p:blipFill>
            <p:spPr>
              <a:xfrm>
                <a:off x="5143269" y="1465338"/>
                <a:ext cx="207169" cy="1221581"/>
              </a:xfrm>
              <a:prstGeom prst="rect">
                <a:avLst/>
              </a:prstGeom>
              <a:noFill/>
              <a:ln>
                <a:noFill/>
              </a:ln>
            </p:spPr>
          </p:pic>
          <p:pic>
            <p:nvPicPr>
              <p:cNvPr id="149" name="Google Shape;149;p6"/>
              <p:cNvPicPr preferRelativeResize="0"/>
              <p:nvPr/>
            </p:nvPicPr>
            <p:blipFill rotWithShape="1">
              <a:blip r:embed="rId3">
                <a:alphaModFix/>
              </a:blip>
              <a:srcRect/>
              <a:stretch/>
            </p:blipFill>
            <p:spPr>
              <a:xfrm>
                <a:off x="5446519" y="1465338"/>
                <a:ext cx="207169" cy="1221581"/>
              </a:xfrm>
              <a:prstGeom prst="rect">
                <a:avLst/>
              </a:prstGeom>
              <a:noFill/>
              <a:ln>
                <a:noFill/>
              </a:ln>
            </p:spPr>
          </p:pic>
          <p:pic>
            <p:nvPicPr>
              <p:cNvPr id="150" name="Google Shape;150;p6"/>
              <p:cNvPicPr preferRelativeResize="0"/>
              <p:nvPr/>
            </p:nvPicPr>
            <p:blipFill rotWithShape="1">
              <a:blip r:embed="rId4">
                <a:alphaModFix/>
              </a:blip>
              <a:srcRect/>
              <a:stretch/>
            </p:blipFill>
            <p:spPr>
              <a:xfrm>
                <a:off x="4840031" y="2823081"/>
                <a:ext cx="207169" cy="228600"/>
              </a:xfrm>
              <a:prstGeom prst="rect">
                <a:avLst/>
              </a:prstGeom>
              <a:noFill/>
              <a:ln>
                <a:noFill/>
              </a:ln>
            </p:spPr>
          </p:pic>
          <p:pic>
            <p:nvPicPr>
              <p:cNvPr id="151" name="Google Shape;151;p6"/>
              <p:cNvPicPr preferRelativeResize="0"/>
              <p:nvPr/>
            </p:nvPicPr>
            <p:blipFill rotWithShape="1">
              <a:blip r:embed="rId4">
                <a:alphaModFix/>
              </a:blip>
              <a:srcRect/>
              <a:stretch/>
            </p:blipFill>
            <p:spPr>
              <a:xfrm>
                <a:off x="5143281" y="2823081"/>
                <a:ext cx="207169" cy="228600"/>
              </a:xfrm>
              <a:prstGeom prst="rect">
                <a:avLst/>
              </a:prstGeom>
              <a:noFill/>
              <a:ln>
                <a:noFill/>
              </a:ln>
            </p:spPr>
          </p:pic>
          <p:pic>
            <p:nvPicPr>
              <p:cNvPr id="152" name="Google Shape;152;p6"/>
              <p:cNvPicPr preferRelativeResize="0"/>
              <p:nvPr/>
            </p:nvPicPr>
            <p:blipFill rotWithShape="1">
              <a:blip r:embed="rId4">
                <a:alphaModFix/>
              </a:blip>
              <a:srcRect/>
              <a:stretch/>
            </p:blipFill>
            <p:spPr>
              <a:xfrm>
                <a:off x="4840031" y="3101531"/>
                <a:ext cx="207169" cy="228600"/>
              </a:xfrm>
              <a:prstGeom prst="rect">
                <a:avLst/>
              </a:prstGeom>
              <a:noFill/>
              <a:ln>
                <a:noFill/>
              </a:ln>
            </p:spPr>
          </p:pic>
          <p:pic>
            <p:nvPicPr>
              <p:cNvPr id="153" name="Google Shape;153;p6"/>
              <p:cNvPicPr preferRelativeResize="0"/>
              <p:nvPr/>
            </p:nvPicPr>
            <p:blipFill rotWithShape="1">
              <a:blip r:embed="rId4">
                <a:alphaModFix/>
              </a:blip>
              <a:srcRect/>
              <a:stretch/>
            </p:blipFill>
            <p:spPr>
              <a:xfrm>
                <a:off x="5143281" y="3101531"/>
                <a:ext cx="207169" cy="228600"/>
              </a:xfrm>
              <a:prstGeom prst="rect">
                <a:avLst/>
              </a:prstGeom>
              <a:noFill/>
              <a:ln>
                <a:noFill/>
              </a:ln>
            </p:spPr>
          </p:pic>
        </p:grpSp>
        <p:sp>
          <p:nvSpPr>
            <p:cNvPr id="154" name="Google Shape;154;p6"/>
            <p:cNvSpPr/>
            <p:nvPr/>
          </p:nvSpPr>
          <p:spPr>
            <a:xfrm>
              <a:off x="2980700" y="1773273"/>
              <a:ext cx="1027800" cy="605700"/>
            </a:xfrm>
            <a:prstGeom prst="roundRect">
              <a:avLst>
                <a:gd name="adj" fmla="val 16667"/>
              </a:avLst>
            </a:prstGeom>
            <a:noFill/>
            <a:ln w="38100" cap="flat" cmpd="sng">
              <a:solidFill>
                <a:srgbClr val="CDD4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grpSp>
          <p:nvGrpSpPr>
            <p:cNvPr id="155" name="Google Shape;155;p6"/>
            <p:cNvGrpSpPr/>
            <p:nvPr/>
          </p:nvGrpSpPr>
          <p:grpSpPr>
            <a:xfrm>
              <a:off x="449312" y="1682800"/>
              <a:ext cx="2345595" cy="1378088"/>
              <a:chOff x="568050" y="1493575"/>
              <a:chExt cx="2345595" cy="1378088"/>
            </a:xfrm>
          </p:grpSpPr>
          <p:pic>
            <p:nvPicPr>
              <p:cNvPr id="156" name="Google Shape;156;p6"/>
              <p:cNvPicPr preferRelativeResize="0"/>
              <p:nvPr/>
            </p:nvPicPr>
            <p:blipFill rotWithShape="1">
              <a:blip r:embed="rId9">
                <a:alphaModFix/>
              </a:blip>
              <a:srcRect/>
              <a:stretch/>
            </p:blipFill>
            <p:spPr>
              <a:xfrm>
                <a:off x="568050" y="1493575"/>
                <a:ext cx="550525" cy="1378088"/>
              </a:xfrm>
              <a:prstGeom prst="rect">
                <a:avLst/>
              </a:prstGeom>
              <a:noFill/>
              <a:ln>
                <a:noFill/>
              </a:ln>
            </p:spPr>
          </p:pic>
          <p:pic>
            <p:nvPicPr>
              <p:cNvPr id="157" name="Google Shape;157;p6"/>
              <p:cNvPicPr preferRelativeResize="0"/>
              <p:nvPr/>
            </p:nvPicPr>
            <p:blipFill rotWithShape="1">
              <a:blip r:embed="rId9">
                <a:alphaModFix/>
              </a:blip>
              <a:srcRect/>
              <a:stretch/>
            </p:blipFill>
            <p:spPr>
              <a:xfrm>
                <a:off x="1184625" y="1493575"/>
                <a:ext cx="550525" cy="1378088"/>
              </a:xfrm>
              <a:prstGeom prst="rect">
                <a:avLst/>
              </a:prstGeom>
              <a:noFill/>
              <a:ln>
                <a:noFill/>
              </a:ln>
            </p:spPr>
          </p:pic>
          <p:pic>
            <p:nvPicPr>
              <p:cNvPr id="158" name="Google Shape;158;p6"/>
              <p:cNvPicPr preferRelativeResize="0"/>
              <p:nvPr/>
            </p:nvPicPr>
            <p:blipFill rotWithShape="1">
              <a:blip r:embed="rId9">
                <a:alphaModFix/>
              </a:blip>
              <a:srcRect/>
              <a:stretch/>
            </p:blipFill>
            <p:spPr>
              <a:xfrm>
                <a:off x="1774375" y="1493575"/>
                <a:ext cx="550525" cy="1378088"/>
              </a:xfrm>
              <a:prstGeom prst="rect">
                <a:avLst/>
              </a:prstGeom>
              <a:noFill/>
              <a:ln>
                <a:noFill/>
              </a:ln>
            </p:spPr>
          </p:pic>
          <p:pic>
            <p:nvPicPr>
              <p:cNvPr id="159" name="Google Shape;159;p6"/>
              <p:cNvPicPr preferRelativeResize="0"/>
              <p:nvPr/>
            </p:nvPicPr>
            <p:blipFill rotWithShape="1">
              <a:blip r:embed="rId10">
                <a:alphaModFix/>
              </a:blip>
              <a:srcRect/>
              <a:stretch/>
            </p:blipFill>
            <p:spPr>
              <a:xfrm>
                <a:off x="2391914" y="2334232"/>
                <a:ext cx="521732" cy="521732"/>
              </a:xfrm>
              <a:prstGeom prst="rect">
                <a:avLst/>
              </a:prstGeom>
              <a:noFill/>
              <a:ln>
                <a:noFill/>
              </a:ln>
            </p:spPr>
          </p:pic>
        </p:grpSp>
      </p:grpSp>
      <p:sp>
        <p:nvSpPr>
          <p:cNvPr id="160" name="Google Shape;160;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dirty="0"/>
              <a:t>Starter</a:t>
            </a:r>
            <a:endParaRPr dirty="0"/>
          </a:p>
        </p:txBody>
      </p:sp>
      <p:sp>
        <p:nvSpPr>
          <p:cNvPr id="161" name="Google Shape;161;p6"/>
          <p:cNvSpPr txBox="1">
            <a:spLocks noGrp="1"/>
          </p:cNvSpPr>
          <p:nvPr>
            <p:ph type="body" idx="2"/>
          </p:nvPr>
        </p:nvSpPr>
        <p:spPr>
          <a:xfrm>
            <a:off x="263524" y="1091025"/>
            <a:ext cx="5086914" cy="10446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Write &lt;, &gt; or = to compare the numbers.</a:t>
            </a:r>
          </a:p>
        </p:txBody>
      </p:sp>
      <p:sp>
        <p:nvSpPr>
          <p:cNvPr id="162" name="Google Shape;162;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64" name="Google Shape;164;p6"/>
          <p:cNvSpPr txBox="1"/>
          <p:nvPr/>
        </p:nvSpPr>
        <p:spPr>
          <a:xfrm>
            <a:off x="3020769" y="2197899"/>
            <a:ext cx="10278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a:solidFill>
                  <a:srgbClr val="43A047"/>
                </a:solidFill>
                <a:latin typeface="Century Gothic"/>
                <a:ea typeface="Century Gothic"/>
                <a:cs typeface="Century Gothic"/>
                <a:sym typeface="Century Gothic"/>
              </a:rPr>
              <a:t>&lt;</a:t>
            </a:r>
            <a:endParaRPr dirty="0"/>
          </a:p>
        </p:txBody>
      </p:sp>
      <p:sp>
        <p:nvSpPr>
          <p:cNvPr id="165" name="Google Shape;165;p6"/>
          <p:cNvSpPr txBox="1"/>
          <p:nvPr/>
        </p:nvSpPr>
        <p:spPr>
          <a:xfrm>
            <a:off x="5984350" y="4551032"/>
            <a:ext cx="10278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&gt;</a:t>
            </a:r>
            <a:endParaRPr/>
          </a:p>
        </p:txBody>
      </p:sp>
      <p:sp>
        <p:nvSpPr>
          <p:cNvPr id="166" name="Google Shape;166;p6"/>
          <p:cNvSpPr txBox="1"/>
          <p:nvPr/>
        </p:nvSpPr>
        <p:spPr>
          <a:xfrm>
            <a:off x="8447781" y="2117769"/>
            <a:ext cx="10278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fade">
                                      <p:cBhvr>
                                        <p:cTn id="10" dur="500"/>
                                        <p:tgtEl>
                                          <p:spTgt spid="1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fade">
                                      <p:cBhvr>
                                        <p:cTn id="13" dur="500"/>
                                        <p:tgtEl>
                                          <p:spTgt spid="166"/>
                                        </p:tgtEl>
                                      </p:cBhvr>
                                    </p:animEffect>
                                  </p:childTnLst>
                                </p:cTn>
                              </p:par>
                            </p:childTnLst>
                          </p:cTn>
                        </p:par>
                      </p:childTnLst>
                    </p:cTn>
                  </p:par>
                </p:childTnLst>
              </p:cTn>
              <p:nextCondLst>
                <p:cond evt="onClick" delay="0">
                  <p:tgtEl>
                    <p:spTgt spid="162"/>
                  </p:tgtEl>
                </p:cond>
              </p:nextCondLst>
            </p:seq>
          </p:childTnLst>
        </p:cTn>
      </p:par>
    </p:tnLst>
    <p:bldLst>
      <p:bldP spid="164" grpId="0"/>
      <p:bldP spid="165" grpId="0"/>
      <p:bldP spid="1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body" idx="2"/>
          </p:nvPr>
        </p:nvSpPr>
        <p:spPr>
          <a:xfrm>
            <a:off x="227550" y="1089880"/>
            <a:ext cx="11736900" cy="5408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Which number is greater?  </a:t>
            </a:r>
          </a:p>
          <a:p>
            <a:pPr marL="0" lvl="0" indent="0" algn="l" rtl="0">
              <a:lnSpc>
                <a:spcPct val="150000"/>
              </a:lnSpc>
              <a:spcBef>
                <a:spcPts val="0"/>
              </a:spcBef>
              <a:spcAft>
                <a:spcPts val="0"/>
              </a:spcAft>
              <a:buClr>
                <a:srgbClr val="222222"/>
              </a:buClr>
              <a:buSzPts val="1800"/>
              <a:buNone/>
            </a:pPr>
            <a:r>
              <a:rPr lang="en-GB" dirty="0"/>
              <a:t>Explain how you know.</a:t>
            </a:r>
            <a:endParaRPr dirty="0"/>
          </a:p>
        </p:txBody>
      </p:sp>
      <p:sp>
        <p:nvSpPr>
          <p:cNvPr id="174" name="Google Shape;174;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grpSp>
        <p:nvGrpSpPr>
          <p:cNvPr id="175" name="Google Shape;175;p7"/>
          <p:cNvGrpSpPr/>
          <p:nvPr/>
        </p:nvGrpSpPr>
        <p:grpSpPr>
          <a:xfrm>
            <a:off x="474438" y="2119270"/>
            <a:ext cx="11243123" cy="2161475"/>
            <a:chOff x="474438" y="1668696"/>
            <a:chExt cx="11243123" cy="2161475"/>
          </a:xfrm>
        </p:grpSpPr>
        <p:grpSp>
          <p:nvGrpSpPr>
            <p:cNvPr id="176" name="Google Shape;176;p7"/>
            <p:cNvGrpSpPr/>
            <p:nvPr/>
          </p:nvGrpSpPr>
          <p:grpSpPr>
            <a:xfrm>
              <a:off x="474438" y="1668696"/>
              <a:ext cx="11243123" cy="2161475"/>
              <a:chOff x="350438" y="4059121"/>
              <a:chExt cx="11243123" cy="2161475"/>
            </a:xfrm>
          </p:grpSpPr>
          <p:pic>
            <p:nvPicPr>
              <p:cNvPr id="177" name="Google Shape;177;p7" descr="Treemap chart&#10;&#10;Description automatically generated with medium confidence"/>
              <p:cNvPicPr preferRelativeResize="0"/>
              <p:nvPr/>
            </p:nvPicPr>
            <p:blipFill rotWithShape="1">
              <a:blip r:embed="rId3">
                <a:alphaModFix/>
              </a:blip>
              <a:srcRect/>
              <a:stretch/>
            </p:blipFill>
            <p:spPr>
              <a:xfrm>
                <a:off x="350438" y="4059121"/>
                <a:ext cx="5545848" cy="2161475"/>
              </a:xfrm>
              <a:prstGeom prst="rect">
                <a:avLst/>
              </a:prstGeom>
              <a:noFill/>
              <a:ln>
                <a:noFill/>
              </a:ln>
            </p:spPr>
          </p:pic>
          <p:pic>
            <p:nvPicPr>
              <p:cNvPr id="178" name="Google Shape;178;p7" descr="Treemap chart&#10;&#10;Description automatically generated with medium confidence"/>
              <p:cNvPicPr preferRelativeResize="0"/>
              <p:nvPr/>
            </p:nvPicPr>
            <p:blipFill rotWithShape="1">
              <a:blip r:embed="rId3">
                <a:alphaModFix/>
              </a:blip>
              <a:srcRect/>
              <a:stretch/>
            </p:blipFill>
            <p:spPr>
              <a:xfrm>
                <a:off x="6047713" y="4059121"/>
                <a:ext cx="5545848" cy="2161475"/>
              </a:xfrm>
              <a:prstGeom prst="rect">
                <a:avLst/>
              </a:prstGeom>
              <a:noFill/>
              <a:ln>
                <a:noFill/>
              </a:ln>
            </p:spPr>
          </p:pic>
        </p:grpSp>
        <p:grpSp>
          <p:nvGrpSpPr>
            <p:cNvPr id="179" name="Google Shape;179;p7"/>
            <p:cNvGrpSpPr/>
            <p:nvPr/>
          </p:nvGrpSpPr>
          <p:grpSpPr>
            <a:xfrm>
              <a:off x="535852" y="2405854"/>
              <a:ext cx="4432233" cy="1026021"/>
              <a:chOff x="408202" y="4865929"/>
              <a:chExt cx="4432233" cy="1026021"/>
            </a:xfrm>
          </p:grpSpPr>
          <p:grpSp>
            <p:nvGrpSpPr>
              <p:cNvPr id="180" name="Google Shape;180;p7"/>
              <p:cNvGrpSpPr/>
              <p:nvPr/>
            </p:nvGrpSpPr>
            <p:grpSpPr>
              <a:xfrm>
                <a:off x="4694823" y="4935028"/>
                <a:ext cx="145611" cy="887812"/>
                <a:chOff x="8675839" y="3563872"/>
                <a:chExt cx="207986" cy="1082697"/>
              </a:xfrm>
            </p:grpSpPr>
            <p:pic>
              <p:nvPicPr>
                <p:cNvPr id="181" name="Google Shape;181;p7"/>
                <p:cNvPicPr preferRelativeResize="0"/>
                <p:nvPr/>
              </p:nvPicPr>
              <p:blipFill rotWithShape="1">
                <a:blip r:embed="rId4">
                  <a:alphaModFix/>
                </a:blip>
                <a:srcRect/>
                <a:stretch/>
              </p:blipFill>
              <p:spPr>
                <a:xfrm>
                  <a:off x="8675839" y="4417067"/>
                  <a:ext cx="207986" cy="229502"/>
                </a:xfrm>
                <a:prstGeom prst="rect">
                  <a:avLst/>
                </a:prstGeom>
                <a:noFill/>
                <a:ln>
                  <a:noFill/>
                </a:ln>
              </p:spPr>
            </p:pic>
            <p:pic>
              <p:nvPicPr>
                <p:cNvPr id="182" name="Google Shape;182;p7"/>
                <p:cNvPicPr preferRelativeResize="0"/>
                <p:nvPr/>
              </p:nvPicPr>
              <p:blipFill rotWithShape="1">
                <a:blip r:embed="rId4">
                  <a:alphaModFix/>
                </a:blip>
                <a:srcRect/>
                <a:stretch/>
              </p:blipFill>
              <p:spPr>
                <a:xfrm>
                  <a:off x="8675839" y="4132147"/>
                  <a:ext cx="207986" cy="229502"/>
                </a:xfrm>
                <a:prstGeom prst="rect">
                  <a:avLst/>
                </a:prstGeom>
                <a:noFill/>
                <a:ln>
                  <a:noFill/>
                </a:ln>
              </p:spPr>
            </p:pic>
            <p:pic>
              <p:nvPicPr>
                <p:cNvPr id="183" name="Google Shape;183;p7"/>
                <p:cNvPicPr preferRelativeResize="0"/>
                <p:nvPr/>
              </p:nvPicPr>
              <p:blipFill rotWithShape="1">
                <a:blip r:embed="rId4">
                  <a:alphaModFix/>
                </a:blip>
                <a:srcRect/>
                <a:stretch/>
              </p:blipFill>
              <p:spPr>
                <a:xfrm>
                  <a:off x="8675839" y="3852418"/>
                  <a:ext cx="207986" cy="229502"/>
                </a:xfrm>
                <a:prstGeom prst="rect">
                  <a:avLst/>
                </a:prstGeom>
                <a:noFill/>
                <a:ln>
                  <a:noFill/>
                </a:ln>
              </p:spPr>
            </p:pic>
            <p:pic>
              <p:nvPicPr>
                <p:cNvPr id="184" name="Google Shape;184;p7"/>
                <p:cNvPicPr preferRelativeResize="0"/>
                <p:nvPr/>
              </p:nvPicPr>
              <p:blipFill rotWithShape="1">
                <a:blip r:embed="rId4">
                  <a:alphaModFix/>
                </a:blip>
                <a:srcRect/>
                <a:stretch/>
              </p:blipFill>
              <p:spPr>
                <a:xfrm>
                  <a:off x="8675839" y="3563872"/>
                  <a:ext cx="207986" cy="229502"/>
                </a:xfrm>
                <a:prstGeom prst="rect">
                  <a:avLst/>
                </a:prstGeom>
                <a:noFill/>
                <a:ln>
                  <a:noFill/>
                </a:ln>
              </p:spPr>
            </p:pic>
          </p:grpSp>
          <p:grpSp>
            <p:nvGrpSpPr>
              <p:cNvPr id="185" name="Google Shape;185;p7"/>
              <p:cNvGrpSpPr/>
              <p:nvPr/>
            </p:nvGrpSpPr>
            <p:grpSpPr>
              <a:xfrm>
                <a:off x="408202" y="4865929"/>
                <a:ext cx="3047914" cy="1026021"/>
                <a:chOff x="408202" y="4865929"/>
                <a:chExt cx="3047914" cy="1026021"/>
              </a:xfrm>
            </p:grpSpPr>
            <p:grpSp>
              <p:nvGrpSpPr>
                <p:cNvPr id="186" name="Google Shape;186;p7"/>
                <p:cNvGrpSpPr/>
                <p:nvPr/>
              </p:nvGrpSpPr>
              <p:grpSpPr>
                <a:xfrm>
                  <a:off x="408202" y="4865929"/>
                  <a:ext cx="1679812" cy="1026021"/>
                  <a:chOff x="6464799" y="1476252"/>
                  <a:chExt cx="3063674" cy="1888498"/>
                </a:xfrm>
              </p:grpSpPr>
              <p:pic>
                <p:nvPicPr>
                  <p:cNvPr id="187" name="Google Shape;187;p7"/>
                  <p:cNvPicPr preferRelativeResize="0"/>
                  <p:nvPr/>
                </p:nvPicPr>
                <p:blipFill rotWithShape="1">
                  <a:blip r:embed="rId5">
                    <a:alphaModFix/>
                  </a:blip>
                  <a:srcRect/>
                  <a:stretch/>
                </p:blipFill>
                <p:spPr>
                  <a:xfrm>
                    <a:off x="6464799" y="1614797"/>
                    <a:ext cx="1068619" cy="1749953"/>
                  </a:xfrm>
                  <a:prstGeom prst="rect">
                    <a:avLst/>
                  </a:prstGeom>
                  <a:noFill/>
                  <a:ln>
                    <a:noFill/>
                  </a:ln>
                </p:spPr>
              </p:pic>
              <p:pic>
                <p:nvPicPr>
                  <p:cNvPr id="188" name="Google Shape;188;p7"/>
                  <p:cNvPicPr preferRelativeResize="0"/>
                  <p:nvPr/>
                </p:nvPicPr>
                <p:blipFill rotWithShape="1">
                  <a:blip r:embed="rId5">
                    <a:alphaModFix/>
                  </a:blip>
                  <a:srcRect/>
                  <a:stretch/>
                </p:blipFill>
                <p:spPr>
                  <a:xfrm>
                    <a:off x="7060545" y="1559379"/>
                    <a:ext cx="1068619" cy="1749953"/>
                  </a:xfrm>
                  <a:prstGeom prst="rect">
                    <a:avLst/>
                  </a:prstGeom>
                  <a:noFill/>
                  <a:ln>
                    <a:noFill/>
                  </a:ln>
                </p:spPr>
              </p:pic>
              <p:pic>
                <p:nvPicPr>
                  <p:cNvPr id="189" name="Google Shape;189;p7"/>
                  <p:cNvPicPr preferRelativeResize="0"/>
                  <p:nvPr/>
                </p:nvPicPr>
                <p:blipFill rotWithShape="1">
                  <a:blip r:embed="rId5">
                    <a:alphaModFix/>
                  </a:blip>
                  <a:srcRect/>
                  <a:stretch/>
                </p:blipFill>
                <p:spPr>
                  <a:xfrm>
                    <a:off x="7767127" y="1503961"/>
                    <a:ext cx="1068619" cy="1749953"/>
                  </a:xfrm>
                  <a:prstGeom prst="rect">
                    <a:avLst/>
                  </a:prstGeom>
                  <a:noFill/>
                  <a:ln>
                    <a:noFill/>
                  </a:ln>
                </p:spPr>
              </p:pic>
              <p:pic>
                <p:nvPicPr>
                  <p:cNvPr id="190" name="Google Shape;190;p7"/>
                  <p:cNvPicPr preferRelativeResize="0"/>
                  <p:nvPr/>
                </p:nvPicPr>
                <p:blipFill rotWithShape="1">
                  <a:blip r:embed="rId5">
                    <a:alphaModFix/>
                  </a:blip>
                  <a:srcRect/>
                  <a:stretch/>
                </p:blipFill>
                <p:spPr>
                  <a:xfrm>
                    <a:off x="8459854" y="1476252"/>
                    <a:ext cx="1068619" cy="1749953"/>
                  </a:xfrm>
                  <a:prstGeom prst="rect">
                    <a:avLst/>
                  </a:prstGeom>
                  <a:noFill/>
                  <a:ln>
                    <a:noFill/>
                  </a:ln>
                </p:spPr>
              </p:pic>
            </p:grpSp>
            <p:grpSp>
              <p:nvGrpSpPr>
                <p:cNvPr id="191" name="Google Shape;191;p7"/>
                <p:cNvGrpSpPr/>
                <p:nvPr/>
              </p:nvGrpSpPr>
              <p:grpSpPr>
                <a:xfrm>
                  <a:off x="2598749" y="4912911"/>
                  <a:ext cx="857367" cy="932065"/>
                  <a:chOff x="7764868" y="3826418"/>
                  <a:chExt cx="1121914" cy="1226402"/>
                </a:xfrm>
              </p:grpSpPr>
              <p:pic>
                <p:nvPicPr>
                  <p:cNvPr id="192" name="Google Shape;192;p7"/>
                  <p:cNvPicPr preferRelativeResize="0"/>
                  <p:nvPr/>
                </p:nvPicPr>
                <p:blipFill rotWithShape="1">
                  <a:blip r:embed="rId6">
                    <a:alphaModFix/>
                  </a:blip>
                  <a:srcRect/>
                  <a:stretch/>
                </p:blipFill>
                <p:spPr>
                  <a:xfrm>
                    <a:off x="7764868" y="3826419"/>
                    <a:ext cx="207986" cy="1226401"/>
                  </a:xfrm>
                  <a:prstGeom prst="rect">
                    <a:avLst/>
                  </a:prstGeom>
                  <a:noFill/>
                  <a:ln>
                    <a:noFill/>
                  </a:ln>
                </p:spPr>
              </p:pic>
              <p:pic>
                <p:nvPicPr>
                  <p:cNvPr id="193" name="Google Shape;193;p7"/>
                  <p:cNvPicPr preferRelativeResize="0"/>
                  <p:nvPr/>
                </p:nvPicPr>
                <p:blipFill rotWithShape="1">
                  <a:blip r:embed="rId6">
                    <a:alphaModFix/>
                  </a:blip>
                  <a:srcRect/>
                  <a:stretch/>
                </p:blipFill>
                <p:spPr>
                  <a:xfrm>
                    <a:off x="8070054" y="3826418"/>
                    <a:ext cx="207986" cy="1226401"/>
                  </a:xfrm>
                  <a:prstGeom prst="rect">
                    <a:avLst/>
                  </a:prstGeom>
                  <a:noFill/>
                  <a:ln>
                    <a:noFill/>
                  </a:ln>
                </p:spPr>
              </p:pic>
              <p:pic>
                <p:nvPicPr>
                  <p:cNvPr id="194" name="Google Shape;194;p7"/>
                  <p:cNvPicPr preferRelativeResize="0"/>
                  <p:nvPr/>
                </p:nvPicPr>
                <p:blipFill rotWithShape="1">
                  <a:blip r:embed="rId6">
                    <a:alphaModFix/>
                  </a:blip>
                  <a:srcRect/>
                  <a:stretch/>
                </p:blipFill>
                <p:spPr>
                  <a:xfrm>
                    <a:off x="8374425" y="3826418"/>
                    <a:ext cx="207986" cy="1226401"/>
                  </a:xfrm>
                  <a:prstGeom prst="rect">
                    <a:avLst/>
                  </a:prstGeom>
                  <a:noFill/>
                  <a:ln>
                    <a:noFill/>
                  </a:ln>
                </p:spPr>
              </p:pic>
              <p:pic>
                <p:nvPicPr>
                  <p:cNvPr id="195" name="Google Shape;195;p7"/>
                  <p:cNvPicPr preferRelativeResize="0"/>
                  <p:nvPr/>
                </p:nvPicPr>
                <p:blipFill rotWithShape="1">
                  <a:blip r:embed="rId6">
                    <a:alphaModFix/>
                  </a:blip>
                  <a:srcRect/>
                  <a:stretch/>
                </p:blipFill>
                <p:spPr>
                  <a:xfrm>
                    <a:off x="8678796" y="3826418"/>
                    <a:ext cx="207986" cy="1226401"/>
                  </a:xfrm>
                  <a:prstGeom prst="rect">
                    <a:avLst/>
                  </a:prstGeom>
                  <a:noFill/>
                  <a:ln>
                    <a:noFill/>
                  </a:ln>
                </p:spPr>
              </p:pic>
            </p:grpSp>
          </p:grpSp>
        </p:grpSp>
        <p:grpSp>
          <p:nvGrpSpPr>
            <p:cNvPr id="196" name="Google Shape;196;p7"/>
            <p:cNvGrpSpPr/>
            <p:nvPr/>
          </p:nvGrpSpPr>
          <p:grpSpPr>
            <a:xfrm>
              <a:off x="6374445" y="2195769"/>
              <a:ext cx="5058808" cy="1446197"/>
              <a:chOff x="6246795" y="4621257"/>
              <a:chExt cx="5058808" cy="1446197"/>
            </a:xfrm>
          </p:grpSpPr>
          <p:grpSp>
            <p:nvGrpSpPr>
              <p:cNvPr id="197" name="Google Shape;197;p7"/>
              <p:cNvGrpSpPr/>
              <p:nvPr/>
            </p:nvGrpSpPr>
            <p:grpSpPr>
              <a:xfrm>
                <a:off x="6246795" y="4621256"/>
                <a:ext cx="1489588" cy="1399310"/>
                <a:chOff x="479570" y="1790119"/>
                <a:chExt cx="1489588" cy="1399310"/>
              </a:xfrm>
            </p:grpSpPr>
            <p:pic>
              <p:nvPicPr>
                <p:cNvPr id="198" name="Google Shape;198;p7"/>
                <p:cNvPicPr preferRelativeResize="0"/>
                <p:nvPr/>
              </p:nvPicPr>
              <p:blipFill rotWithShape="1">
                <a:blip r:embed="rId7">
                  <a:alphaModFix/>
                </a:blip>
                <a:srcRect/>
                <a:stretch/>
              </p:blipFill>
              <p:spPr>
                <a:xfrm>
                  <a:off x="479570" y="1790119"/>
                  <a:ext cx="744794" cy="699655"/>
                </a:xfrm>
                <a:prstGeom prst="rect">
                  <a:avLst/>
                </a:prstGeom>
                <a:noFill/>
                <a:ln>
                  <a:noFill/>
                </a:ln>
              </p:spPr>
            </p:pic>
            <p:pic>
              <p:nvPicPr>
                <p:cNvPr id="199" name="Google Shape;199;p7"/>
                <p:cNvPicPr preferRelativeResize="0"/>
                <p:nvPr/>
              </p:nvPicPr>
              <p:blipFill rotWithShape="1">
                <a:blip r:embed="rId7">
                  <a:alphaModFix/>
                </a:blip>
                <a:srcRect/>
                <a:stretch/>
              </p:blipFill>
              <p:spPr>
                <a:xfrm>
                  <a:off x="479570" y="2489774"/>
                  <a:ext cx="744794" cy="699655"/>
                </a:xfrm>
                <a:prstGeom prst="rect">
                  <a:avLst/>
                </a:prstGeom>
                <a:noFill/>
                <a:ln>
                  <a:noFill/>
                </a:ln>
              </p:spPr>
            </p:pic>
            <p:pic>
              <p:nvPicPr>
                <p:cNvPr id="200" name="Google Shape;200;p7"/>
                <p:cNvPicPr preferRelativeResize="0"/>
                <p:nvPr/>
              </p:nvPicPr>
              <p:blipFill rotWithShape="1">
                <a:blip r:embed="rId7">
                  <a:alphaModFix/>
                </a:blip>
                <a:srcRect/>
                <a:stretch/>
              </p:blipFill>
              <p:spPr>
                <a:xfrm>
                  <a:off x="1224364" y="1790119"/>
                  <a:ext cx="744794" cy="699655"/>
                </a:xfrm>
                <a:prstGeom prst="rect">
                  <a:avLst/>
                </a:prstGeom>
                <a:noFill/>
                <a:ln>
                  <a:noFill/>
                </a:ln>
              </p:spPr>
            </p:pic>
            <p:pic>
              <p:nvPicPr>
                <p:cNvPr id="201" name="Google Shape;201;p7"/>
                <p:cNvPicPr preferRelativeResize="0"/>
                <p:nvPr/>
              </p:nvPicPr>
              <p:blipFill rotWithShape="1">
                <a:blip r:embed="rId7">
                  <a:alphaModFix/>
                </a:blip>
                <a:srcRect/>
                <a:stretch/>
              </p:blipFill>
              <p:spPr>
                <a:xfrm>
                  <a:off x="1224364" y="2489774"/>
                  <a:ext cx="744794" cy="699655"/>
                </a:xfrm>
                <a:prstGeom prst="rect">
                  <a:avLst/>
                </a:prstGeom>
                <a:noFill/>
                <a:ln>
                  <a:noFill/>
                </a:ln>
              </p:spPr>
            </p:pic>
          </p:grpSp>
          <p:grpSp>
            <p:nvGrpSpPr>
              <p:cNvPr id="202" name="Google Shape;202;p7"/>
              <p:cNvGrpSpPr/>
              <p:nvPr/>
            </p:nvGrpSpPr>
            <p:grpSpPr>
              <a:xfrm>
                <a:off x="9859277" y="5367799"/>
                <a:ext cx="1446326" cy="699655"/>
                <a:chOff x="9859277" y="4621724"/>
                <a:chExt cx="1446326" cy="699655"/>
              </a:xfrm>
            </p:grpSpPr>
            <p:pic>
              <p:nvPicPr>
                <p:cNvPr id="203" name="Google Shape;203;p7"/>
                <p:cNvPicPr preferRelativeResize="0"/>
                <p:nvPr/>
              </p:nvPicPr>
              <p:blipFill rotWithShape="1">
                <a:blip r:embed="rId8">
                  <a:alphaModFix/>
                </a:blip>
                <a:srcRect/>
                <a:stretch/>
              </p:blipFill>
              <p:spPr>
                <a:xfrm>
                  <a:off x="9859277" y="4621724"/>
                  <a:ext cx="699655" cy="699655"/>
                </a:xfrm>
                <a:prstGeom prst="rect">
                  <a:avLst/>
                </a:prstGeom>
                <a:noFill/>
                <a:ln>
                  <a:noFill/>
                </a:ln>
              </p:spPr>
            </p:pic>
            <p:pic>
              <p:nvPicPr>
                <p:cNvPr id="204" name="Google Shape;204;p7"/>
                <p:cNvPicPr preferRelativeResize="0"/>
                <p:nvPr/>
              </p:nvPicPr>
              <p:blipFill rotWithShape="1">
                <a:blip r:embed="rId8">
                  <a:alphaModFix/>
                </a:blip>
                <a:srcRect/>
                <a:stretch/>
              </p:blipFill>
              <p:spPr>
                <a:xfrm>
                  <a:off x="10605948" y="4621724"/>
                  <a:ext cx="699655" cy="699655"/>
                </a:xfrm>
                <a:prstGeom prst="rect">
                  <a:avLst/>
                </a:prstGeom>
                <a:noFill/>
                <a:ln>
                  <a:noFill/>
                </a:ln>
              </p:spPr>
            </p:pic>
          </p:grpSp>
          <p:grpSp>
            <p:nvGrpSpPr>
              <p:cNvPr id="205" name="Google Shape;205;p7"/>
              <p:cNvGrpSpPr/>
              <p:nvPr/>
            </p:nvGrpSpPr>
            <p:grpSpPr>
              <a:xfrm>
                <a:off x="8035621" y="4621719"/>
                <a:ext cx="3269982" cy="1445730"/>
                <a:chOff x="8035621" y="4621719"/>
                <a:chExt cx="3269982" cy="1445730"/>
              </a:xfrm>
            </p:grpSpPr>
            <p:pic>
              <p:nvPicPr>
                <p:cNvPr id="206" name="Google Shape;206;p7"/>
                <p:cNvPicPr preferRelativeResize="0"/>
                <p:nvPr/>
              </p:nvPicPr>
              <p:blipFill rotWithShape="1">
                <a:blip r:embed="rId8">
                  <a:alphaModFix/>
                </a:blip>
                <a:srcRect/>
                <a:stretch/>
              </p:blipFill>
              <p:spPr>
                <a:xfrm>
                  <a:off x="9859277" y="4621724"/>
                  <a:ext cx="699655" cy="699655"/>
                </a:xfrm>
                <a:prstGeom prst="rect">
                  <a:avLst/>
                </a:prstGeom>
                <a:noFill/>
                <a:ln>
                  <a:noFill/>
                </a:ln>
              </p:spPr>
            </p:pic>
            <p:pic>
              <p:nvPicPr>
                <p:cNvPr id="207" name="Google Shape;207;p7"/>
                <p:cNvPicPr preferRelativeResize="0"/>
                <p:nvPr/>
              </p:nvPicPr>
              <p:blipFill rotWithShape="1">
                <a:blip r:embed="rId9">
                  <a:alphaModFix/>
                </a:blip>
                <a:srcRect/>
                <a:stretch/>
              </p:blipFill>
              <p:spPr>
                <a:xfrm>
                  <a:off x="8035633" y="4621719"/>
                  <a:ext cx="744794" cy="699655"/>
                </a:xfrm>
                <a:prstGeom prst="rect">
                  <a:avLst/>
                </a:prstGeom>
                <a:noFill/>
                <a:ln>
                  <a:noFill/>
                </a:ln>
              </p:spPr>
            </p:pic>
            <p:pic>
              <p:nvPicPr>
                <p:cNvPr id="208" name="Google Shape;208;p7"/>
                <p:cNvPicPr preferRelativeResize="0"/>
                <p:nvPr/>
              </p:nvPicPr>
              <p:blipFill rotWithShape="1">
                <a:blip r:embed="rId9">
                  <a:alphaModFix/>
                </a:blip>
                <a:srcRect/>
                <a:stretch/>
              </p:blipFill>
              <p:spPr>
                <a:xfrm>
                  <a:off x="8780427" y="4621719"/>
                  <a:ext cx="744794" cy="699655"/>
                </a:xfrm>
                <a:prstGeom prst="rect">
                  <a:avLst/>
                </a:prstGeom>
                <a:noFill/>
                <a:ln>
                  <a:noFill/>
                </a:ln>
              </p:spPr>
            </p:pic>
            <p:pic>
              <p:nvPicPr>
                <p:cNvPr id="209" name="Google Shape;209;p7"/>
                <p:cNvPicPr preferRelativeResize="0"/>
                <p:nvPr/>
              </p:nvPicPr>
              <p:blipFill rotWithShape="1">
                <a:blip r:embed="rId9">
                  <a:alphaModFix/>
                </a:blip>
                <a:srcRect/>
                <a:stretch/>
              </p:blipFill>
              <p:spPr>
                <a:xfrm>
                  <a:off x="8035621" y="5367794"/>
                  <a:ext cx="744794" cy="699655"/>
                </a:xfrm>
                <a:prstGeom prst="rect">
                  <a:avLst/>
                </a:prstGeom>
                <a:noFill/>
                <a:ln>
                  <a:noFill/>
                </a:ln>
              </p:spPr>
            </p:pic>
            <p:pic>
              <p:nvPicPr>
                <p:cNvPr id="210" name="Google Shape;210;p7"/>
                <p:cNvPicPr preferRelativeResize="0"/>
                <p:nvPr/>
              </p:nvPicPr>
              <p:blipFill rotWithShape="1">
                <a:blip r:embed="rId8">
                  <a:alphaModFix/>
                </a:blip>
                <a:srcRect/>
                <a:stretch/>
              </p:blipFill>
              <p:spPr>
                <a:xfrm>
                  <a:off x="10605948" y="4621724"/>
                  <a:ext cx="699655" cy="699655"/>
                </a:xfrm>
                <a:prstGeom prst="rect">
                  <a:avLst/>
                </a:prstGeom>
                <a:noFill/>
                <a:ln>
                  <a:noFill/>
                </a:ln>
              </p:spPr>
            </p:pic>
          </p:grpSp>
        </p:grpSp>
      </p:grpSp>
      <p:sp>
        <p:nvSpPr>
          <p:cNvPr id="211" name="Google Shape;211;p7"/>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12" name="Google Shape;212;p7"/>
          <p:cNvSpPr txBox="1"/>
          <p:nvPr/>
        </p:nvSpPr>
        <p:spPr>
          <a:xfrm>
            <a:off x="263524" y="5125950"/>
            <a:ext cx="10594500" cy="101563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Both numbers have 4 hundreds so we then compare the tens. The Base 10 has 4 tens and the counters have 3 tens. The Base 10 is greater than the counters. </a:t>
            </a:r>
            <a:endParaRPr sz="1800"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childTnLst>
                    </p:cTn>
                  </p:par>
                </p:childTnLst>
              </p:cTn>
              <p:nextCondLst>
                <p:cond evt="onClick" delay="0">
                  <p:tgtEl>
                    <p:spTgt spid="211"/>
                  </p:tgtEl>
                </p:cond>
              </p:nextCondLst>
            </p:seq>
          </p:childTnLst>
        </p:cTn>
      </p:par>
    </p:tnLst>
    <p:bldLst>
      <p:bldP spid="2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8" descr="Treemap chart&#10;&#10;Description automatically generated with medium confidence"/>
          <p:cNvPicPr preferRelativeResize="0"/>
          <p:nvPr/>
        </p:nvPicPr>
        <p:blipFill rotWithShape="1">
          <a:blip r:embed="rId3">
            <a:alphaModFix/>
          </a:blip>
          <a:srcRect/>
          <a:stretch/>
        </p:blipFill>
        <p:spPr>
          <a:xfrm>
            <a:off x="263525" y="1545250"/>
            <a:ext cx="5235204" cy="2040399"/>
          </a:xfrm>
          <a:prstGeom prst="rect">
            <a:avLst/>
          </a:prstGeom>
          <a:noFill/>
          <a:ln>
            <a:noFill/>
          </a:ln>
        </p:spPr>
      </p:pic>
      <p:grpSp>
        <p:nvGrpSpPr>
          <p:cNvPr id="219" name="Google Shape;219;p8"/>
          <p:cNvGrpSpPr/>
          <p:nvPr/>
        </p:nvGrpSpPr>
        <p:grpSpPr>
          <a:xfrm>
            <a:off x="263525" y="1545250"/>
            <a:ext cx="11664954" cy="4258324"/>
            <a:chOff x="263525" y="1545250"/>
            <a:chExt cx="11664954" cy="4258324"/>
          </a:xfrm>
        </p:grpSpPr>
        <p:pic>
          <p:nvPicPr>
            <p:cNvPr id="220" name="Google Shape;220;p8" descr="Treemap chart&#10;&#10;Description automatically generated with medium confidence"/>
            <p:cNvPicPr preferRelativeResize="0"/>
            <p:nvPr/>
          </p:nvPicPr>
          <p:blipFill rotWithShape="1">
            <a:blip r:embed="rId3">
              <a:alphaModFix/>
            </a:blip>
            <a:srcRect/>
            <a:stretch/>
          </p:blipFill>
          <p:spPr>
            <a:xfrm>
              <a:off x="6693275" y="1545250"/>
              <a:ext cx="5235204" cy="2040399"/>
            </a:xfrm>
            <a:prstGeom prst="rect">
              <a:avLst/>
            </a:prstGeom>
            <a:noFill/>
            <a:ln>
              <a:noFill/>
            </a:ln>
          </p:spPr>
        </p:pic>
        <p:pic>
          <p:nvPicPr>
            <p:cNvPr id="221" name="Google Shape;221;p8" descr="Treemap chart&#10;&#10;Description automatically generated with medium confidence"/>
            <p:cNvPicPr preferRelativeResize="0"/>
            <p:nvPr/>
          </p:nvPicPr>
          <p:blipFill rotWithShape="1">
            <a:blip r:embed="rId3">
              <a:alphaModFix/>
            </a:blip>
            <a:srcRect/>
            <a:stretch/>
          </p:blipFill>
          <p:spPr>
            <a:xfrm>
              <a:off x="263525" y="3763175"/>
              <a:ext cx="5235204" cy="2040399"/>
            </a:xfrm>
            <a:prstGeom prst="rect">
              <a:avLst/>
            </a:prstGeom>
            <a:noFill/>
            <a:ln>
              <a:noFill/>
            </a:ln>
          </p:spPr>
        </p:pic>
        <p:pic>
          <p:nvPicPr>
            <p:cNvPr id="222" name="Google Shape;222;p8" descr="Treemap chart&#10;&#10;Description automatically generated with medium confidence"/>
            <p:cNvPicPr preferRelativeResize="0"/>
            <p:nvPr/>
          </p:nvPicPr>
          <p:blipFill rotWithShape="1">
            <a:blip r:embed="rId3">
              <a:alphaModFix/>
            </a:blip>
            <a:srcRect/>
            <a:stretch/>
          </p:blipFill>
          <p:spPr>
            <a:xfrm>
              <a:off x="6693275" y="3763175"/>
              <a:ext cx="5235204" cy="2040399"/>
            </a:xfrm>
            <a:prstGeom prst="rect">
              <a:avLst/>
            </a:prstGeom>
            <a:noFill/>
            <a:ln>
              <a:noFill/>
            </a:ln>
          </p:spPr>
        </p:pic>
      </p:grpSp>
      <p:sp>
        <p:nvSpPr>
          <p:cNvPr id="223" name="Google Shape;223;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24" name="Google Shape;224;p8"/>
          <p:cNvSpPr txBox="1">
            <a:spLocks noGrp="1"/>
          </p:cNvSpPr>
          <p:nvPr>
            <p:ph type="body" idx="2"/>
          </p:nvPr>
        </p:nvSpPr>
        <p:spPr>
          <a:xfrm>
            <a:off x="227558" y="1030663"/>
            <a:ext cx="11736900" cy="514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2222"/>
              </a:buClr>
              <a:buSzPts val="1800"/>
              <a:buNone/>
            </a:pPr>
            <a:r>
              <a:rPr lang="en-GB" b="1" dirty="0"/>
              <a:t>Write &lt;, &gt; or = to compare the numbers.</a:t>
            </a:r>
            <a:endParaRPr b="1" dirty="0"/>
          </a:p>
        </p:txBody>
      </p:sp>
      <p:sp>
        <p:nvSpPr>
          <p:cNvPr id="225" name="Google Shape;225;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26" name="Google Shape;226;p8"/>
          <p:cNvSpPr/>
          <p:nvPr/>
        </p:nvSpPr>
        <p:spPr>
          <a:xfrm>
            <a:off x="5582056" y="1947092"/>
            <a:ext cx="1027887" cy="839597"/>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27" name="Google Shape;227;p8"/>
          <p:cNvSpPr/>
          <p:nvPr/>
        </p:nvSpPr>
        <p:spPr>
          <a:xfrm>
            <a:off x="5582055" y="4266097"/>
            <a:ext cx="1027887" cy="839597"/>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grpSp>
        <p:nvGrpSpPr>
          <p:cNvPr id="228" name="Google Shape;228;p8"/>
          <p:cNvGrpSpPr/>
          <p:nvPr/>
        </p:nvGrpSpPr>
        <p:grpSpPr>
          <a:xfrm>
            <a:off x="5582055" y="2158594"/>
            <a:ext cx="1027889" cy="2780670"/>
            <a:chOff x="5582055" y="2158594"/>
            <a:chExt cx="1027889" cy="2780670"/>
          </a:xfrm>
        </p:grpSpPr>
        <p:sp>
          <p:nvSpPr>
            <p:cNvPr id="229" name="Google Shape;229;p8"/>
            <p:cNvSpPr txBox="1"/>
            <p:nvPr/>
          </p:nvSpPr>
          <p:spPr>
            <a:xfrm>
              <a:off x="5582056" y="2158594"/>
              <a:ext cx="102788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a:solidFill>
                    <a:srgbClr val="43A047"/>
                  </a:solidFill>
                  <a:latin typeface="Century Gothic"/>
                  <a:ea typeface="Century Gothic"/>
                  <a:cs typeface="Century Gothic"/>
                  <a:sym typeface="Century Gothic"/>
                </a:rPr>
                <a:t>&lt;</a:t>
              </a:r>
              <a:endParaRPr dirty="0"/>
            </a:p>
          </p:txBody>
        </p:sp>
        <p:sp>
          <p:nvSpPr>
            <p:cNvPr id="230" name="Google Shape;230;p8"/>
            <p:cNvSpPr txBox="1"/>
            <p:nvPr/>
          </p:nvSpPr>
          <p:spPr>
            <a:xfrm>
              <a:off x="5582055" y="4477599"/>
              <a:ext cx="102788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&lt;</a:t>
              </a:r>
              <a:endParaRPr/>
            </a:p>
          </p:txBody>
        </p:sp>
      </p:grpSp>
      <p:grpSp>
        <p:nvGrpSpPr>
          <p:cNvPr id="231" name="Google Shape;231;p8"/>
          <p:cNvGrpSpPr/>
          <p:nvPr/>
        </p:nvGrpSpPr>
        <p:grpSpPr>
          <a:xfrm>
            <a:off x="479570" y="2052032"/>
            <a:ext cx="4683293" cy="1372274"/>
            <a:chOff x="479570" y="2052032"/>
            <a:chExt cx="4683293" cy="1372274"/>
          </a:xfrm>
        </p:grpSpPr>
        <p:pic>
          <p:nvPicPr>
            <p:cNvPr id="232" name="Google Shape;232;p8"/>
            <p:cNvPicPr preferRelativeResize="0"/>
            <p:nvPr/>
          </p:nvPicPr>
          <p:blipFill rotWithShape="1">
            <a:blip r:embed="rId4">
              <a:alphaModFix/>
            </a:blip>
            <a:srcRect/>
            <a:stretch/>
          </p:blipFill>
          <p:spPr>
            <a:xfrm>
              <a:off x="479570" y="2082769"/>
              <a:ext cx="670359" cy="629731"/>
            </a:xfrm>
            <a:prstGeom prst="rect">
              <a:avLst/>
            </a:prstGeom>
            <a:noFill/>
            <a:ln>
              <a:noFill/>
            </a:ln>
          </p:spPr>
        </p:pic>
        <p:pic>
          <p:nvPicPr>
            <p:cNvPr id="233" name="Google Shape;233;p8"/>
            <p:cNvPicPr preferRelativeResize="0"/>
            <p:nvPr/>
          </p:nvPicPr>
          <p:blipFill rotWithShape="1">
            <a:blip r:embed="rId5">
              <a:alphaModFix/>
            </a:blip>
            <a:srcRect/>
            <a:stretch/>
          </p:blipFill>
          <p:spPr>
            <a:xfrm>
              <a:off x="3856489" y="2794574"/>
              <a:ext cx="629731" cy="629731"/>
            </a:xfrm>
            <a:prstGeom prst="rect">
              <a:avLst/>
            </a:prstGeom>
            <a:noFill/>
            <a:ln>
              <a:noFill/>
            </a:ln>
          </p:spPr>
        </p:pic>
        <p:pic>
          <p:nvPicPr>
            <p:cNvPr id="234" name="Google Shape;234;p8"/>
            <p:cNvPicPr preferRelativeResize="0"/>
            <p:nvPr/>
          </p:nvPicPr>
          <p:blipFill rotWithShape="1">
            <a:blip r:embed="rId6">
              <a:alphaModFix/>
            </a:blip>
            <a:srcRect/>
            <a:stretch/>
          </p:blipFill>
          <p:spPr>
            <a:xfrm>
              <a:off x="2150358" y="2052032"/>
              <a:ext cx="670359" cy="629731"/>
            </a:xfrm>
            <a:prstGeom prst="rect">
              <a:avLst/>
            </a:prstGeom>
            <a:noFill/>
            <a:ln>
              <a:noFill/>
            </a:ln>
          </p:spPr>
        </p:pic>
        <p:pic>
          <p:nvPicPr>
            <p:cNvPr id="235" name="Google Shape;235;p8"/>
            <p:cNvPicPr preferRelativeResize="0"/>
            <p:nvPr/>
          </p:nvPicPr>
          <p:blipFill rotWithShape="1">
            <a:blip r:embed="rId4">
              <a:alphaModFix/>
            </a:blip>
            <a:srcRect/>
            <a:stretch/>
          </p:blipFill>
          <p:spPr>
            <a:xfrm>
              <a:off x="479570" y="2782424"/>
              <a:ext cx="670359" cy="629731"/>
            </a:xfrm>
            <a:prstGeom prst="rect">
              <a:avLst/>
            </a:prstGeom>
            <a:noFill/>
            <a:ln>
              <a:noFill/>
            </a:ln>
          </p:spPr>
        </p:pic>
        <p:pic>
          <p:nvPicPr>
            <p:cNvPr id="236" name="Google Shape;236;p8"/>
            <p:cNvPicPr preferRelativeResize="0"/>
            <p:nvPr/>
          </p:nvPicPr>
          <p:blipFill rotWithShape="1">
            <a:blip r:embed="rId4">
              <a:alphaModFix/>
            </a:blip>
            <a:srcRect/>
            <a:stretch/>
          </p:blipFill>
          <p:spPr>
            <a:xfrm>
              <a:off x="1156023" y="2091169"/>
              <a:ext cx="670359" cy="629731"/>
            </a:xfrm>
            <a:prstGeom prst="rect">
              <a:avLst/>
            </a:prstGeom>
            <a:noFill/>
            <a:ln>
              <a:noFill/>
            </a:ln>
          </p:spPr>
        </p:pic>
        <p:pic>
          <p:nvPicPr>
            <p:cNvPr id="237" name="Google Shape;237;p8"/>
            <p:cNvPicPr preferRelativeResize="0"/>
            <p:nvPr/>
          </p:nvPicPr>
          <p:blipFill rotWithShape="1">
            <a:blip r:embed="rId4">
              <a:alphaModFix/>
            </a:blip>
            <a:srcRect/>
            <a:stretch/>
          </p:blipFill>
          <p:spPr>
            <a:xfrm>
              <a:off x="1156023" y="2790824"/>
              <a:ext cx="670359" cy="629731"/>
            </a:xfrm>
            <a:prstGeom prst="rect">
              <a:avLst/>
            </a:prstGeom>
            <a:noFill/>
            <a:ln>
              <a:noFill/>
            </a:ln>
          </p:spPr>
        </p:pic>
        <p:pic>
          <p:nvPicPr>
            <p:cNvPr id="238" name="Google Shape;238;p8"/>
            <p:cNvPicPr preferRelativeResize="0"/>
            <p:nvPr/>
          </p:nvPicPr>
          <p:blipFill rotWithShape="1">
            <a:blip r:embed="rId6">
              <a:alphaModFix/>
            </a:blip>
            <a:srcRect/>
            <a:stretch/>
          </p:blipFill>
          <p:spPr>
            <a:xfrm>
              <a:off x="2835727" y="2057482"/>
              <a:ext cx="670359" cy="629731"/>
            </a:xfrm>
            <a:prstGeom prst="rect">
              <a:avLst/>
            </a:prstGeom>
            <a:noFill/>
            <a:ln>
              <a:noFill/>
            </a:ln>
          </p:spPr>
        </p:pic>
        <p:pic>
          <p:nvPicPr>
            <p:cNvPr id="239" name="Google Shape;239;p8"/>
            <p:cNvPicPr preferRelativeResize="0"/>
            <p:nvPr/>
          </p:nvPicPr>
          <p:blipFill rotWithShape="1">
            <a:blip r:embed="rId6">
              <a:alphaModFix/>
            </a:blip>
            <a:srcRect/>
            <a:stretch/>
          </p:blipFill>
          <p:spPr>
            <a:xfrm>
              <a:off x="2159196" y="2782419"/>
              <a:ext cx="670359" cy="629731"/>
            </a:xfrm>
            <a:prstGeom prst="rect">
              <a:avLst/>
            </a:prstGeom>
            <a:noFill/>
            <a:ln>
              <a:noFill/>
            </a:ln>
          </p:spPr>
        </p:pic>
        <p:pic>
          <p:nvPicPr>
            <p:cNvPr id="240" name="Google Shape;240;p8"/>
            <p:cNvPicPr preferRelativeResize="0"/>
            <p:nvPr/>
          </p:nvPicPr>
          <p:blipFill rotWithShape="1">
            <a:blip r:embed="rId5">
              <a:alphaModFix/>
            </a:blip>
            <a:srcRect/>
            <a:stretch/>
          </p:blipFill>
          <p:spPr>
            <a:xfrm>
              <a:off x="3838836" y="2079037"/>
              <a:ext cx="629731" cy="629731"/>
            </a:xfrm>
            <a:prstGeom prst="rect">
              <a:avLst/>
            </a:prstGeom>
            <a:noFill/>
            <a:ln>
              <a:noFill/>
            </a:ln>
          </p:spPr>
        </p:pic>
        <p:pic>
          <p:nvPicPr>
            <p:cNvPr id="241" name="Google Shape;241;p8"/>
            <p:cNvPicPr preferRelativeResize="0"/>
            <p:nvPr/>
          </p:nvPicPr>
          <p:blipFill rotWithShape="1">
            <a:blip r:embed="rId5">
              <a:alphaModFix/>
            </a:blip>
            <a:srcRect/>
            <a:stretch/>
          </p:blipFill>
          <p:spPr>
            <a:xfrm>
              <a:off x="4533132" y="2794574"/>
              <a:ext cx="629731" cy="629731"/>
            </a:xfrm>
            <a:prstGeom prst="rect">
              <a:avLst/>
            </a:prstGeom>
            <a:noFill/>
            <a:ln>
              <a:noFill/>
            </a:ln>
          </p:spPr>
        </p:pic>
        <p:pic>
          <p:nvPicPr>
            <p:cNvPr id="242" name="Google Shape;242;p8"/>
            <p:cNvPicPr preferRelativeResize="0"/>
            <p:nvPr/>
          </p:nvPicPr>
          <p:blipFill rotWithShape="1">
            <a:blip r:embed="rId5">
              <a:alphaModFix/>
            </a:blip>
            <a:srcRect/>
            <a:stretch/>
          </p:blipFill>
          <p:spPr>
            <a:xfrm>
              <a:off x="4533127" y="2079032"/>
              <a:ext cx="629731" cy="629731"/>
            </a:xfrm>
            <a:prstGeom prst="rect">
              <a:avLst/>
            </a:prstGeom>
            <a:noFill/>
            <a:ln>
              <a:noFill/>
            </a:ln>
          </p:spPr>
        </p:pic>
      </p:grpSp>
      <p:pic>
        <p:nvPicPr>
          <p:cNvPr id="243" name="Google Shape;243;p8"/>
          <p:cNvPicPr preferRelativeResize="0"/>
          <p:nvPr/>
        </p:nvPicPr>
        <p:blipFill rotWithShape="1">
          <a:blip r:embed="rId7">
            <a:alphaModFix/>
          </a:blip>
          <a:srcRect/>
          <a:stretch/>
        </p:blipFill>
        <p:spPr>
          <a:xfrm>
            <a:off x="10615749" y="2801112"/>
            <a:ext cx="101533" cy="102802"/>
          </a:xfrm>
          <a:prstGeom prst="rect">
            <a:avLst/>
          </a:prstGeom>
          <a:noFill/>
          <a:ln>
            <a:noFill/>
          </a:ln>
        </p:spPr>
      </p:pic>
      <p:pic>
        <p:nvPicPr>
          <p:cNvPr id="244" name="Google Shape;244;p8"/>
          <p:cNvPicPr preferRelativeResize="0"/>
          <p:nvPr/>
        </p:nvPicPr>
        <p:blipFill rotWithShape="1">
          <a:blip r:embed="rId8">
            <a:alphaModFix/>
          </a:blip>
          <a:srcRect/>
          <a:stretch/>
        </p:blipFill>
        <p:spPr>
          <a:xfrm rot="-5400000">
            <a:off x="8514253" y="2662366"/>
            <a:ext cx="931154" cy="99119"/>
          </a:xfrm>
          <a:prstGeom prst="rect">
            <a:avLst/>
          </a:prstGeom>
          <a:noFill/>
          <a:ln>
            <a:noFill/>
          </a:ln>
        </p:spPr>
      </p:pic>
      <p:pic>
        <p:nvPicPr>
          <p:cNvPr id="245" name="Google Shape;245;p8"/>
          <p:cNvPicPr preferRelativeResize="0"/>
          <p:nvPr/>
        </p:nvPicPr>
        <p:blipFill rotWithShape="1">
          <a:blip r:embed="rId9">
            <a:alphaModFix/>
          </a:blip>
          <a:srcRect/>
          <a:stretch/>
        </p:blipFill>
        <p:spPr>
          <a:xfrm>
            <a:off x="6816837" y="2031035"/>
            <a:ext cx="716400" cy="716400"/>
          </a:xfrm>
          <a:prstGeom prst="rect">
            <a:avLst/>
          </a:prstGeom>
          <a:noFill/>
          <a:ln>
            <a:noFill/>
          </a:ln>
        </p:spPr>
      </p:pic>
      <p:pic>
        <p:nvPicPr>
          <p:cNvPr id="246" name="Google Shape;246;p8"/>
          <p:cNvPicPr preferRelativeResize="0"/>
          <p:nvPr/>
        </p:nvPicPr>
        <p:blipFill rotWithShape="1">
          <a:blip r:embed="rId8">
            <a:alphaModFix/>
          </a:blip>
          <a:srcRect/>
          <a:stretch/>
        </p:blipFill>
        <p:spPr>
          <a:xfrm rot="-5400000">
            <a:off x="8657896" y="2654492"/>
            <a:ext cx="931154" cy="99119"/>
          </a:xfrm>
          <a:prstGeom prst="rect">
            <a:avLst/>
          </a:prstGeom>
          <a:noFill/>
          <a:ln>
            <a:noFill/>
          </a:ln>
        </p:spPr>
      </p:pic>
      <p:pic>
        <p:nvPicPr>
          <p:cNvPr id="247" name="Google Shape;247;p8"/>
          <p:cNvPicPr preferRelativeResize="0"/>
          <p:nvPr/>
        </p:nvPicPr>
        <p:blipFill rotWithShape="1">
          <a:blip r:embed="rId8">
            <a:alphaModFix/>
          </a:blip>
          <a:srcRect/>
          <a:stretch/>
        </p:blipFill>
        <p:spPr>
          <a:xfrm rot="-5400000">
            <a:off x="8815701" y="2654491"/>
            <a:ext cx="931154" cy="99119"/>
          </a:xfrm>
          <a:prstGeom prst="rect">
            <a:avLst/>
          </a:prstGeom>
          <a:noFill/>
          <a:ln>
            <a:noFill/>
          </a:ln>
        </p:spPr>
      </p:pic>
      <p:pic>
        <p:nvPicPr>
          <p:cNvPr id="248" name="Google Shape;248;p8"/>
          <p:cNvPicPr preferRelativeResize="0"/>
          <p:nvPr/>
        </p:nvPicPr>
        <p:blipFill rotWithShape="1">
          <a:blip r:embed="rId8">
            <a:alphaModFix/>
          </a:blip>
          <a:srcRect/>
          <a:stretch/>
        </p:blipFill>
        <p:spPr>
          <a:xfrm rot="-5400000">
            <a:off x="8959344" y="2662366"/>
            <a:ext cx="931154" cy="99119"/>
          </a:xfrm>
          <a:prstGeom prst="rect">
            <a:avLst/>
          </a:prstGeom>
          <a:noFill/>
          <a:ln>
            <a:noFill/>
          </a:ln>
        </p:spPr>
      </p:pic>
      <p:pic>
        <p:nvPicPr>
          <p:cNvPr id="249" name="Google Shape;249;p8"/>
          <p:cNvPicPr preferRelativeResize="0"/>
          <p:nvPr/>
        </p:nvPicPr>
        <p:blipFill rotWithShape="1">
          <a:blip r:embed="rId7">
            <a:alphaModFix/>
          </a:blip>
          <a:srcRect/>
          <a:stretch/>
        </p:blipFill>
        <p:spPr>
          <a:xfrm>
            <a:off x="10615749" y="2644018"/>
            <a:ext cx="101533" cy="102802"/>
          </a:xfrm>
          <a:prstGeom prst="rect">
            <a:avLst/>
          </a:prstGeom>
          <a:noFill/>
          <a:ln>
            <a:noFill/>
          </a:ln>
        </p:spPr>
      </p:pic>
      <p:pic>
        <p:nvPicPr>
          <p:cNvPr id="250" name="Google Shape;250;p8"/>
          <p:cNvPicPr preferRelativeResize="0"/>
          <p:nvPr/>
        </p:nvPicPr>
        <p:blipFill rotWithShape="1">
          <a:blip r:embed="rId7">
            <a:alphaModFix/>
          </a:blip>
          <a:srcRect/>
          <a:stretch/>
        </p:blipFill>
        <p:spPr>
          <a:xfrm>
            <a:off x="10615749" y="2486925"/>
            <a:ext cx="101533" cy="102802"/>
          </a:xfrm>
          <a:prstGeom prst="rect">
            <a:avLst/>
          </a:prstGeom>
          <a:noFill/>
          <a:ln>
            <a:noFill/>
          </a:ln>
        </p:spPr>
      </p:pic>
      <p:pic>
        <p:nvPicPr>
          <p:cNvPr id="251" name="Google Shape;251;p8"/>
          <p:cNvPicPr preferRelativeResize="0"/>
          <p:nvPr/>
        </p:nvPicPr>
        <p:blipFill rotWithShape="1">
          <a:blip r:embed="rId7">
            <a:alphaModFix/>
          </a:blip>
          <a:srcRect/>
          <a:stretch/>
        </p:blipFill>
        <p:spPr>
          <a:xfrm>
            <a:off x="10615749" y="2338714"/>
            <a:ext cx="101533" cy="102802"/>
          </a:xfrm>
          <a:prstGeom prst="rect">
            <a:avLst/>
          </a:prstGeom>
          <a:noFill/>
          <a:ln>
            <a:noFill/>
          </a:ln>
        </p:spPr>
      </p:pic>
      <p:grpSp>
        <p:nvGrpSpPr>
          <p:cNvPr id="252" name="Google Shape;252;p8"/>
          <p:cNvGrpSpPr/>
          <p:nvPr/>
        </p:nvGrpSpPr>
        <p:grpSpPr>
          <a:xfrm>
            <a:off x="6915214" y="4209251"/>
            <a:ext cx="4384214" cy="1526190"/>
            <a:chOff x="6915214" y="4209251"/>
            <a:chExt cx="4384214" cy="1526190"/>
          </a:xfrm>
        </p:grpSpPr>
        <p:pic>
          <p:nvPicPr>
            <p:cNvPr id="253" name="Google Shape;253;p8"/>
            <p:cNvPicPr preferRelativeResize="0"/>
            <p:nvPr/>
          </p:nvPicPr>
          <p:blipFill rotWithShape="1">
            <a:blip r:embed="rId4">
              <a:alphaModFix/>
            </a:blip>
            <a:srcRect/>
            <a:stretch/>
          </p:blipFill>
          <p:spPr>
            <a:xfrm>
              <a:off x="6915214" y="4266101"/>
              <a:ext cx="670359" cy="629731"/>
            </a:xfrm>
            <a:prstGeom prst="rect">
              <a:avLst/>
            </a:prstGeom>
            <a:noFill/>
            <a:ln>
              <a:noFill/>
            </a:ln>
          </p:spPr>
        </p:pic>
        <p:pic>
          <p:nvPicPr>
            <p:cNvPr id="254" name="Google Shape;254;p8"/>
            <p:cNvPicPr preferRelativeResize="0"/>
            <p:nvPr/>
          </p:nvPicPr>
          <p:blipFill rotWithShape="1">
            <a:blip r:embed="rId4">
              <a:alphaModFix/>
            </a:blip>
            <a:srcRect/>
            <a:stretch/>
          </p:blipFill>
          <p:spPr>
            <a:xfrm>
              <a:off x="6915214" y="4965756"/>
              <a:ext cx="670359" cy="629731"/>
            </a:xfrm>
            <a:prstGeom prst="rect">
              <a:avLst/>
            </a:prstGeom>
            <a:noFill/>
            <a:ln>
              <a:noFill/>
            </a:ln>
          </p:spPr>
        </p:pic>
        <p:pic>
          <p:nvPicPr>
            <p:cNvPr id="255" name="Google Shape;255;p8"/>
            <p:cNvPicPr preferRelativeResize="0"/>
            <p:nvPr/>
          </p:nvPicPr>
          <p:blipFill rotWithShape="1">
            <a:blip r:embed="rId4">
              <a:alphaModFix/>
            </a:blip>
            <a:srcRect/>
            <a:stretch/>
          </p:blipFill>
          <p:spPr>
            <a:xfrm>
              <a:off x="7591667" y="4274501"/>
              <a:ext cx="670359" cy="629731"/>
            </a:xfrm>
            <a:prstGeom prst="rect">
              <a:avLst/>
            </a:prstGeom>
            <a:noFill/>
            <a:ln>
              <a:noFill/>
            </a:ln>
          </p:spPr>
        </p:pic>
        <p:pic>
          <p:nvPicPr>
            <p:cNvPr id="256" name="Google Shape;256;p8"/>
            <p:cNvPicPr preferRelativeResize="0"/>
            <p:nvPr/>
          </p:nvPicPr>
          <p:blipFill rotWithShape="1">
            <a:blip r:embed="rId4">
              <a:alphaModFix/>
            </a:blip>
            <a:srcRect/>
            <a:stretch/>
          </p:blipFill>
          <p:spPr>
            <a:xfrm>
              <a:off x="7591667" y="4974156"/>
              <a:ext cx="670359" cy="629731"/>
            </a:xfrm>
            <a:prstGeom prst="rect">
              <a:avLst/>
            </a:prstGeom>
            <a:noFill/>
            <a:ln>
              <a:noFill/>
            </a:ln>
          </p:spPr>
        </p:pic>
        <p:pic>
          <p:nvPicPr>
            <p:cNvPr id="257" name="Google Shape;257;p8"/>
            <p:cNvPicPr preferRelativeResize="0"/>
            <p:nvPr/>
          </p:nvPicPr>
          <p:blipFill rotWithShape="1">
            <a:blip r:embed="rId6">
              <a:alphaModFix/>
            </a:blip>
            <a:srcRect/>
            <a:stretch/>
          </p:blipFill>
          <p:spPr>
            <a:xfrm>
              <a:off x="8457284" y="4209251"/>
              <a:ext cx="670359" cy="629731"/>
            </a:xfrm>
            <a:prstGeom prst="rect">
              <a:avLst/>
            </a:prstGeom>
            <a:noFill/>
            <a:ln>
              <a:noFill/>
            </a:ln>
          </p:spPr>
        </p:pic>
        <p:pic>
          <p:nvPicPr>
            <p:cNvPr id="258" name="Google Shape;258;p8"/>
            <p:cNvPicPr preferRelativeResize="0"/>
            <p:nvPr/>
          </p:nvPicPr>
          <p:blipFill rotWithShape="1">
            <a:blip r:embed="rId6">
              <a:alphaModFix/>
            </a:blip>
            <a:srcRect/>
            <a:stretch/>
          </p:blipFill>
          <p:spPr>
            <a:xfrm>
              <a:off x="9375341" y="4209251"/>
              <a:ext cx="670359" cy="629731"/>
            </a:xfrm>
            <a:prstGeom prst="rect">
              <a:avLst/>
            </a:prstGeom>
            <a:noFill/>
            <a:ln>
              <a:noFill/>
            </a:ln>
          </p:spPr>
        </p:pic>
        <p:pic>
          <p:nvPicPr>
            <p:cNvPr id="259" name="Google Shape;259;p8"/>
            <p:cNvPicPr preferRelativeResize="0"/>
            <p:nvPr/>
          </p:nvPicPr>
          <p:blipFill rotWithShape="1">
            <a:blip r:embed="rId6">
              <a:alphaModFix/>
            </a:blip>
            <a:srcRect/>
            <a:stretch/>
          </p:blipFill>
          <p:spPr>
            <a:xfrm>
              <a:off x="8930285" y="4688588"/>
              <a:ext cx="670359" cy="629731"/>
            </a:xfrm>
            <a:prstGeom prst="rect">
              <a:avLst/>
            </a:prstGeom>
            <a:noFill/>
            <a:ln>
              <a:noFill/>
            </a:ln>
          </p:spPr>
        </p:pic>
        <p:pic>
          <p:nvPicPr>
            <p:cNvPr id="260" name="Google Shape;260;p8"/>
            <p:cNvPicPr preferRelativeResize="0"/>
            <p:nvPr/>
          </p:nvPicPr>
          <p:blipFill rotWithShape="1">
            <a:blip r:embed="rId6">
              <a:alphaModFix/>
            </a:blip>
            <a:srcRect/>
            <a:stretch/>
          </p:blipFill>
          <p:spPr>
            <a:xfrm>
              <a:off x="8403566" y="5105710"/>
              <a:ext cx="670359" cy="629731"/>
            </a:xfrm>
            <a:prstGeom prst="rect">
              <a:avLst/>
            </a:prstGeom>
            <a:noFill/>
            <a:ln>
              <a:noFill/>
            </a:ln>
          </p:spPr>
        </p:pic>
        <p:pic>
          <p:nvPicPr>
            <p:cNvPr id="261" name="Google Shape;261;p8"/>
            <p:cNvPicPr preferRelativeResize="0"/>
            <p:nvPr/>
          </p:nvPicPr>
          <p:blipFill rotWithShape="1">
            <a:blip r:embed="rId6">
              <a:alphaModFix/>
            </a:blip>
            <a:srcRect/>
            <a:stretch/>
          </p:blipFill>
          <p:spPr>
            <a:xfrm>
              <a:off x="9437272" y="5105710"/>
              <a:ext cx="670359" cy="629731"/>
            </a:xfrm>
            <a:prstGeom prst="rect">
              <a:avLst/>
            </a:prstGeom>
            <a:noFill/>
            <a:ln>
              <a:noFill/>
            </a:ln>
          </p:spPr>
        </p:pic>
        <p:pic>
          <p:nvPicPr>
            <p:cNvPr id="262" name="Google Shape;262;p8"/>
            <p:cNvPicPr preferRelativeResize="0"/>
            <p:nvPr/>
          </p:nvPicPr>
          <p:blipFill rotWithShape="1">
            <a:blip r:embed="rId5">
              <a:alphaModFix/>
            </a:blip>
            <a:srcRect/>
            <a:stretch/>
          </p:blipFill>
          <p:spPr>
            <a:xfrm>
              <a:off x="10669697" y="4371043"/>
              <a:ext cx="629731" cy="629731"/>
            </a:xfrm>
            <a:prstGeom prst="rect">
              <a:avLst/>
            </a:prstGeom>
            <a:noFill/>
            <a:ln>
              <a:noFill/>
            </a:ln>
          </p:spPr>
        </p:pic>
      </p:grpSp>
      <p:pic>
        <p:nvPicPr>
          <p:cNvPr id="263" name="Google Shape;263;p8"/>
          <p:cNvPicPr preferRelativeResize="0"/>
          <p:nvPr/>
        </p:nvPicPr>
        <p:blipFill rotWithShape="1">
          <a:blip r:embed="rId9">
            <a:alphaModFix/>
          </a:blip>
          <a:srcRect/>
          <a:stretch/>
        </p:blipFill>
        <p:spPr>
          <a:xfrm>
            <a:off x="7230437" y="2798110"/>
            <a:ext cx="716400" cy="716400"/>
          </a:xfrm>
          <a:prstGeom prst="rect">
            <a:avLst/>
          </a:prstGeom>
          <a:noFill/>
          <a:ln>
            <a:noFill/>
          </a:ln>
        </p:spPr>
      </p:pic>
      <p:pic>
        <p:nvPicPr>
          <p:cNvPr id="264" name="Google Shape;264;p8"/>
          <p:cNvPicPr preferRelativeResize="0"/>
          <p:nvPr/>
        </p:nvPicPr>
        <p:blipFill rotWithShape="1">
          <a:blip r:embed="rId9">
            <a:alphaModFix/>
          </a:blip>
          <a:srcRect/>
          <a:stretch/>
        </p:blipFill>
        <p:spPr>
          <a:xfrm>
            <a:off x="7612487" y="2031035"/>
            <a:ext cx="716400" cy="716400"/>
          </a:xfrm>
          <a:prstGeom prst="rect">
            <a:avLst/>
          </a:prstGeom>
          <a:noFill/>
          <a:ln>
            <a:noFill/>
          </a:ln>
        </p:spPr>
      </p:pic>
      <p:grpSp>
        <p:nvGrpSpPr>
          <p:cNvPr id="265" name="Google Shape;265;p8"/>
          <p:cNvGrpSpPr/>
          <p:nvPr/>
        </p:nvGrpSpPr>
        <p:grpSpPr>
          <a:xfrm>
            <a:off x="389737" y="4266110"/>
            <a:ext cx="3774345" cy="1474700"/>
            <a:chOff x="389737" y="4266110"/>
            <a:chExt cx="3774345" cy="1474700"/>
          </a:xfrm>
        </p:grpSpPr>
        <p:pic>
          <p:nvPicPr>
            <p:cNvPr id="266" name="Google Shape;266;p8"/>
            <p:cNvPicPr preferRelativeResize="0"/>
            <p:nvPr/>
          </p:nvPicPr>
          <p:blipFill rotWithShape="1">
            <a:blip r:embed="rId9">
              <a:alphaModFix/>
            </a:blip>
            <a:srcRect/>
            <a:stretch/>
          </p:blipFill>
          <p:spPr>
            <a:xfrm>
              <a:off x="389737" y="4266110"/>
              <a:ext cx="716400" cy="716400"/>
            </a:xfrm>
            <a:prstGeom prst="rect">
              <a:avLst/>
            </a:prstGeom>
            <a:noFill/>
            <a:ln>
              <a:noFill/>
            </a:ln>
          </p:spPr>
        </p:pic>
        <p:pic>
          <p:nvPicPr>
            <p:cNvPr id="267" name="Google Shape;267;p8"/>
            <p:cNvPicPr preferRelativeResize="0"/>
            <p:nvPr/>
          </p:nvPicPr>
          <p:blipFill rotWithShape="1">
            <a:blip r:embed="rId9">
              <a:alphaModFix/>
            </a:blip>
            <a:srcRect/>
            <a:stretch/>
          </p:blipFill>
          <p:spPr>
            <a:xfrm>
              <a:off x="1185387" y="4266110"/>
              <a:ext cx="716400" cy="716400"/>
            </a:xfrm>
            <a:prstGeom prst="rect">
              <a:avLst/>
            </a:prstGeom>
            <a:noFill/>
            <a:ln>
              <a:noFill/>
            </a:ln>
          </p:spPr>
        </p:pic>
        <p:pic>
          <p:nvPicPr>
            <p:cNvPr id="268" name="Google Shape;268;p8"/>
            <p:cNvPicPr preferRelativeResize="0"/>
            <p:nvPr/>
          </p:nvPicPr>
          <p:blipFill rotWithShape="1">
            <a:blip r:embed="rId9">
              <a:alphaModFix/>
            </a:blip>
            <a:srcRect/>
            <a:stretch/>
          </p:blipFill>
          <p:spPr>
            <a:xfrm>
              <a:off x="389737" y="5024410"/>
              <a:ext cx="716400" cy="716400"/>
            </a:xfrm>
            <a:prstGeom prst="rect">
              <a:avLst/>
            </a:prstGeom>
            <a:noFill/>
            <a:ln>
              <a:noFill/>
            </a:ln>
          </p:spPr>
        </p:pic>
        <p:pic>
          <p:nvPicPr>
            <p:cNvPr id="269" name="Google Shape;269;p8"/>
            <p:cNvPicPr preferRelativeResize="0"/>
            <p:nvPr/>
          </p:nvPicPr>
          <p:blipFill rotWithShape="1">
            <a:blip r:embed="rId9">
              <a:alphaModFix/>
            </a:blip>
            <a:srcRect/>
            <a:stretch/>
          </p:blipFill>
          <p:spPr>
            <a:xfrm>
              <a:off x="1185387" y="5024410"/>
              <a:ext cx="716400" cy="716400"/>
            </a:xfrm>
            <a:prstGeom prst="rect">
              <a:avLst/>
            </a:prstGeom>
            <a:noFill/>
            <a:ln>
              <a:noFill/>
            </a:ln>
          </p:spPr>
        </p:pic>
        <p:pic>
          <p:nvPicPr>
            <p:cNvPr id="270" name="Google Shape;270;p8"/>
            <p:cNvPicPr preferRelativeResize="0"/>
            <p:nvPr/>
          </p:nvPicPr>
          <p:blipFill rotWithShape="1">
            <a:blip r:embed="rId8">
              <a:alphaModFix/>
            </a:blip>
            <a:srcRect/>
            <a:stretch/>
          </p:blipFill>
          <p:spPr>
            <a:xfrm rot="-5400000">
              <a:off x="1862451" y="4873816"/>
              <a:ext cx="931154" cy="99119"/>
            </a:xfrm>
            <a:prstGeom prst="rect">
              <a:avLst/>
            </a:prstGeom>
            <a:noFill/>
            <a:ln>
              <a:noFill/>
            </a:ln>
          </p:spPr>
        </p:pic>
        <p:pic>
          <p:nvPicPr>
            <p:cNvPr id="271" name="Google Shape;271;p8"/>
            <p:cNvPicPr preferRelativeResize="0"/>
            <p:nvPr/>
          </p:nvPicPr>
          <p:blipFill rotWithShape="1">
            <a:blip r:embed="rId7">
              <a:alphaModFix/>
            </a:blip>
            <a:srcRect/>
            <a:stretch/>
          </p:blipFill>
          <p:spPr>
            <a:xfrm>
              <a:off x="4062549" y="5163312"/>
              <a:ext cx="101533" cy="102802"/>
            </a:xfrm>
            <a:prstGeom prst="rect">
              <a:avLst/>
            </a:prstGeom>
            <a:noFill/>
            <a:ln>
              <a:noFill/>
            </a:ln>
          </p:spPr>
        </p:pic>
        <p:pic>
          <p:nvPicPr>
            <p:cNvPr id="272" name="Google Shape;272;p8"/>
            <p:cNvPicPr preferRelativeResize="0"/>
            <p:nvPr/>
          </p:nvPicPr>
          <p:blipFill rotWithShape="1">
            <a:blip r:embed="rId7">
              <a:alphaModFix/>
            </a:blip>
            <a:srcRect/>
            <a:stretch/>
          </p:blipFill>
          <p:spPr>
            <a:xfrm>
              <a:off x="4062549" y="5006218"/>
              <a:ext cx="101533" cy="102802"/>
            </a:xfrm>
            <a:prstGeom prst="rect">
              <a:avLst/>
            </a:prstGeom>
            <a:noFill/>
            <a:ln>
              <a:noFill/>
            </a:ln>
          </p:spPr>
        </p:pic>
        <p:pic>
          <p:nvPicPr>
            <p:cNvPr id="273" name="Google Shape;273;p8"/>
            <p:cNvPicPr preferRelativeResize="0"/>
            <p:nvPr/>
          </p:nvPicPr>
          <p:blipFill rotWithShape="1">
            <a:blip r:embed="rId7">
              <a:alphaModFix/>
            </a:blip>
            <a:srcRect/>
            <a:stretch/>
          </p:blipFill>
          <p:spPr>
            <a:xfrm>
              <a:off x="4062549" y="4849125"/>
              <a:ext cx="101533" cy="102802"/>
            </a:xfrm>
            <a:prstGeom prst="rect">
              <a:avLst/>
            </a:prstGeom>
            <a:noFill/>
            <a:ln>
              <a:noFill/>
            </a:ln>
          </p:spPr>
        </p:pic>
        <p:pic>
          <p:nvPicPr>
            <p:cNvPr id="274" name="Google Shape;274;p8"/>
            <p:cNvPicPr preferRelativeResize="0"/>
            <p:nvPr/>
          </p:nvPicPr>
          <p:blipFill rotWithShape="1">
            <a:blip r:embed="rId7">
              <a:alphaModFix/>
            </a:blip>
            <a:srcRect/>
            <a:stretch/>
          </p:blipFill>
          <p:spPr>
            <a:xfrm>
              <a:off x="4062549" y="4700914"/>
              <a:ext cx="101533" cy="102802"/>
            </a:xfrm>
            <a:prstGeom prst="rect">
              <a:avLst/>
            </a:prstGeom>
            <a:noFill/>
            <a:ln>
              <a:noFill/>
            </a:ln>
          </p:spPr>
        </p:pic>
        <p:pic>
          <p:nvPicPr>
            <p:cNvPr id="275" name="Google Shape;275;p8"/>
            <p:cNvPicPr preferRelativeResize="0"/>
            <p:nvPr/>
          </p:nvPicPr>
          <p:blipFill rotWithShape="1">
            <a:blip r:embed="rId7">
              <a:alphaModFix/>
            </a:blip>
            <a:srcRect/>
            <a:stretch/>
          </p:blipFill>
          <p:spPr>
            <a:xfrm>
              <a:off x="4062549" y="5320412"/>
              <a:ext cx="101533" cy="102802"/>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childTnLst>
                          </p:cTn>
                        </p:par>
                      </p:childTnLst>
                    </p:cTn>
                  </p:par>
                </p:childTnLst>
              </p:cTn>
              <p:nextCondLst>
                <p:cond evt="onClick" delay="0">
                  <p:tgtEl>
                    <p:spTgt spid="22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A picture containing graphical user interface&#10;&#10;Description automatically generated">
            <a:extLst>
              <a:ext uri="{FF2B5EF4-FFF2-40B4-BE49-F238E27FC236}">
                <a16:creationId xmlns:a16="http://schemas.microsoft.com/office/drawing/2014/main" id="{2EECD66E-2694-3741-8AAB-250B6AB42B15}"/>
              </a:ext>
            </a:extLst>
          </p:cNvPr>
          <p:cNvPicPr>
            <a:picLocks noChangeAspect="1"/>
          </p:cNvPicPr>
          <p:nvPr/>
        </p:nvPicPr>
        <p:blipFill>
          <a:blip r:embed="rId3"/>
          <a:stretch>
            <a:fillRect/>
          </a:stretch>
        </p:blipFill>
        <p:spPr>
          <a:xfrm>
            <a:off x="263524" y="1077157"/>
            <a:ext cx="7955280" cy="440436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2513</Words>
  <Application>Microsoft Macintosh PowerPoint</Application>
  <PresentationFormat>Widescreen</PresentationFormat>
  <Paragraphs>249</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Nunito Sans</vt: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compare numbers to 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Comparing 2-digit numbers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2</cp:revision>
  <dcterms:created xsi:type="dcterms:W3CDTF">2022-06-30T10:03:35Z</dcterms:created>
  <dcterms:modified xsi:type="dcterms:W3CDTF">2022-08-24T17:11:45Z</dcterms:modified>
</cp:coreProperties>
</file>