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wv1uPSNDg7P6ZQLCjVM+3+L+b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337B81-3568-4C47-A755-426A16037FDA}">
  <a:tblStyle styleId="{2B337B81-3568-4C47-A755-426A16037FD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A44BFF2-9CA7-4122-94CA-9EFF397D67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9252"/>
  </p:normalViewPr>
  <p:slideViewPr>
    <p:cSldViewPr snapToGrid="0" snapToObjects="1">
      <p:cViewPr varScale="1">
        <p:scale>
          <a:sx n="82" d="100"/>
          <a:sy n="82" d="100"/>
        </p:scale>
        <p:origin x="2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Number tracks, counters, number shapes etc to represent numbers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Will the number get greater or smaller? why? What does 1 less mean?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Errors when reciting sentence stem.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Using a number tracks to jump on each time.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– Completing stem sentence for their choice of number.</a:t>
            </a:r>
            <a:endParaRPr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5, 5, 6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1, 1, 2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4, 4, 5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8, 8, 9</a:t>
            </a:r>
          </a:p>
        </p:txBody>
      </p:sp>
      <p:sp>
        <p:nvSpPr>
          <p:cNvPr id="168" name="Google Shape;16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Number tracks, word matt for numbers as words, tens frame, counters etc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How can we show 1 less? Show me how to find 1 less using the tens frame (or any other concrete resources).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Trying to count 1 more. Not understanding how to find 1 less than 10. </a:t>
            </a:r>
            <a:endParaRPr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Answers will vary depending on the choice of number.</a:t>
            </a:r>
            <a:endParaRPr dirty="0"/>
          </a:p>
        </p:txBody>
      </p:sp>
      <p:sp>
        <p:nvSpPr>
          <p:cNvPr id="197" name="Google Shape;19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Any resources used in this lesson (number tracks, number tracks, tens frame, dice)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1 more than 8? What is 1 less that 10? Are they the same number? How do you know? Can you prove it? </a:t>
            </a:r>
            <a:endParaRPr dirty="0"/>
          </a:p>
        </p:txBody>
      </p:sp>
      <p:sp>
        <p:nvSpPr>
          <p:cNvPr id="204" name="Google Shape;20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and when to use these slides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Throughout this lesson, pupils may benefit from using a tens frame. Use these slides with pupils who are not confident with tens frames.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Tens frame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What is this? What do you notice about it? How many spaces are there? What can I use it to show? How many objects should I put in each space? </a:t>
            </a:r>
            <a:endParaRPr dirty="0"/>
          </a:p>
        </p:txBody>
      </p:sp>
      <p:sp>
        <p:nvSpPr>
          <p:cNvPr id="220" name="Google Shape;22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Tens frames, counters or toy fruit etc to represent the apples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many apples are in the first tens frame?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are in the second? What do you notice? How many apples would be after the fourth tens frame? </a:t>
            </a:r>
            <a:endParaRPr b="0" dirty="0"/>
          </a:p>
        </p:txBody>
      </p:sp>
      <p:sp>
        <p:nvSpPr>
          <p:cNvPr id="229" name="Google Shape;22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point for the lesson – ask the pupils to vote for the answer they think is correct. 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dirty="0"/>
            </a:b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The pupil has counted the number of Mathlings there now.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– Correct answer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– The pupil has counted one more.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The pupil has doubled the number of Mathlings given.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Objects to represent fruit (counters, toy food etc)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pieces of fruit are there now? What does 1 more mean? How many pieces of fruit will it have?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Number tracks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What does 1 less mean? How can we find 1 less? If I take 1 away, is that the same as 1 less?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Counting 1 more not 1 less.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Roll a dice and count one less on the number tracks.</a:t>
            </a:r>
            <a:endParaRPr dirty="0"/>
          </a:p>
        </p:txBody>
      </p:sp>
      <p:sp>
        <p:nvSpPr>
          <p:cNvPr id="101" name="Google Shape;10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– N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umber tracks, word bank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counting help us find 1 less? What does 1 less mean?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Misunderstanding numerical and written representations of the number.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different concrete resources to represent a number and show 1 less. </a:t>
            </a:r>
            <a:endParaRPr dirty="0"/>
          </a:p>
        </p:txBody>
      </p:sp>
      <p:sp>
        <p:nvSpPr>
          <p:cNvPr id="119" name="Google Shape;11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Number shape showing 7 or 7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nine</a:t>
            </a:r>
            <a:endParaRPr dirty="0"/>
          </a:p>
        </p:txBody>
      </p:sp>
      <p:sp>
        <p:nvSpPr>
          <p:cNvPr id="139" name="Google Shape;13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>
  <p:cSld name="Mai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3"/>
          </p:nvPr>
        </p:nvSpPr>
        <p:spPr>
          <a:xfrm>
            <a:off x="1880392" y="4574330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/>
          <p:nvPr/>
        </p:nvSpPr>
        <p:spPr>
          <a:xfrm>
            <a:off x="1880392" y="1620279"/>
            <a:ext cx="84312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Ready-to-go Lesson Slides</a:t>
            </a:r>
            <a:endParaRPr/>
          </a:p>
        </p:txBody>
      </p:sp>
      <p:pic>
        <p:nvPicPr>
          <p:cNvPr id="16" name="Google Shape;16;p19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12" y="6346950"/>
            <a:ext cx="1757220" cy="4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">
  <p:cSld name="Learning Objectiv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4"/>
          <p:cNvSpPr txBox="1"/>
          <p:nvPr/>
        </p:nvSpPr>
        <p:spPr>
          <a:xfrm>
            <a:off x="838200" y="1802122"/>
            <a:ext cx="10515600" cy="64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3200"/>
              <a:buFont typeface="Calibri"/>
              <a:buNone/>
            </a:pPr>
            <a:r>
              <a:rPr lang="en-GB" sz="32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Today we are learning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port Slide">
  <p:cSld name="Support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5"/>
          <p:cNvSpPr txBox="1"/>
          <p:nvPr/>
        </p:nvSpPr>
        <p:spPr>
          <a:xfrm>
            <a:off x="838200" y="18021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Support Slides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Layout">
  <p:cSld name="General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  <a:defRPr sz="1600" b="0">
                <a:solidFill>
                  <a:srgbClr val="0277BD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Questions">
  <p:cSld name="Diagnostic Questio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/>
          <p:nvPr/>
        </p:nvSpPr>
        <p:spPr>
          <a:xfrm>
            <a:off x="263047" y="663047"/>
            <a:ext cx="31479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/>
          </a:p>
        </p:txBody>
      </p:sp>
      <p:pic>
        <p:nvPicPr>
          <p:cNvPr id="39" name="Google Shape;39;p23" descr="A picture containing text, clipar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97" y="3400082"/>
            <a:ext cx="4699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3945" y="3400082"/>
            <a:ext cx="482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47" y="4720003"/>
            <a:ext cx="4572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3945" y="4720003"/>
            <a:ext cx="482600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 descr="A picture containing text, gau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263047" y="1077238"/>
            <a:ext cx="11736887" cy="50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/>
          <p:nvPr/>
        </p:nvSpPr>
        <p:spPr>
          <a:xfrm>
            <a:off x="263046" y="34941"/>
            <a:ext cx="112797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know how to count 1 less</a:t>
            </a:r>
            <a:endParaRPr/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27" y="6638306"/>
            <a:ext cx="2137830" cy="1808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Year 1</a:t>
            </a:r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Place Value (within 10)</a:t>
            </a:r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3"/>
          </p:nvPr>
        </p:nvSpPr>
        <p:spPr>
          <a:xfrm>
            <a:off x="1880393" y="4574330"/>
            <a:ext cx="8431213" cy="58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dirty="0"/>
              <a:t>To know how to count 1 less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Complete the sentence stems.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/>
              <a:t>1 less than 	_____ is _____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/>
              <a:t>_____ is 1 less than _____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/>
              <a:t>1 less than 	_____ is _____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/>
              <a:t>_____ is 1 less than _____ </a:t>
            </a:r>
            <a:endParaRPr/>
          </a:p>
        </p:txBody>
      </p:sp>
      <p:sp>
        <p:nvSpPr>
          <p:cNvPr id="150" name="Google Shape;150;p10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graphicFrame>
        <p:nvGraphicFramePr>
          <p:cNvPr id="151" name="Google Shape;151;p10"/>
          <p:cNvGraphicFramePr/>
          <p:nvPr/>
        </p:nvGraphicFramePr>
        <p:xfrm>
          <a:off x="4906132" y="2437881"/>
          <a:ext cx="7079750" cy="741700"/>
        </p:xfrm>
        <a:graphic>
          <a:graphicData uri="http://schemas.openxmlformats.org/drawingml/2006/table">
            <a:tbl>
              <a:tblPr>
                <a:noFill/>
                <a:tableStyleId>{9A44BFF2-9CA7-4122-94CA-9EFF397D67E7}</a:tableStyleId>
              </a:tblPr>
              <a:tblGrid>
                <a:gridCol w="70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two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three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four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five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six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seven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eight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nine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2" name="Google Shape;152;p10"/>
          <p:cNvGraphicFramePr/>
          <p:nvPr/>
        </p:nvGraphicFramePr>
        <p:xfrm>
          <a:off x="4906132" y="4700907"/>
          <a:ext cx="7079750" cy="741700"/>
        </p:xfrm>
        <a:graphic>
          <a:graphicData uri="http://schemas.openxmlformats.org/drawingml/2006/table">
            <a:tbl>
              <a:tblPr>
                <a:noFill/>
                <a:tableStyleId>{9A44BFF2-9CA7-4122-94CA-9EFF397D67E7}</a:tableStyleId>
              </a:tblPr>
              <a:tblGrid>
                <a:gridCol w="70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two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three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four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five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six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seven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eight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nine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3457" y="2752798"/>
            <a:ext cx="522496" cy="49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9718" y="5042917"/>
            <a:ext cx="523328" cy="49103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 txBox="1"/>
          <p:nvPr/>
        </p:nvSpPr>
        <p:spPr>
          <a:xfrm>
            <a:off x="2210701" y="1932718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240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2992849" y="1891575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240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2382592" y="2448130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240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304611" y="2448130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240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2210701" y="3566815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40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2352819" y="4094335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40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3004788" y="3534991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40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350687" y="4094335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40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810" y="1957887"/>
            <a:ext cx="522496" cy="49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6997" y="3603438"/>
            <a:ext cx="523328" cy="49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1FB4038-05EE-8940-B295-9288B9B30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620000" cy="289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85" name="Google Shape;185;p12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49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Complete the grid.</a:t>
            </a:r>
            <a:endParaRPr/>
          </a:p>
        </p:txBody>
      </p:sp>
      <p:sp>
        <p:nvSpPr>
          <p:cNvPr id="186" name="Google Shape;186;p12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graphicFrame>
        <p:nvGraphicFramePr>
          <p:cNvPr id="187" name="Google Shape;187;p12"/>
          <p:cNvGraphicFramePr/>
          <p:nvPr/>
        </p:nvGraphicFramePr>
        <p:xfrm>
          <a:off x="1399125" y="2029839"/>
          <a:ext cx="9393750" cy="3650525"/>
        </p:xfrm>
        <a:graphic>
          <a:graphicData uri="http://schemas.openxmlformats.org/drawingml/2006/table">
            <a:tbl>
              <a:tblPr>
                <a:noFill/>
                <a:tableStyleId>{9A44BFF2-9CA7-4122-94CA-9EFF397D67E7}</a:tableStyleId>
              </a:tblPr>
              <a:tblGrid>
                <a:gridCol w="313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Number in numerals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entury Gothic"/>
                        <a:buNone/>
                      </a:pPr>
                      <a:r>
                        <a:rPr lang="en-GB" sz="2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Number in words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Tens Frame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43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Stem Sentence</a:t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GB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less than _____ is _____.                               _____ is 1 less than _____.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8" name="Google Shape;188;p12"/>
          <p:cNvSpPr txBox="1"/>
          <p:nvPr/>
        </p:nvSpPr>
        <p:spPr>
          <a:xfrm>
            <a:off x="4959518" y="2627698"/>
            <a:ext cx="15804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i="0" u="none" strike="noStrike" cap="none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</a:t>
            </a:r>
            <a:endParaRPr sz="2200" i="0" u="none" strike="noStrike" cap="none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4257493" y="4877584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endParaRPr sz="220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3327068" y="4877584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 sz="220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7114418" y="4877584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endParaRPr sz="220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9383043" y="4877584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 sz="2200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8143" y="2575984"/>
            <a:ext cx="220980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D19FEE1-F9CB-4543-B021-F2E2F0650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2849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Reflect</a:t>
            </a:r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51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Is the Mathling correct? 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192067" y="5643045"/>
            <a:ext cx="104776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Mathling is correct. 1 more than 8 is 9. 1 less than 10 is 9. Both answers are 9.</a:t>
            </a: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900" y="2541701"/>
            <a:ext cx="1878866" cy="182087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/>
          <p:nvPr/>
        </p:nvSpPr>
        <p:spPr>
          <a:xfrm>
            <a:off x="3177033" y="1537855"/>
            <a:ext cx="5052567" cy="1554066"/>
          </a:xfrm>
          <a:prstGeom prst="wedgeEllipseCallout">
            <a:avLst>
              <a:gd name="adj1" fmla="val -57303"/>
              <a:gd name="adj2" fmla="val 65639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more than 8 is the same as 1 less than 10.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2800" dirty="0"/>
              <a:t>The following slides are based on:</a:t>
            </a:r>
            <a:br>
              <a:rPr lang="en-GB" sz="2800" dirty="0"/>
            </a:br>
            <a:r>
              <a:rPr lang="en-GB" sz="2800" dirty="0"/>
              <a:t>Using a tens frame to count to 10</a:t>
            </a:r>
            <a:endParaRPr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body" idx="2"/>
          </p:nvPr>
        </p:nvSpPr>
        <p:spPr>
          <a:xfrm>
            <a:off x="263046" y="700644"/>
            <a:ext cx="11736887" cy="53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What is this? </a:t>
            </a:r>
            <a:endParaRPr/>
          </a:p>
        </p:txBody>
      </p:sp>
      <p:pic>
        <p:nvPicPr>
          <p:cNvPr id="223" name="Google Shape;2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586" y="2041725"/>
            <a:ext cx="4366828" cy="176931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6"/>
          <p:cNvSpPr txBox="1"/>
          <p:nvPr/>
        </p:nvSpPr>
        <p:spPr>
          <a:xfrm>
            <a:off x="192067" y="5643045"/>
            <a:ext cx="104776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a tens frame. We can use it to show numbers up to 10.</a:t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>
            <a:spLocks noGrp="1"/>
          </p:cNvSpPr>
          <p:nvPr>
            <p:ph type="body" idx="2"/>
          </p:nvPr>
        </p:nvSpPr>
        <p:spPr>
          <a:xfrm>
            <a:off x="263046" y="700644"/>
            <a:ext cx="11736887" cy="43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How many apples are there? </a:t>
            </a:r>
            <a:endParaRPr/>
          </a:p>
        </p:txBody>
      </p:sp>
      <p:pic>
        <p:nvPicPr>
          <p:cNvPr id="232" name="Google Shape;2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698" y="1590797"/>
            <a:ext cx="3734685" cy="151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479" y="1590798"/>
            <a:ext cx="3734685" cy="151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698" y="4001488"/>
            <a:ext cx="3734685" cy="151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479" y="4001489"/>
            <a:ext cx="3734685" cy="151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1192971" y="1611377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6877899" y="1597522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7588927" y="1611377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1192971" y="4001488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1903999" y="4015343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2594140" y="4015343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6891753" y="4015343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7616636" y="4015343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8334487" y="4015343"/>
            <a:ext cx="620813" cy="70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 rotWithShape="1">
          <a:blip r:embed="rId4">
            <a:alphaModFix/>
          </a:blip>
          <a:srcRect l="18989" t="17170" r="19869" b="13370"/>
          <a:stretch/>
        </p:blipFill>
        <p:spPr>
          <a:xfrm>
            <a:off x="9100881" y="4001488"/>
            <a:ext cx="620813" cy="70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263525" y="676894"/>
            <a:ext cx="11736388" cy="575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Vocabulary and Sentence Stems 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Starter – Counting 1 more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Learn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1 less than a given number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(1) – 1 less than a given number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Completing sentence stems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(2) – Completing sentence stems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Completing a grid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(3) – Completing a grid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Reflect 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Slides – Based on using a tens frame to count to 10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Key Vocabulary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263524" y="321699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 Stems</a:t>
            </a:r>
            <a:endParaRPr/>
          </a:p>
        </p:txBody>
      </p:sp>
      <p:sp>
        <p:nvSpPr>
          <p:cNvPr id="62" name="Google Shape;62;p3"/>
          <p:cNvSpPr txBox="1"/>
          <p:nvPr/>
        </p:nvSpPr>
        <p:spPr>
          <a:xfrm>
            <a:off x="263524" y="3641007"/>
            <a:ext cx="117363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less than (number) is (number).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(number) is one less than (number).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less than 5 is 4. </a:t>
            </a:r>
            <a:endParaRPr sz="1800" b="0" i="0" u="none" strike="noStrike" cap="none" dirty="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is one less than 5.</a:t>
            </a:r>
            <a:endParaRPr dirty="0"/>
          </a:p>
        </p:txBody>
      </p:sp>
      <p:graphicFrame>
        <p:nvGraphicFramePr>
          <p:cNvPr id="63" name="Google Shape;63;p3"/>
          <p:cNvGraphicFramePr/>
          <p:nvPr>
            <p:extLst>
              <p:ext uri="{D42A27DB-BD31-4B8C-83A1-F6EECF244321}">
                <p14:modId xmlns:p14="http://schemas.microsoft.com/office/powerpoint/2010/main" val="568155982"/>
              </p:ext>
            </p:extLst>
          </p:nvPr>
        </p:nvGraphicFramePr>
        <p:xfrm>
          <a:off x="263524" y="1155866"/>
          <a:ext cx="11736400" cy="736620"/>
        </p:xfrm>
        <a:graphic>
          <a:graphicData uri="http://schemas.openxmlformats.org/drawingml/2006/table">
            <a:tbl>
              <a:tblPr firstRow="1" bandRow="1">
                <a:noFill/>
                <a:tableStyleId>{2B337B81-3568-4C47-A755-426A16037FDA}</a:tableStyleId>
              </a:tblPr>
              <a:tblGrid>
                <a:gridCol w="58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5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forwards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greater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greater than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There are 5 Mathlings.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One walks away, how many are left? </a:t>
            </a:r>
            <a:endParaRPr dirty="0"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5</a:t>
            </a: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6</a:t>
            </a:r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4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10</a:t>
            </a:r>
            <a:endParaRPr/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868787" y="1606364"/>
            <a:ext cx="1321475" cy="128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568878" y="1606363"/>
            <a:ext cx="1299909" cy="128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4322" y="1606363"/>
            <a:ext cx="1322172" cy="128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40555" y="1606364"/>
            <a:ext cx="1277819" cy="128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85225" y="1198749"/>
            <a:ext cx="1378769" cy="1281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dirty="0">
                <a:latin typeface="Century Gothic" panose="020B0502020202020204" pitchFamily="34" charset="0"/>
              </a:rPr>
              <a:t>To count 1 less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90" name="Google Shape;90;p6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176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 Mathling has some fruit.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It is given </a:t>
            </a:r>
            <a:r>
              <a:rPr lang="en-GB" b="1"/>
              <a:t>1</a:t>
            </a:r>
            <a:r>
              <a:rPr lang="en-GB"/>
              <a:t> </a:t>
            </a:r>
            <a:r>
              <a:rPr lang="en-GB" b="1"/>
              <a:t>more</a:t>
            </a:r>
            <a:r>
              <a:rPr lang="en-GB"/>
              <a:t> piece of fruit.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How much fruit does it have now? </a:t>
            </a:r>
            <a:endParaRPr/>
          </a:p>
        </p:txBody>
      </p:sp>
      <p:sp>
        <p:nvSpPr>
          <p:cNvPr id="91" name="Google Shape;91;p6"/>
          <p:cNvSpPr txBox="1"/>
          <p:nvPr/>
        </p:nvSpPr>
        <p:spPr>
          <a:xfrm>
            <a:off x="263046" y="5642955"/>
            <a:ext cx="78712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Mathling had 4 pieces of fruit. It now has 5 pieces of fruit. </a:t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93" name="Google Shape;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1653" y="2179610"/>
            <a:ext cx="1704891" cy="174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/>
          <p:cNvPicPr preferRelativeResize="0"/>
          <p:nvPr/>
        </p:nvPicPr>
        <p:blipFill rotWithShape="1">
          <a:blip r:embed="rId4">
            <a:alphaModFix/>
          </a:blip>
          <a:srcRect b="7611"/>
          <a:stretch/>
        </p:blipFill>
        <p:spPr>
          <a:xfrm>
            <a:off x="2413492" y="3420020"/>
            <a:ext cx="1512572" cy="18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5">
            <a:alphaModFix/>
          </a:blip>
          <a:srcRect l="18650" t="12546" r="19958" b="8494"/>
          <a:stretch/>
        </p:blipFill>
        <p:spPr>
          <a:xfrm>
            <a:off x="6516329" y="3213508"/>
            <a:ext cx="1383974" cy="177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/>
          <p:cNvPicPr preferRelativeResize="0"/>
          <p:nvPr/>
        </p:nvPicPr>
        <p:blipFill rotWithShape="1">
          <a:blip r:embed="rId6">
            <a:alphaModFix/>
          </a:blip>
          <a:srcRect l="19870" t="12918" r="18989" b="12364"/>
          <a:stretch/>
        </p:blipFill>
        <p:spPr>
          <a:xfrm>
            <a:off x="626805" y="3473216"/>
            <a:ext cx="1383974" cy="16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"/>
          <p:cNvPicPr preferRelativeResize="0"/>
          <p:nvPr/>
        </p:nvPicPr>
        <p:blipFill rotWithShape="1">
          <a:blip r:embed="rId7">
            <a:alphaModFix/>
          </a:blip>
          <a:srcRect l="18989" t="17170" r="19869" b="13370"/>
          <a:stretch/>
        </p:blipFill>
        <p:spPr>
          <a:xfrm>
            <a:off x="4236541" y="3180104"/>
            <a:ext cx="1383974" cy="1565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Learn</a:t>
            </a:r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51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Complete the pattern.</a:t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079946" y="4296207"/>
            <a:ext cx="1524000" cy="13854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8122" y="1678830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7879" y="1690937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0904" y="3064285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0903" y="4437633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8121" y="3052179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8121" y="4455446"/>
            <a:ext cx="1066975" cy="10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/>
          <p:nvPr/>
        </p:nvSpPr>
        <p:spPr>
          <a:xfrm>
            <a:off x="4895471" y="1879809"/>
            <a:ext cx="2092036" cy="66501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less</a:t>
            </a:r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4960105" y="3253157"/>
            <a:ext cx="2092036" cy="66501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less</a:t>
            </a:r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4973878" y="4638611"/>
            <a:ext cx="2092036" cy="66501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less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42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None/>
            </a:pPr>
            <a:r>
              <a:rPr lang="en-GB" b="1"/>
              <a:t>Find 1 less than each number.</a:t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124" name="Google Shape;124;p8"/>
          <p:cNvSpPr txBox="1"/>
          <p:nvPr/>
        </p:nvSpPr>
        <p:spPr>
          <a:xfrm>
            <a:off x="7149176" y="3360886"/>
            <a:ext cx="16072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7190782" y="4296207"/>
            <a:ext cx="1524000" cy="13854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4895471" y="1879809"/>
            <a:ext cx="2092036" cy="66501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less</a:t>
            </a: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4960105" y="3253157"/>
            <a:ext cx="2092036" cy="66501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less</a:t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4973878" y="4638611"/>
            <a:ext cx="2092036" cy="66501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less</a:t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190782" y="2892937"/>
            <a:ext cx="1524000" cy="13854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7190782" y="1519590"/>
            <a:ext cx="1524000" cy="13854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7149176" y="4758101"/>
            <a:ext cx="16072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five</a:t>
            </a:r>
            <a:endParaRPr/>
          </a:p>
        </p:txBody>
      </p:sp>
      <p:sp>
        <p:nvSpPr>
          <p:cNvPr id="132" name="Google Shape;132;p8"/>
          <p:cNvSpPr txBox="1"/>
          <p:nvPr/>
        </p:nvSpPr>
        <p:spPr>
          <a:xfrm>
            <a:off x="3311293" y="3354831"/>
            <a:ext cx="16072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/>
          </a:p>
        </p:txBody>
      </p:sp>
      <p:sp>
        <p:nvSpPr>
          <p:cNvPr id="133" name="Google Shape;133;p8"/>
          <p:cNvSpPr txBox="1"/>
          <p:nvPr/>
        </p:nvSpPr>
        <p:spPr>
          <a:xfrm>
            <a:off x="3311293" y="4758101"/>
            <a:ext cx="16072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six</a:t>
            </a:r>
            <a:endParaRPr/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5989" y="1638234"/>
            <a:ext cx="1113581" cy="111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8852" y="1120209"/>
            <a:ext cx="1184982" cy="177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7" name="Picture 6" descr="A picture containing electronics, jack&#10;&#10;Description automatically generated">
            <a:extLst>
              <a:ext uri="{FF2B5EF4-FFF2-40B4-BE49-F238E27FC236}">
                <a16:creationId xmlns:a16="http://schemas.microsoft.com/office/drawing/2014/main" id="{4B2A1ADC-A6F0-7340-9FCC-760C41432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33360" cy="3505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1035</Words>
  <Application>Microsoft Macintosh PowerPoint</Application>
  <PresentationFormat>Widescreen</PresentationFormat>
  <Paragraphs>197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Century Gothic</vt:lpstr>
      <vt:lpstr>Titles</vt:lpstr>
      <vt:lpstr>Office Theme</vt:lpstr>
      <vt:lpstr>PowerPoint Presentation</vt:lpstr>
      <vt:lpstr>PowerPoint Presentation</vt:lpstr>
      <vt:lpstr>PowerPoint Presentation</vt:lpstr>
      <vt:lpstr>PowerPoint Presentation</vt:lpstr>
      <vt:lpstr>To count 1 less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are based on: Using a tens frame to count to 10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Searle</dc:creator>
  <cp:lastModifiedBy>Hannah Searle</cp:lastModifiedBy>
  <cp:revision>3</cp:revision>
  <dcterms:created xsi:type="dcterms:W3CDTF">2022-06-30T10:03:35Z</dcterms:created>
  <dcterms:modified xsi:type="dcterms:W3CDTF">2022-08-23T18:04:33Z</dcterms:modified>
</cp:coreProperties>
</file>