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chhEyNixhJMhfDUaaYKcp5XRe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F97500-5DCD-438A-8217-D4F6CA814DE5}">
  <a:tblStyle styleId="{48F97500-5DCD-438A-8217-D4F6CA814DE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576C74F-EEB9-435B-8647-E4BF45A12C3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8776"/>
  </p:normalViewPr>
  <p:slideViewPr>
    <p:cSldViewPr snapToGrid="0" snapToObjects="1">
      <p:cViewPr varScale="1">
        <p:scale>
          <a:sx n="95" d="100"/>
          <a:sy n="95" d="100"/>
        </p:scale>
        <p:origin x="1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umber tracks, counters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number will be one more? How do you know? Will the number be more than the number the counter is on?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rrors w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hen reciting stem sentence. Confusion over the wording of the second sentence stem.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different numbers to find 1 more for.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riting own stem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sentence for a partner. </a:t>
            </a:r>
            <a:endParaRPr dirty="0"/>
          </a:p>
        </p:txBody>
      </p:sp>
      <p:sp>
        <p:nvSpPr>
          <p:cNvPr id="143" name="Google Shape;14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7, 7, 6, 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3, 3, 2, 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6, 6, 5, 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10, 10, 9</a:t>
            </a:r>
            <a:endParaRPr dirty="0"/>
          </a:p>
        </p:txBody>
      </p:sp>
      <p:sp>
        <p:nvSpPr>
          <p:cNvPr id="167" name="Google Shape;16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umber tracks,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word mat for numbers as words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 can we show 1 more?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we need to count from 1 or 0 every time to find 1 more? How can you use the tens frame to help you find 1 more? </a:t>
            </a:r>
            <a:endParaRPr dirty="0"/>
          </a:p>
        </p:txBody>
      </p:sp>
      <p:sp>
        <p:nvSpPr>
          <p:cNvPr id="181" name="Google Shape;18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Answers will vary depending on the numbers chosen.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6" name="Google Shape;1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An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resources used in this lesson (number tracks, number tracks, tens frame, dice)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could you solve this? How old is its sister? How old is its brother? How old is the Mathling?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the astronaut as 6 years old (counting on one) or 4 years old (counting one back).</a:t>
            </a:r>
            <a:endParaRPr dirty="0"/>
          </a:p>
        </p:txBody>
      </p:sp>
      <p:sp>
        <p:nvSpPr>
          <p:cNvPr id="203" name="Google Shape;20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when to use these slides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Use these slides to ensure pupils understand the concept of 1 more meaning adding one to a sequence.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Toy bananas or counters (etc) to represent the bananas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What do you need to do to ‘add 1 more’? What do you notice about how many bananas there are (more or less)?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not understanding the language used.</a:t>
            </a:r>
            <a:endParaRPr dirty="0"/>
          </a:p>
        </p:txBody>
      </p:sp>
      <p:sp>
        <p:nvSpPr>
          <p:cNvPr id="220" name="Google Shape;22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Concrete resources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Toys in a line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 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How do you ’add 1 more’?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I have more toys when I add 1 more?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Misconceptions/ Common Errors 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Pupils thinking that the ‘1 more’ needs to follow a pattern.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point for the lesson – ask the </a:t>
            </a:r>
            <a:r>
              <a:rPr lang="en-GB" dirty="0"/>
              <a:t>pupils</a:t>
            </a: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vote for the answer they think is correct. 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 b="0" dirty="0"/>
            </a:b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– The pupil has identified how many bananas there are now.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– The pupil has found 1 less.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– Correct answer.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–  The pupil has counted each banana twice.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" name="Google Shape;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ounters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number tracks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How many Mathlings are in the line?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 do we find one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more? What direction will we move on the number tracks?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umber tracks, die, counters etc to represent the numbers given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 can we find 1 more? What does 1 more mean? When I use a number tracks to count 1 more, which direction do I move?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tarting from a different number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oll a dice and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 one more on the number tracks.</a:t>
            </a: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tracks, word bank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counting help us find 1 more? What does 1 more mean? How do we find 1 more?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isunderstanding numerical and written representations of the number.</a:t>
            </a:r>
            <a:endParaRPr dirty="0"/>
          </a:p>
        </p:txBody>
      </p:sp>
      <p:sp>
        <p:nvSpPr>
          <p:cNvPr id="116" name="Google Shape;11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Dice showing 6 (or the number 6)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8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ten</a:t>
            </a:r>
            <a:endParaRPr dirty="0"/>
          </a:p>
        </p:txBody>
      </p:sp>
      <p:sp>
        <p:nvSpPr>
          <p:cNvPr id="136" name="Google Shape;13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>
  <p:cSld name="Mai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3"/>
          </p:nvPr>
        </p:nvSpPr>
        <p:spPr>
          <a:xfrm>
            <a:off x="1880392" y="4574330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1880392" y="1620279"/>
            <a:ext cx="84312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Ready-to-go Lesson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9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12" y="6346950"/>
            <a:ext cx="1757220" cy="4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">
  <p:cSld name="Learning Objectiv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4"/>
          <p:cNvSpPr txBox="1"/>
          <p:nvPr/>
        </p:nvSpPr>
        <p:spPr>
          <a:xfrm>
            <a:off x="838200" y="1802122"/>
            <a:ext cx="10515600" cy="6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3200"/>
              <a:buFont typeface="Calibri"/>
              <a:buNone/>
            </a:pPr>
            <a:r>
              <a:rPr lang="en-GB" sz="3200" b="0" i="0" u="none" strike="noStrike" cap="none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Today we are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port Slide">
  <p:cSld name="Support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5"/>
          <p:cNvSpPr txBox="1"/>
          <p:nvPr/>
        </p:nvSpPr>
        <p:spPr>
          <a:xfrm>
            <a:off x="838200" y="18021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Support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Layout">
  <p:cSld name="General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  <a:defRPr sz="1600" b="0">
                <a:solidFill>
                  <a:srgbClr val="0277BD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Questions">
  <p:cSld name="Diagnostic Questio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/>
          <p:nvPr/>
        </p:nvSpPr>
        <p:spPr>
          <a:xfrm>
            <a:off x="263047" y="663047"/>
            <a:ext cx="3147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23" descr="A picture containing text, clipar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97" y="3400082"/>
            <a:ext cx="4699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945" y="3400082"/>
            <a:ext cx="482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47" y="4720003"/>
            <a:ext cx="4572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3945" y="4720003"/>
            <a:ext cx="4826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 descr="A picture containing text, gau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263047" y="1077238"/>
            <a:ext cx="11736887" cy="50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/>
          <p:nvPr/>
        </p:nvSpPr>
        <p:spPr>
          <a:xfrm>
            <a:off x="263046" y="34941"/>
            <a:ext cx="11279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know how to count 1 more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27" y="6638306"/>
            <a:ext cx="2137830" cy="1808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Year 1</a:t>
            </a:r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Place Value (within 10)</a:t>
            </a:r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3"/>
          </p:nvPr>
        </p:nvSpPr>
        <p:spPr>
          <a:xfrm>
            <a:off x="1880393" y="4574330"/>
            <a:ext cx="8431213" cy="58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dirty="0"/>
              <a:t>To know how to count 1 more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body" idx="2"/>
          </p:nvPr>
        </p:nvSpPr>
        <p:spPr>
          <a:xfrm>
            <a:off x="263047" y="1176338"/>
            <a:ext cx="3962590" cy="4393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Complete the sentence stems.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1 more than 	_____ is _____.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_____ is 1 more than _____.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1 more than 	_____ is _____.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_____ is 1 more than _____.</a:t>
            </a:r>
            <a:endParaRPr/>
          </a:p>
        </p:txBody>
      </p:sp>
      <p:sp>
        <p:nvSpPr>
          <p:cNvPr id="147" name="Google Shape;147;p10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8" name="Google Shape;148;p10"/>
          <p:cNvGraphicFramePr/>
          <p:nvPr/>
        </p:nvGraphicFramePr>
        <p:xfrm>
          <a:off x="4906132" y="2437881"/>
          <a:ext cx="7079750" cy="741700"/>
        </p:xfrm>
        <a:graphic>
          <a:graphicData uri="http://schemas.openxmlformats.org/drawingml/2006/table">
            <a:tbl>
              <a:tblPr>
                <a:noFill/>
                <a:tableStyleId>{9576C74F-EEB9-435B-8647-E4BF45A12C36}</a:tableStyleId>
              </a:tblPr>
              <a:tblGrid>
                <a:gridCol w="70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two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three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four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five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six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seven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eight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nine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9" name="Google Shape;149;p10"/>
          <p:cNvGraphicFramePr/>
          <p:nvPr/>
        </p:nvGraphicFramePr>
        <p:xfrm>
          <a:off x="4906132" y="4700907"/>
          <a:ext cx="7079750" cy="741700"/>
        </p:xfrm>
        <a:graphic>
          <a:graphicData uri="http://schemas.openxmlformats.org/drawingml/2006/table">
            <a:tbl>
              <a:tblPr>
                <a:noFill/>
                <a:tableStyleId>{9576C74F-EEB9-435B-8647-E4BF45A12C36}</a:tableStyleId>
              </a:tblPr>
              <a:tblGrid>
                <a:gridCol w="70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7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two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three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four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five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six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seven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eight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nine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GB" sz="140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7913" y="2192759"/>
            <a:ext cx="522496" cy="49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8459" y="2746677"/>
            <a:ext cx="522496" cy="49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0528" y="4338100"/>
            <a:ext cx="523328" cy="49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9076" y="5053881"/>
            <a:ext cx="523328" cy="491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0"/>
          <p:cNvGrpSpPr/>
          <p:nvPr/>
        </p:nvGrpSpPr>
        <p:grpSpPr>
          <a:xfrm>
            <a:off x="327104" y="2155225"/>
            <a:ext cx="3358287" cy="1015847"/>
            <a:chOff x="327104" y="2155225"/>
            <a:chExt cx="3358287" cy="1015847"/>
          </a:xfrm>
        </p:grpSpPr>
        <p:sp>
          <p:nvSpPr>
            <p:cNvPr id="155" name="Google Shape;155;p10"/>
            <p:cNvSpPr txBox="1"/>
            <p:nvPr/>
          </p:nvSpPr>
          <p:spPr>
            <a:xfrm>
              <a:off x="2147495" y="2155225"/>
              <a:ext cx="66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43A04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"/>
            <p:cNvSpPr txBox="1"/>
            <p:nvPr/>
          </p:nvSpPr>
          <p:spPr>
            <a:xfrm>
              <a:off x="3020291" y="2155225"/>
              <a:ext cx="66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43A04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"/>
            <p:cNvSpPr txBox="1"/>
            <p:nvPr/>
          </p:nvSpPr>
          <p:spPr>
            <a:xfrm>
              <a:off x="2521527" y="2709407"/>
              <a:ext cx="66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43A04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"/>
            <p:cNvSpPr txBox="1"/>
            <p:nvPr/>
          </p:nvSpPr>
          <p:spPr>
            <a:xfrm>
              <a:off x="327104" y="2709407"/>
              <a:ext cx="66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43A04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10"/>
          <p:cNvGrpSpPr/>
          <p:nvPr/>
        </p:nvGrpSpPr>
        <p:grpSpPr>
          <a:xfrm>
            <a:off x="327104" y="4305263"/>
            <a:ext cx="3263179" cy="1047743"/>
            <a:chOff x="327104" y="4305263"/>
            <a:chExt cx="3263179" cy="1047743"/>
          </a:xfrm>
        </p:grpSpPr>
        <p:sp>
          <p:nvSpPr>
            <p:cNvPr id="160" name="Google Shape;160;p10"/>
            <p:cNvSpPr txBox="1"/>
            <p:nvPr/>
          </p:nvSpPr>
          <p:spPr>
            <a:xfrm>
              <a:off x="2188977" y="4305264"/>
              <a:ext cx="66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43A04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"/>
            <p:cNvSpPr txBox="1"/>
            <p:nvPr/>
          </p:nvSpPr>
          <p:spPr>
            <a:xfrm>
              <a:off x="2925183" y="4305263"/>
              <a:ext cx="66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43A04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0"/>
            <p:cNvSpPr txBox="1"/>
            <p:nvPr/>
          </p:nvSpPr>
          <p:spPr>
            <a:xfrm>
              <a:off x="2592633" y="4891341"/>
              <a:ext cx="66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43A04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0"/>
            <p:cNvSpPr txBox="1"/>
            <p:nvPr/>
          </p:nvSpPr>
          <p:spPr>
            <a:xfrm>
              <a:off x="327104" y="4891341"/>
              <a:ext cx="6651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>
                  <a:solidFill>
                    <a:srgbClr val="43A047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98CED8-A47D-7648-AA6A-BBA539803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620000" cy="289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84" name="Google Shape;184;p1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Complete the grid.</a:t>
            </a:r>
            <a:endParaRPr/>
          </a:p>
        </p:txBody>
      </p:sp>
      <p:sp>
        <p:nvSpPr>
          <p:cNvPr id="185" name="Google Shape;185;p12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6" name="Google Shape;186;p12"/>
          <p:cNvGraphicFramePr/>
          <p:nvPr/>
        </p:nvGraphicFramePr>
        <p:xfrm>
          <a:off x="1399125" y="2029839"/>
          <a:ext cx="9393750" cy="3650525"/>
        </p:xfrm>
        <a:graphic>
          <a:graphicData uri="http://schemas.openxmlformats.org/drawingml/2006/table">
            <a:tbl>
              <a:tblPr>
                <a:noFill/>
                <a:tableStyleId>{9576C74F-EEB9-435B-8647-E4BF45A12C36}</a:tableStyleId>
              </a:tblPr>
              <a:tblGrid>
                <a:gridCol w="313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Number in numerals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Century Gothic"/>
                        <a:buNone/>
                      </a:pPr>
                      <a:r>
                        <a:rPr lang="en-GB" sz="22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22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Number in words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Tens Frame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3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GB" sz="18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Stem Sentence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GB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more than _____ is _____.                               _____ is 1 more than _____.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7" name="Google Shape;187;p12"/>
          <p:cNvSpPr txBox="1"/>
          <p:nvPr/>
        </p:nvSpPr>
        <p:spPr>
          <a:xfrm>
            <a:off x="4959518" y="2627698"/>
            <a:ext cx="15804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</a:t>
            </a:r>
            <a:endParaRPr sz="2200" b="1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4257493" y="4877584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200" b="1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3327068" y="4877584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200" b="1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6453" y="2544438"/>
            <a:ext cx="220980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 txBox="1"/>
          <p:nvPr/>
        </p:nvSpPr>
        <p:spPr>
          <a:xfrm>
            <a:off x="7114418" y="4877584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200" b="1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9786174" y="4877584"/>
            <a:ext cx="5883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200" b="1" i="0" u="none" strike="noStrike" cap="none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DEE5969-8C0A-A94C-867A-65B503E08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1158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Reflect</a:t>
            </a:r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body" idx="2"/>
          </p:nvPr>
        </p:nvSpPr>
        <p:spPr>
          <a:xfrm>
            <a:off x="415446" y="4655229"/>
            <a:ext cx="11736887" cy="72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How old is the Mathling? 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415446" y="5253390"/>
            <a:ext cx="5557651" cy="87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Mathling is 7 years old.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Its brother is 6 years old.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4276864" y="1129146"/>
            <a:ext cx="7093445" cy="1842654"/>
          </a:xfrm>
          <a:prstGeom prst="wedgeEllipseCallout">
            <a:avLst>
              <a:gd name="adj1" fmla="val -55324"/>
              <a:gd name="adj2" fmla="val 46711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one year older than my brother.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brother is one year older than my sister.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sister is 5 years old.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082534" y="2238302"/>
            <a:ext cx="1796341" cy="174181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 txBox="1"/>
          <p:nvPr/>
        </p:nvSpPr>
        <p:spPr>
          <a:xfrm>
            <a:off x="415446" y="1328738"/>
            <a:ext cx="11736887" cy="72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Mathling says, </a:t>
            </a:r>
            <a:endParaRPr sz="1800" b="0" i="0" u="none" strike="noStrike" cap="non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2800"/>
              <a:t>The following slides are based on:</a:t>
            </a:r>
            <a:br>
              <a:rPr lang="en-GB" sz="2800"/>
            </a:br>
            <a:r>
              <a:rPr lang="en-GB" sz="2800"/>
              <a:t>1 more</a:t>
            </a:r>
            <a:endParaRPr sz="2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body" idx="2"/>
          </p:nvPr>
        </p:nvSpPr>
        <p:spPr>
          <a:xfrm>
            <a:off x="263046" y="700645"/>
            <a:ext cx="11736887" cy="5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Add 1 more banana to the line.</a:t>
            </a:r>
            <a:endParaRPr/>
          </a:p>
        </p:txBody>
      </p:sp>
      <p:pic>
        <p:nvPicPr>
          <p:cNvPr id="223" name="Google Shape;223;p16"/>
          <p:cNvPicPr preferRelativeResize="0"/>
          <p:nvPr/>
        </p:nvPicPr>
        <p:blipFill rotWithShape="1">
          <a:blip r:embed="rId3">
            <a:alphaModFix/>
          </a:blip>
          <a:srcRect b="7610"/>
          <a:stretch/>
        </p:blipFill>
        <p:spPr>
          <a:xfrm>
            <a:off x="263046" y="1737170"/>
            <a:ext cx="1412760" cy="169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 rotWithShape="1">
          <a:blip r:embed="rId3">
            <a:alphaModFix/>
          </a:blip>
          <a:srcRect b="7610"/>
          <a:stretch/>
        </p:blipFill>
        <p:spPr>
          <a:xfrm>
            <a:off x="2029690" y="1674036"/>
            <a:ext cx="1412760" cy="169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/>
          <p:cNvPicPr preferRelativeResize="0"/>
          <p:nvPr/>
        </p:nvPicPr>
        <p:blipFill rotWithShape="1">
          <a:blip r:embed="rId3">
            <a:alphaModFix/>
          </a:blip>
          <a:srcRect b="7610"/>
          <a:stretch/>
        </p:blipFill>
        <p:spPr>
          <a:xfrm>
            <a:off x="3796334" y="1674036"/>
            <a:ext cx="1412760" cy="169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 b="7610"/>
          <a:stretch/>
        </p:blipFill>
        <p:spPr>
          <a:xfrm>
            <a:off x="5562978" y="1674036"/>
            <a:ext cx="1412760" cy="169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6"/>
          <p:cNvPicPr preferRelativeResize="0"/>
          <p:nvPr/>
        </p:nvPicPr>
        <p:blipFill rotWithShape="1">
          <a:blip r:embed="rId3">
            <a:alphaModFix/>
          </a:blip>
          <a:srcRect b="7610"/>
          <a:stretch/>
        </p:blipFill>
        <p:spPr>
          <a:xfrm>
            <a:off x="7329622" y="1674036"/>
            <a:ext cx="1412760" cy="169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>
            <a:spLocks noGrp="1"/>
          </p:cNvSpPr>
          <p:nvPr>
            <p:ph type="body" idx="2"/>
          </p:nvPr>
        </p:nvSpPr>
        <p:spPr>
          <a:xfrm>
            <a:off x="263046" y="700644"/>
            <a:ext cx="11736887" cy="587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Add one more toy to the line.</a:t>
            </a:r>
            <a:endParaRPr/>
          </a:p>
        </p:txBody>
      </p:sp>
      <p:pic>
        <p:nvPicPr>
          <p:cNvPr id="234" name="Google Shape;234;p17"/>
          <p:cNvPicPr preferRelativeResize="0"/>
          <p:nvPr/>
        </p:nvPicPr>
        <p:blipFill rotWithShape="1">
          <a:blip r:embed="rId3">
            <a:alphaModFix/>
          </a:blip>
          <a:srcRect l="14434" t="9893"/>
          <a:stretch/>
        </p:blipFill>
        <p:spPr>
          <a:xfrm>
            <a:off x="5272163" y="2005822"/>
            <a:ext cx="1809745" cy="1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1589" y="2080200"/>
            <a:ext cx="1997095" cy="130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2073" y="2041041"/>
            <a:ext cx="1736037" cy="138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6">
            <a:alphaModFix/>
          </a:blip>
          <a:srcRect l="6500" t="19815" r="5523" b="10385"/>
          <a:stretch/>
        </p:blipFill>
        <p:spPr>
          <a:xfrm>
            <a:off x="9443441" y="1900216"/>
            <a:ext cx="1469575" cy="14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 rotWithShape="1">
          <a:blip r:embed="rId7">
            <a:alphaModFix/>
          </a:blip>
          <a:srcRect t="14958"/>
          <a:stretch/>
        </p:blipFill>
        <p:spPr>
          <a:xfrm>
            <a:off x="7425387" y="2070120"/>
            <a:ext cx="1674575" cy="13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263525" y="676894"/>
            <a:ext cx="11736388" cy="575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 b="1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Vocabulary and Sentence Stems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Starter – One more in a line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Learn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One more from a single given number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(1) – One more from a single given number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Completing the sentence 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(2) – Completing the sentence 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Complete the grid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(3) – Practical activity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Reflect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Slides – Based on 1 more (EYFS)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Key Vocabulary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263524" y="321699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 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263524" y="3641007"/>
            <a:ext cx="11736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number after a number is one more.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more than (number) is (number).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(number) is one more than (number).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more than 5 is 6. </a:t>
            </a:r>
            <a:endParaRPr sz="1800" b="0" i="0" u="none" strike="noStrike" cap="non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is one more than 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" name="Google Shape;63;p3"/>
          <p:cNvGraphicFramePr/>
          <p:nvPr>
            <p:extLst>
              <p:ext uri="{D42A27DB-BD31-4B8C-83A1-F6EECF244321}">
                <p14:modId xmlns:p14="http://schemas.microsoft.com/office/powerpoint/2010/main" val="573216297"/>
              </p:ext>
            </p:extLst>
          </p:nvPr>
        </p:nvGraphicFramePr>
        <p:xfrm>
          <a:off x="263524" y="1155866"/>
          <a:ext cx="11736400" cy="736620"/>
        </p:xfrm>
        <a:graphic>
          <a:graphicData uri="http://schemas.openxmlformats.org/drawingml/2006/table">
            <a:tbl>
              <a:tblPr firstRow="1" bandRow="1">
                <a:noFill/>
                <a:tableStyleId>{48F97500-5DCD-438A-8217-D4F6CA814DE5}</a:tableStyleId>
              </a:tblPr>
              <a:tblGrid>
                <a:gridCol w="58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more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greater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 more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most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 Mathling has two bananas.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It is given </a:t>
            </a:r>
            <a:r>
              <a:rPr lang="en-GB" b="1"/>
              <a:t>1 more.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How many does it have now? 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2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3</a:t>
            </a: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1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4</a:t>
            </a:r>
            <a:endParaRPr/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2518" y="1293813"/>
            <a:ext cx="1393275" cy="135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/>
          <p:cNvPicPr preferRelativeResize="0"/>
          <p:nvPr/>
        </p:nvPicPr>
        <p:blipFill rotWithShape="1">
          <a:blip r:embed="rId4">
            <a:alphaModFix/>
          </a:blip>
          <a:srcRect b="7610"/>
          <a:stretch/>
        </p:blipFill>
        <p:spPr>
          <a:xfrm>
            <a:off x="6688947" y="1293813"/>
            <a:ext cx="1226628" cy="146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4">
            <a:alphaModFix/>
          </a:blip>
          <a:srcRect b="7610"/>
          <a:stretch/>
        </p:blipFill>
        <p:spPr>
          <a:xfrm>
            <a:off x="7584863" y="1293813"/>
            <a:ext cx="1226628" cy="1468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To count 1 more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1802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The Mathlings are in a line.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1 more arrives.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How many are there now? </a:t>
            </a:r>
            <a:endParaRPr dirty="0"/>
          </a:p>
        </p:txBody>
      </p:sp>
      <p:sp>
        <p:nvSpPr>
          <p:cNvPr id="89" name="Google Shape;89;p6"/>
          <p:cNvSpPr txBox="1"/>
          <p:nvPr/>
        </p:nvSpPr>
        <p:spPr>
          <a:xfrm>
            <a:off x="192067" y="5989413"/>
            <a:ext cx="81483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4 Mathlings now. There will be 5 when one more arrives.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861" y="3140091"/>
            <a:ext cx="1572493" cy="1572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6782" y="3089008"/>
            <a:ext cx="1537746" cy="157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9437" y="3093022"/>
            <a:ext cx="1595262" cy="157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86611" y="3089008"/>
            <a:ext cx="1557537" cy="157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>
            <a:off x="7079946" y="4296207"/>
            <a:ext cx="1524000" cy="13854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Learn</a:t>
            </a:r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Complete the pattern.</a:t>
            </a: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7879" y="1666725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8124" y="1666724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8123" y="3052179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8123" y="4437634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7879" y="3052180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7879" y="4437633"/>
            <a:ext cx="1066975" cy="10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/>
          <p:nvPr/>
        </p:nvSpPr>
        <p:spPr>
          <a:xfrm>
            <a:off x="4895471" y="1879809"/>
            <a:ext cx="2092036" cy="66501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more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4960105" y="3253157"/>
            <a:ext cx="2092036" cy="66501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more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4973878" y="4638611"/>
            <a:ext cx="2092036" cy="66501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more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Find one more than each number. </a:t>
            </a:r>
            <a:endParaRPr/>
          </a:p>
        </p:txBody>
      </p:sp>
      <p:sp>
        <p:nvSpPr>
          <p:cNvPr id="120" name="Google Shape;120;p8"/>
          <p:cNvSpPr txBox="1"/>
          <p:nvPr/>
        </p:nvSpPr>
        <p:spPr>
          <a:xfrm>
            <a:off x="7149176" y="3360886"/>
            <a:ext cx="16072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7190782" y="4296207"/>
            <a:ext cx="1524000" cy="13854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4895471" y="1879809"/>
            <a:ext cx="2092036" cy="66501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more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4960105" y="3253157"/>
            <a:ext cx="2092036" cy="66501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more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4973878" y="4638611"/>
            <a:ext cx="2092036" cy="66501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more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7190782" y="2892937"/>
            <a:ext cx="1524000" cy="13854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7190782" y="1519590"/>
            <a:ext cx="1524000" cy="13854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5221" y="1678829"/>
            <a:ext cx="1066975" cy="10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9294" y="1670878"/>
            <a:ext cx="1066975" cy="10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 txBox="1"/>
          <p:nvPr/>
        </p:nvSpPr>
        <p:spPr>
          <a:xfrm>
            <a:off x="7149176" y="4758101"/>
            <a:ext cx="16072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3311293" y="3354831"/>
            <a:ext cx="16072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3311293" y="4758101"/>
            <a:ext cx="16072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48E444C7-806C-8B47-BFD5-D85A35B8B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33360" cy="3505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Macintosh PowerPoint</Application>
  <PresentationFormat>Widescreen</PresentationFormat>
  <Paragraphs>199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Century Gothic</vt:lpstr>
      <vt:lpstr>Titles</vt:lpstr>
      <vt:lpstr>Office Theme</vt:lpstr>
      <vt:lpstr>PowerPoint Presentation</vt:lpstr>
      <vt:lpstr>PowerPoint Presentation</vt:lpstr>
      <vt:lpstr>PowerPoint Presentation</vt:lpstr>
      <vt:lpstr>PowerPoint Presentation</vt:lpstr>
      <vt:lpstr>To count 1 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based on: 1 more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Searle</dc:creator>
  <cp:lastModifiedBy>Hannah Searle</cp:lastModifiedBy>
  <cp:revision>3</cp:revision>
  <dcterms:created xsi:type="dcterms:W3CDTF">2022-06-30T10:03:35Z</dcterms:created>
  <dcterms:modified xsi:type="dcterms:W3CDTF">2022-08-23T18:03:46Z</dcterms:modified>
</cp:coreProperties>
</file>