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89750" cy="100218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51ff9e502043ff30dfa35147ee3973a4bc01e12ddecd591db423fe6e2e8fc15f::" providerId="AD" clId="Web-{10B3541F-89FF-4CEA-90CF-EE71AAC2FEA5}"/>
    <pc:docChg chg="modSld">
      <pc:chgData name="Guest User" userId="S::urn:spo:anon#51ff9e502043ff30dfa35147ee3973a4bc01e12ddecd591db423fe6e2e8fc15f::" providerId="AD" clId="Web-{10B3541F-89FF-4CEA-90CF-EE71AAC2FEA5}" dt="2023-09-01T14:30:36.922" v="1" actId="20577"/>
      <pc:docMkLst>
        <pc:docMk/>
      </pc:docMkLst>
      <pc:sldChg chg="modSp">
        <pc:chgData name="Guest User" userId="S::urn:spo:anon#51ff9e502043ff30dfa35147ee3973a4bc01e12ddecd591db423fe6e2e8fc15f::" providerId="AD" clId="Web-{10B3541F-89FF-4CEA-90CF-EE71AAC2FEA5}" dt="2023-09-01T14:30:36.922" v="1" actId="20577"/>
        <pc:sldMkLst>
          <pc:docMk/>
          <pc:sldMk cId="2542440356" sldId="258"/>
        </pc:sldMkLst>
        <pc:spChg chg="mod">
          <ac:chgData name="Guest User" userId="S::urn:spo:anon#51ff9e502043ff30dfa35147ee3973a4bc01e12ddecd591db423fe6e2e8fc15f::" providerId="AD" clId="Web-{10B3541F-89FF-4CEA-90CF-EE71AAC2FEA5}" dt="2023-09-01T14:30:36.922" v="1" actId="20577"/>
          <ac:spMkLst>
            <pc:docMk/>
            <pc:sldMk cId="2542440356" sldId="258"/>
            <ac:spMk id="18"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12D38-15B2-482E-A505-52B5AE230F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28183EA-C517-42A2-957A-6C6D6F2BF8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0DC8C01-A9CB-46D9-BBA4-7BC98CF1BCE9}"/>
              </a:ext>
            </a:extLst>
          </p:cNvPr>
          <p:cNvSpPr>
            <a:spLocks noGrp="1"/>
          </p:cNvSpPr>
          <p:nvPr>
            <p:ph type="dt" sz="half" idx="10"/>
          </p:nvPr>
        </p:nvSpPr>
        <p:spPr/>
        <p:txBody>
          <a:bodyPr/>
          <a:lstStyle/>
          <a:p>
            <a:fld id="{E42067DA-057C-4B89-98DE-473790D56740}" type="datetimeFigureOut">
              <a:rPr lang="en-GB" smtClean="0"/>
              <a:t>03/09/2024</a:t>
            </a:fld>
            <a:endParaRPr lang="en-GB"/>
          </a:p>
        </p:txBody>
      </p:sp>
      <p:sp>
        <p:nvSpPr>
          <p:cNvPr id="5" name="Footer Placeholder 4">
            <a:extLst>
              <a:ext uri="{FF2B5EF4-FFF2-40B4-BE49-F238E27FC236}">
                <a16:creationId xmlns:a16="http://schemas.microsoft.com/office/drawing/2014/main" id="{9F80E076-84C8-45A9-975D-CCC31720592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FE2171A-C5F5-4AFE-AEC8-9F222D2BA04D}"/>
              </a:ext>
            </a:extLst>
          </p:cNvPr>
          <p:cNvSpPr>
            <a:spLocks noGrp="1"/>
          </p:cNvSpPr>
          <p:nvPr>
            <p:ph type="sldNum" sz="quarter" idx="12"/>
          </p:nvPr>
        </p:nvSpPr>
        <p:spPr/>
        <p:txBody>
          <a:bodyPr/>
          <a:lstStyle/>
          <a:p>
            <a:fld id="{457EBB2E-D0D7-49F1-AD9E-D4CDF1E73934}" type="slidenum">
              <a:rPr lang="en-GB" smtClean="0"/>
              <a:t>‹#›</a:t>
            </a:fld>
            <a:endParaRPr lang="en-GB"/>
          </a:p>
        </p:txBody>
      </p:sp>
    </p:spTree>
    <p:extLst>
      <p:ext uri="{BB962C8B-B14F-4D97-AF65-F5344CB8AC3E}">
        <p14:creationId xmlns:p14="http://schemas.microsoft.com/office/powerpoint/2010/main" val="3230495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8D0F8-0B49-4A58-A256-B50957E07A0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48E40FB-1108-4831-B919-7D5F5B191D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973177-055A-4D19-84DB-A8819C1C0C92}"/>
              </a:ext>
            </a:extLst>
          </p:cNvPr>
          <p:cNvSpPr>
            <a:spLocks noGrp="1"/>
          </p:cNvSpPr>
          <p:nvPr>
            <p:ph type="dt" sz="half" idx="10"/>
          </p:nvPr>
        </p:nvSpPr>
        <p:spPr/>
        <p:txBody>
          <a:bodyPr/>
          <a:lstStyle/>
          <a:p>
            <a:fld id="{E42067DA-057C-4B89-98DE-473790D56740}" type="datetimeFigureOut">
              <a:rPr lang="en-GB" smtClean="0"/>
              <a:t>03/09/2024</a:t>
            </a:fld>
            <a:endParaRPr lang="en-GB"/>
          </a:p>
        </p:txBody>
      </p:sp>
      <p:sp>
        <p:nvSpPr>
          <p:cNvPr id="5" name="Footer Placeholder 4">
            <a:extLst>
              <a:ext uri="{FF2B5EF4-FFF2-40B4-BE49-F238E27FC236}">
                <a16:creationId xmlns:a16="http://schemas.microsoft.com/office/drawing/2014/main" id="{CB4D1B5E-88D6-4D3C-B576-328C5005A45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BA769F-FE5C-412F-B031-C42DDDFFAE69}"/>
              </a:ext>
            </a:extLst>
          </p:cNvPr>
          <p:cNvSpPr>
            <a:spLocks noGrp="1"/>
          </p:cNvSpPr>
          <p:nvPr>
            <p:ph type="sldNum" sz="quarter" idx="12"/>
          </p:nvPr>
        </p:nvSpPr>
        <p:spPr/>
        <p:txBody>
          <a:bodyPr/>
          <a:lstStyle/>
          <a:p>
            <a:fld id="{457EBB2E-D0D7-49F1-AD9E-D4CDF1E73934}" type="slidenum">
              <a:rPr lang="en-GB" smtClean="0"/>
              <a:t>‹#›</a:t>
            </a:fld>
            <a:endParaRPr lang="en-GB"/>
          </a:p>
        </p:txBody>
      </p:sp>
    </p:spTree>
    <p:extLst>
      <p:ext uri="{BB962C8B-B14F-4D97-AF65-F5344CB8AC3E}">
        <p14:creationId xmlns:p14="http://schemas.microsoft.com/office/powerpoint/2010/main" val="3026601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C1CA16-65C1-4205-9CA3-C1AAB065374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2001F-5605-4B95-910E-7822E94DE2A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E177C54-F5C3-4264-AAD7-FFA4F10D5E0A}"/>
              </a:ext>
            </a:extLst>
          </p:cNvPr>
          <p:cNvSpPr>
            <a:spLocks noGrp="1"/>
          </p:cNvSpPr>
          <p:nvPr>
            <p:ph type="dt" sz="half" idx="10"/>
          </p:nvPr>
        </p:nvSpPr>
        <p:spPr/>
        <p:txBody>
          <a:bodyPr/>
          <a:lstStyle/>
          <a:p>
            <a:fld id="{E42067DA-057C-4B89-98DE-473790D56740}" type="datetimeFigureOut">
              <a:rPr lang="en-GB" smtClean="0"/>
              <a:t>03/09/2024</a:t>
            </a:fld>
            <a:endParaRPr lang="en-GB"/>
          </a:p>
        </p:txBody>
      </p:sp>
      <p:sp>
        <p:nvSpPr>
          <p:cNvPr id="5" name="Footer Placeholder 4">
            <a:extLst>
              <a:ext uri="{FF2B5EF4-FFF2-40B4-BE49-F238E27FC236}">
                <a16:creationId xmlns:a16="http://schemas.microsoft.com/office/drawing/2014/main" id="{A0F3AF6B-A52F-47D1-8FD2-0C85E63771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C2C36C-998B-4FC0-ACDE-A408C1265D4F}"/>
              </a:ext>
            </a:extLst>
          </p:cNvPr>
          <p:cNvSpPr>
            <a:spLocks noGrp="1"/>
          </p:cNvSpPr>
          <p:nvPr>
            <p:ph type="sldNum" sz="quarter" idx="12"/>
          </p:nvPr>
        </p:nvSpPr>
        <p:spPr/>
        <p:txBody>
          <a:bodyPr/>
          <a:lstStyle/>
          <a:p>
            <a:fld id="{457EBB2E-D0D7-49F1-AD9E-D4CDF1E73934}" type="slidenum">
              <a:rPr lang="en-GB" smtClean="0"/>
              <a:t>‹#›</a:t>
            </a:fld>
            <a:endParaRPr lang="en-GB"/>
          </a:p>
        </p:txBody>
      </p:sp>
    </p:spTree>
    <p:extLst>
      <p:ext uri="{BB962C8B-B14F-4D97-AF65-F5344CB8AC3E}">
        <p14:creationId xmlns:p14="http://schemas.microsoft.com/office/powerpoint/2010/main" val="726207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92D7A-2761-4BF2-8775-6CC35C8BB77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253E26B-1EE7-44E6-8D0A-00388B766A3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2AE7124-E7CF-4268-A77C-F0912DC1AF18}"/>
              </a:ext>
            </a:extLst>
          </p:cNvPr>
          <p:cNvSpPr>
            <a:spLocks noGrp="1"/>
          </p:cNvSpPr>
          <p:nvPr>
            <p:ph type="dt" sz="half" idx="10"/>
          </p:nvPr>
        </p:nvSpPr>
        <p:spPr/>
        <p:txBody>
          <a:bodyPr/>
          <a:lstStyle/>
          <a:p>
            <a:fld id="{E42067DA-057C-4B89-98DE-473790D56740}" type="datetimeFigureOut">
              <a:rPr lang="en-GB" smtClean="0"/>
              <a:t>03/09/2024</a:t>
            </a:fld>
            <a:endParaRPr lang="en-GB"/>
          </a:p>
        </p:txBody>
      </p:sp>
      <p:sp>
        <p:nvSpPr>
          <p:cNvPr id="5" name="Footer Placeholder 4">
            <a:extLst>
              <a:ext uri="{FF2B5EF4-FFF2-40B4-BE49-F238E27FC236}">
                <a16:creationId xmlns:a16="http://schemas.microsoft.com/office/drawing/2014/main" id="{F4F48BD4-7980-4BE0-BEB4-E10C69AC32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FD849D-1170-43A2-9801-2043064E38AC}"/>
              </a:ext>
            </a:extLst>
          </p:cNvPr>
          <p:cNvSpPr>
            <a:spLocks noGrp="1"/>
          </p:cNvSpPr>
          <p:nvPr>
            <p:ph type="sldNum" sz="quarter" idx="12"/>
          </p:nvPr>
        </p:nvSpPr>
        <p:spPr/>
        <p:txBody>
          <a:bodyPr/>
          <a:lstStyle/>
          <a:p>
            <a:fld id="{457EBB2E-D0D7-49F1-AD9E-D4CDF1E73934}" type="slidenum">
              <a:rPr lang="en-GB" smtClean="0"/>
              <a:t>‹#›</a:t>
            </a:fld>
            <a:endParaRPr lang="en-GB"/>
          </a:p>
        </p:txBody>
      </p:sp>
    </p:spTree>
    <p:extLst>
      <p:ext uri="{BB962C8B-B14F-4D97-AF65-F5344CB8AC3E}">
        <p14:creationId xmlns:p14="http://schemas.microsoft.com/office/powerpoint/2010/main" val="1075639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05999-21F4-4A8D-AEAA-A4D012CC95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7807EA7-DE15-4F24-A2D0-4C4D6E7142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ED6568-8A43-41AB-83B9-BD6F030D439F}"/>
              </a:ext>
            </a:extLst>
          </p:cNvPr>
          <p:cNvSpPr>
            <a:spLocks noGrp="1"/>
          </p:cNvSpPr>
          <p:nvPr>
            <p:ph type="dt" sz="half" idx="10"/>
          </p:nvPr>
        </p:nvSpPr>
        <p:spPr/>
        <p:txBody>
          <a:bodyPr/>
          <a:lstStyle/>
          <a:p>
            <a:fld id="{E42067DA-057C-4B89-98DE-473790D56740}" type="datetimeFigureOut">
              <a:rPr lang="en-GB" smtClean="0"/>
              <a:t>03/09/2024</a:t>
            </a:fld>
            <a:endParaRPr lang="en-GB"/>
          </a:p>
        </p:txBody>
      </p:sp>
      <p:sp>
        <p:nvSpPr>
          <p:cNvPr id="5" name="Footer Placeholder 4">
            <a:extLst>
              <a:ext uri="{FF2B5EF4-FFF2-40B4-BE49-F238E27FC236}">
                <a16:creationId xmlns:a16="http://schemas.microsoft.com/office/drawing/2014/main" id="{DEC9AA1E-4323-4C5B-9D19-8B9A54A6766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E7D0399-AC66-44C5-832A-C98178290B53}"/>
              </a:ext>
            </a:extLst>
          </p:cNvPr>
          <p:cNvSpPr>
            <a:spLocks noGrp="1"/>
          </p:cNvSpPr>
          <p:nvPr>
            <p:ph type="sldNum" sz="quarter" idx="12"/>
          </p:nvPr>
        </p:nvSpPr>
        <p:spPr/>
        <p:txBody>
          <a:bodyPr/>
          <a:lstStyle/>
          <a:p>
            <a:fld id="{457EBB2E-D0D7-49F1-AD9E-D4CDF1E73934}" type="slidenum">
              <a:rPr lang="en-GB" smtClean="0"/>
              <a:t>‹#›</a:t>
            </a:fld>
            <a:endParaRPr lang="en-GB"/>
          </a:p>
        </p:txBody>
      </p:sp>
    </p:spTree>
    <p:extLst>
      <p:ext uri="{BB962C8B-B14F-4D97-AF65-F5344CB8AC3E}">
        <p14:creationId xmlns:p14="http://schemas.microsoft.com/office/powerpoint/2010/main" val="3243777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2888F-74BB-47F5-91A7-EDF2F82701E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25449FA-98A4-4C8D-9211-6AF79C946F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48B865F-DDE9-4413-A71B-ABE91D7B7E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4CF56E3-48F7-4290-AD36-F07CAA2BA795}"/>
              </a:ext>
            </a:extLst>
          </p:cNvPr>
          <p:cNvSpPr>
            <a:spLocks noGrp="1"/>
          </p:cNvSpPr>
          <p:nvPr>
            <p:ph type="dt" sz="half" idx="10"/>
          </p:nvPr>
        </p:nvSpPr>
        <p:spPr/>
        <p:txBody>
          <a:bodyPr/>
          <a:lstStyle/>
          <a:p>
            <a:fld id="{E42067DA-057C-4B89-98DE-473790D56740}" type="datetimeFigureOut">
              <a:rPr lang="en-GB" smtClean="0"/>
              <a:t>03/09/2024</a:t>
            </a:fld>
            <a:endParaRPr lang="en-GB"/>
          </a:p>
        </p:txBody>
      </p:sp>
      <p:sp>
        <p:nvSpPr>
          <p:cNvPr id="6" name="Footer Placeholder 5">
            <a:extLst>
              <a:ext uri="{FF2B5EF4-FFF2-40B4-BE49-F238E27FC236}">
                <a16:creationId xmlns:a16="http://schemas.microsoft.com/office/drawing/2014/main" id="{732B40DB-0B2E-4AC9-B961-5E436A41BE8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788E0B0-1708-4D0C-AD57-74247FE0F49F}"/>
              </a:ext>
            </a:extLst>
          </p:cNvPr>
          <p:cNvSpPr>
            <a:spLocks noGrp="1"/>
          </p:cNvSpPr>
          <p:nvPr>
            <p:ph type="sldNum" sz="quarter" idx="12"/>
          </p:nvPr>
        </p:nvSpPr>
        <p:spPr/>
        <p:txBody>
          <a:bodyPr/>
          <a:lstStyle/>
          <a:p>
            <a:fld id="{457EBB2E-D0D7-49F1-AD9E-D4CDF1E73934}" type="slidenum">
              <a:rPr lang="en-GB" smtClean="0"/>
              <a:t>‹#›</a:t>
            </a:fld>
            <a:endParaRPr lang="en-GB"/>
          </a:p>
        </p:txBody>
      </p:sp>
    </p:spTree>
    <p:extLst>
      <p:ext uri="{BB962C8B-B14F-4D97-AF65-F5344CB8AC3E}">
        <p14:creationId xmlns:p14="http://schemas.microsoft.com/office/powerpoint/2010/main" val="2485270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59527-2CF4-46FD-A8F5-FC401832883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4635715-9F86-4053-965E-71F91704D2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0F0AC2-613B-4A35-8CC0-934F29B989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BCADCDD-FBCD-4B2D-852F-B1A08B8FD7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90FD036-6AF3-46B7-88F7-E5B700E1E23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21E2463-FFC2-4604-9378-94D03F6C9448}"/>
              </a:ext>
            </a:extLst>
          </p:cNvPr>
          <p:cNvSpPr>
            <a:spLocks noGrp="1"/>
          </p:cNvSpPr>
          <p:nvPr>
            <p:ph type="dt" sz="half" idx="10"/>
          </p:nvPr>
        </p:nvSpPr>
        <p:spPr/>
        <p:txBody>
          <a:bodyPr/>
          <a:lstStyle/>
          <a:p>
            <a:fld id="{E42067DA-057C-4B89-98DE-473790D56740}" type="datetimeFigureOut">
              <a:rPr lang="en-GB" smtClean="0"/>
              <a:t>03/09/2024</a:t>
            </a:fld>
            <a:endParaRPr lang="en-GB"/>
          </a:p>
        </p:txBody>
      </p:sp>
      <p:sp>
        <p:nvSpPr>
          <p:cNvPr id="8" name="Footer Placeholder 7">
            <a:extLst>
              <a:ext uri="{FF2B5EF4-FFF2-40B4-BE49-F238E27FC236}">
                <a16:creationId xmlns:a16="http://schemas.microsoft.com/office/drawing/2014/main" id="{0E3E4E1A-F81A-4C94-B590-9A24BB0A7CF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D88414A-8151-48A3-8603-9B7252BACEE5}"/>
              </a:ext>
            </a:extLst>
          </p:cNvPr>
          <p:cNvSpPr>
            <a:spLocks noGrp="1"/>
          </p:cNvSpPr>
          <p:nvPr>
            <p:ph type="sldNum" sz="quarter" idx="12"/>
          </p:nvPr>
        </p:nvSpPr>
        <p:spPr/>
        <p:txBody>
          <a:bodyPr/>
          <a:lstStyle/>
          <a:p>
            <a:fld id="{457EBB2E-D0D7-49F1-AD9E-D4CDF1E73934}" type="slidenum">
              <a:rPr lang="en-GB" smtClean="0"/>
              <a:t>‹#›</a:t>
            </a:fld>
            <a:endParaRPr lang="en-GB"/>
          </a:p>
        </p:txBody>
      </p:sp>
    </p:spTree>
    <p:extLst>
      <p:ext uri="{BB962C8B-B14F-4D97-AF65-F5344CB8AC3E}">
        <p14:creationId xmlns:p14="http://schemas.microsoft.com/office/powerpoint/2010/main" val="3572118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2A13D-D9EE-4346-855A-2D897C1AFEB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D304732-D401-49AF-9854-8F985A72FD83}"/>
              </a:ext>
            </a:extLst>
          </p:cNvPr>
          <p:cNvSpPr>
            <a:spLocks noGrp="1"/>
          </p:cNvSpPr>
          <p:nvPr>
            <p:ph type="dt" sz="half" idx="10"/>
          </p:nvPr>
        </p:nvSpPr>
        <p:spPr/>
        <p:txBody>
          <a:bodyPr/>
          <a:lstStyle/>
          <a:p>
            <a:fld id="{E42067DA-057C-4B89-98DE-473790D56740}" type="datetimeFigureOut">
              <a:rPr lang="en-GB" smtClean="0"/>
              <a:t>03/09/2024</a:t>
            </a:fld>
            <a:endParaRPr lang="en-GB"/>
          </a:p>
        </p:txBody>
      </p:sp>
      <p:sp>
        <p:nvSpPr>
          <p:cNvPr id="4" name="Footer Placeholder 3">
            <a:extLst>
              <a:ext uri="{FF2B5EF4-FFF2-40B4-BE49-F238E27FC236}">
                <a16:creationId xmlns:a16="http://schemas.microsoft.com/office/drawing/2014/main" id="{C668EF65-2167-4135-8905-6E2509FEFB9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CB1BC11-EE29-4967-852F-F19F7A386391}"/>
              </a:ext>
            </a:extLst>
          </p:cNvPr>
          <p:cNvSpPr>
            <a:spLocks noGrp="1"/>
          </p:cNvSpPr>
          <p:nvPr>
            <p:ph type="sldNum" sz="quarter" idx="12"/>
          </p:nvPr>
        </p:nvSpPr>
        <p:spPr/>
        <p:txBody>
          <a:bodyPr/>
          <a:lstStyle/>
          <a:p>
            <a:fld id="{457EBB2E-D0D7-49F1-AD9E-D4CDF1E73934}" type="slidenum">
              <a:rPr lang="en-GB" smtClean="0"/>
              <a:t>‹#›</a:t>
            </a:fld>
            <a:endParaRPr lang="en-GB"/>
          </a:p>
        </p:txBody>
      </p:sp>
    </p:spTree>
    <p:extLst>
      <p:ext uri="{BB962C8B-B14F-4D97-AF65-F5344CB8AC3E}">
        <p14:creationId xmlns:p14="http://schemas.microsoft.com/office/powerpoint/2010/main" val="2465997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D69F5F-C2BC-4273-963F-76AC6E5CDB08}"/>
              </a:ext>
            </a:extLst>
          </p:cNvPr>
          <p:cNvSpPr>
            <a:spLocks noGrp="1"/>
          </p:cNvSpPr>
          <p:nvPr>
            <p:ph type="dt" sz="half" idx="10"/>
          </p:nvPr>
        </p:nvSpPr>
        <p:spPr/>
        <p:txBody>
          <a:bodyPr/>
          <a:lstStyle/>
          <a:p>
            <a:fld id="{E42067DA-057C-4B89-98DE-473790D56740}" type="datetimeFigureOut">
              <a:rPr lang="en-GB" smtClean="0"/>
              <a:t>03/09/2024</a:t>
            </a:fld>
            <a:endParaRPr lang="en-GB"/>
          </a:p>
        </p:txBody>
      </p:sp>
      <p:sp>
        <p:nvSpPr>
          <p:cNvPr id="3" name="Footer Placeholder 2">
            <a:extLst>
              <a:ext uri="{FF2B5EF4-FFF2-40B4-BE49-F238E27FC236}">
                <a16:creationId xmlns:a16="http://schemas.microsoft.com/office/drawing/2014/main" id="{2725E516-A8E4-4AAB-9EA7-D68474A7CA1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4E081F4-2DE8-4923-9501-1B28ABECBBA5}"/>
              </a:ext>
            </a:extLst>
          </p:cNvPr>
          <p:cNvSpPr>
            <a:spLocks noGrp="1"/>
          </p:cNvSpPr>
          <p:nvPr>
            <p:ph type="sldNum" sz="quarter" idx="12"/>
          </p:nvPr>
        </p:nvSpPr>
        <p:spPr/>
        <p:txBody>
          <a:bodyPr/>
          <a:lstStyle/>
          <a:p>
            <a:fld id="{457EBB2E-D0D7-49F1-AD9E-D4CDF1E73934}" type="slidenum">
              <a:rPr lang="en-GB" smtClean="0"/>
              <a:t>‹#›</a:t>
            </a:fld>
            <a:endParaRPr lang="en-GB"/>
          </a:p>
        </p:txBody>
      </p:sp>
    </p:spTree>
    <p:extLst>
      <p:ext uri="{BB962C8B-B14F-4D97-AF65-F5344CB8AC3E}">
        <p14:creationId xmlns:p14="http://schemas.microsoft.com/office/powerpoint/2010/main" val="2728337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DB3BB-E9F4-4189-849C-55E6918A09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978F5B6-61BF-4724-88D3-A340C4996B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1150A5B-9C70-4EF2-BEB1-A8DFD1BCDB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12F31B-B5E1-4C7B-989F-921AF4901EE3}"/>
              </a:ext>
            </a:extLst>
          </p:cNvPr>
          <p:cNvSpPr>
            <a:spLocks noGrp="1"/>
          </p:cNvSpPr>
          <p:nvPr>
            <p:ph type="dt" sz="half" idx="10"/>
          </p:nvPr>
        </p:nvSpPr>
        <p:spPr/>
        <p:txBody>
          <a:bodyPr/>
          <a:lstStyle/>
          <a:p>
            <a:fld id="{E42067DA-057C-4B89-98DE-473790D56740}" type="datetimeFigureOut">
              <a:rPr lang="en-GB" smtClean="0"/>
              <a:t>03/09/2024</a:t>
            </a:fld>
            <a:endParaRPr lang="en-GB"/>
          </a:p>
        </p:txBody>
      </p:sp>
      <p:sp>
        <p:nvSpPr>
          <p:cNvPr id="6" name="Footer Placeholder 5">
            <a:extLst>
              <a:ext uri="{FF2B5EF4-FFF2-40B4-BE49-F238E27FC236}">
                <a16:creationId xmlns:a16="http://schemas.microsoft.com/office/drawing/2014/main" id="{75C0140C-FDC6-41E4-AA4A-6DADDDA6DC4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5051559-CFC6-45CD-BE8C-A86A4216BD60}"/>
              </a:ext>
            </a:extLst>
          </p:cNvPr>
          <p:cNvSpPr>
            <a:spLocks noGrp="1"/>
          </p:cNvSpPr>
          <p:nvPr>
            <p:ph type="sldNum" sz="quarter" idx="12"/>
          </p:nvPr>
        </p:nvSpPr>
        <p:spPr/>
        <p:txBody>
          <a:bodyPr/>
          <a:lstStyle/>
          <a:p>
            <a:fld id="{457EBB2E-D0D7-49F1-AD9E-D4CDF1E73934}" type="slidenum">
              <a:rPr lang="en-GB" smtClean="0"/>
              <a:t>‹#›</a:t>
            </a:fld>
            <a:endParaRPr lang="en-GB"/>
          </a:p>
        </p:txBody>
      </p:sp>
    </p:spTree>
    <p:extLst>
      <p:ext uri="{BB962C8B-B14F-4D97-AF65-F5344CB8AC3E}">
        <p14:creationId xmlns:p14="http://schemas.microsoft.com/office/powerpoint/2010/main" val="1260083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E5D2-2257-4E65-9E45-668EA65950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9810CA8-F608-46C6-BA1B-2A69588B11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9253113-EBE5-4E1F-BE3E-8EB1552C36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951AC0-E10D-4B83-8D1C-379EFCDFF07C}"/>
              </a:ext>
            </a:extLst>
          </p:cNvPr>
          <p:cNvSpPr>
            <a:spLocks noGrp="1"/>
          </p:cNvSpPr>
          <p:nvPr>
            <p:ph type="dt" sz="half" idx="10"/>
          </p:nvPr>
        </p:nvSpPr>
        <p:spPr/>
        <p:txBody>
          <a:bodyPr/>
          <a:lstStyle/>
          <a:p>
            <a:fld id="{E42067DA-057C-4B89-98DE-473790D56740}" type="datetimeFigureOut">
              <a:rPr lang="en-GB" smtClean="0"/>
              <a:t>03/09/2024</a:t>
            </a:fld>
            <a:endParaRPr lang="en-GB"/>
          </a:p>
        </p:txBody>
      </p:sp>
      <p:sp>
        <p:nvSpPr>
          <p:cNvPr id="6" name="Footer Placeholder 5">
            <a:extLst>
              <a:ext uri="{FF2B5EF4-FFF2-40B4-BE49-F238E27FC236}">
                <a16:creationId xmlns:a16="http://schemas.microsoft.com/office/drawing/2014/main" id="{74CCC4DD-2651-490E-BED3-6679080D519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E0CB1D-5648-4C33-AB28-468511B07BFB}"/>
              </a:ext>
            </a:extLst>
          </p:cNvPr>
          <p:cNvSpPr>
            <a:spLocks noGrp="1"/>
          </p:cNvSpPr>
          <p:nvPr>
            <p:ph type="sldNum" sz="quarter" idx="12"/>
          </p:nvPr>
        </p:nvSpPr>
        <p:spPr/>
        <p:txBody>
          <a:bodyPr/>
          <a:lstStyle/>
          <a:p>
            <a:fld id="{457EBB2E-D0D7-49F1-AD9E-D4CDF1E73934}" type="slidenum">
              <a:rPr lang="en-GB" smtClean="0"/>
              <a:t>‹#›</a:t>
            </a:fld>
            <a:endParaRPr lang="en-GB"/>
          </a:p>
        </p:txBody>
      </p:sp>
    </p:spTree>
    <p:extLst>
      <p:ext uri="{BB962C8B-B14F-4D97-AF65-F5344CB8AC3E}">
        <p14:creationId xmlns:p14="http://schemas.microsoft.com/office/powerpoint/2010/main" val="175942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54BDA1-026B-4D44-8BF0-4441783E0E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4FD0024-F7EF-41BC-95F4-B085BD1607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05D954-CDB7-4B41-A5B8-BCAC2E2825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2067DA-057C-4B89-98DE-473790D56740}" type="datetimeFigureOut">
              <a:rPr lang="en-GB" smtClean="0"/>
              <a:t>03/09/2024</a:t>
            </a:fld>
            <a:endParaRPr lang="en-GB"/>
          </a:p>
        </p:txBody>
      </p:sp>
      <p:sp>
        <p:nvSpPr>
          <p:cNvPr id="5" name="Footer Placeholder 4">
            <a:extLst>
              <a:ext uri="{FF2B5EF4-FFF2-40B4-BE49-F238E27FC236}">
                <a16:creationId xmlns:a16="http://schemas.microsoft.com/office/drawing/2014/main" id="{7A487CEA-AB96-4AEE-8154-B75610E149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409DBE8-EE91-4E2A-BEEA-6879044179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7EBB2E-D0D7-49F1-AD9E-D4CDF1E73934}" type="slidenum">
              <a:rPr lang="en-GB" smtClean="0"/>
              <a:t>‹#›</a:t>
            </a:fld>
            <a:endParaRPr lang="en-GB"/>
          </a:p>
        </p:txBody>
      </p:sp>
    </p:spTree>
    <p:extLst>
      <p:ext uri="{BB962C8B-B14F-4D97-AF65-F5344CB8AC3E}">
        <p14:creationId xmlns:p14="http://schemas.microsoft.com/office/powerpoint/2010/main" val="47743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1"/>
          <p:cNvGrpSpPr>
            <a:grpSpLocks noChangeAspect="1"/>
          </p:cNvGrpSpPr>
          <p:nvPr/>
        </p:nvGrpSpPr>
        <p:grpSpPr bwMode="auto">
          <a:xfrm>
            <a:off x="317" y="312804"/>
            <a:ext cx="11927840" cy="6479334"/>
            <a:chOff x="1391" y="-1151"/>
            <a:chExt cx="18784" cy="10203"/>
          </a:xfrm>
        </p:grpSpPr>
        <p:sp>
          <p:nvSpPr>
            <p:cNvPr id="8" name="Text Box 9"/>
            <p:cNvSpPr txBox="1">
              <a:spLocks noChangeArrowheads="1"/>
            </p:cNvSpPr>
            <p:nvPr/>
          </p:nvSpPr>
          <p:spPr bwMode="auto">
            <a:xfrm>
              <a:off x="6414" y="-88"/>
              <a:ext cx="7941" cy="11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chemeClr val="tx1">
                      <a:lumMod val="50000"/>
                      <a:lumOff val="50000"/>
                    </a:schemeClr>
                  </a:solidFill>
                  <a:effectLst/>
                  <a:ea typeface="Times New Roman" panose="02020603050405020304" pitchFamily="18" charset="0"/>
                  <a:cs typeface="Times New Roman" panose="02020603050405020304" pitchFamily="18" charset="0"/>
                </a:rPr>
                <a:t>Swallows – Autumn Term 1</a:t>
              </a:r>
            </a:p>
            <a:p>
              <a:pPr marL="0" marR="0" lvl="0" indent="0" algn="ctr" defTabSz="914400" rtl="0" eaLnBrk="0" fontAlgn="base" latinLnBrk="0" hangingPunct="0">
                <a:lnSpc>
                  <a:spcPct val="100000"/>
                </a:lnSpc>
                <a:spcBef>
                  <a:spcPct val="0"/>
                </a:spcBef>
                <a:spcAft>
                  <a:spcPct val="0"/>
                </a:spcAft>
                <a:buClrTx/>
                <a:buSzTx/>
                <a:buFontTx/>
                <a:buNone/>
                <a:tabLst/>
              </a:pPr>
              <a:r>
                <a:rPr lang="en-GB" altLang="en-US" sz="2000" dirty="0" smtClean="0">
                  <a:solidFill>
                    <a:schemeClr val="tx1">
                      <a:lumMod val="50000"/>
                      <a:lumOff val="50000"/>
                    </a:schemeClr>
                  </a:solidFill>
                  <a:cs typeface="Times New Roman" panose="02020603050405020304" pitchFamily="18" charset="0"/>
                </a:rPr>
                <a:t>2024-2025</a:t>
              </a:r>
              <a:endParaRPr kumimoji="0" lang="en-GB" altLang="en-US" sz="1100" b="0" i="0" u="none" strike="noStrike" cap="none" normalizeH="0" baseline="0" dirty="0">
                <a:ln>
                  <a:noFill/>
                </a:ln>
                <a:solidFill>
                  <a:schemeClr val="tx1">
                    <a:lumMod val="50000"/>
                    <a:lumOff val="5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lumMod val="50000"/>
                    <a:lumOff val="50000"/>
                  </a:schemeClr>
                </a:solidFill>
                <a:effectLst/>
              </a:endParaRPr>
            </a:p>
          </p:txBody>
        </p:sp>
        <p:sp>
          <p:nvSpPr>
            <p:cNvPr id="9" name="Text Box 8"/>
            <p:cNvSpPr txBox="1">
              <a:spLocks noChangeArrowheads="1"/>
            </p:cNvSpPr>
            <p:nvPr/>
          </p:nvSpPr>
          <p:spPr bwMode="auto">
            <a:xfrm>
              <a:off x="14678" y="2553"/>
              <a:ext cx="5497" cy="161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eaLnBrk="0" fontAlgn="base" hangingPunct="0">
                <a:spcBef>
                  <a:spcPct val="0"/>
                </a:spcBef>
                <a:spcAft>
                  <a:spcPct val="0"/>
                </a:spcAft>
              </a:pPr>
              <a:r>
                <a:rPr lang="en-GB" altLang="en-US" u="sng" dirty="0" smtClean="0">
                  <a:solidFill>
                    <a:srgbClr val="00B050"/>
                  </a:solidFill>
                  <a:ea typeface="Times New Roman" panose="02020603050405020304" pitchFamily="18" charset="0"/>
                  <a:cs typeface="Times New Roman" panose="02020603050405020304" pitchFamily="18" charset="0"/>
                </a:rPr>
                <a:t>Art </a:t>
              </a:r>
            </a:p>
            <a:p>
              <a:r>
                <a:rPr lang="en-GB" sz="900" b="1" dirty="0"/>
                <a:t>Explore &amp; Draw  </a:t>
              </a:r>
            </a:p>
            <a:p>
              <a:endParaRPr lang="en-GB" sz="900" b="1" dirty="0"/>
            </a:p>
            <a:p>
              <a:r>
                <a:rPr lang="en-GB" sz="900" dirty="0"/>
                <a:t>Introducing the idea that artists can be collectors &amp; explorers as they develop drawing and composition skills.</a:t>
              </a:r>
              <a:endParaRPr lang="en-GB" sz="900" dirty="0"/>
            </a:p>
          </p:txBody>
        </p:sp>
        <p:sp>
          <p:nvSpPr>
            <p:cNvPr id="11" name="Text Box 6"/>
            <p:cNvSpPr txBox="1">
              <a:spLocks noChangeArrowheads="1"/>
            </p:cNvSpPr>
            <p:nvPr/>
          </p:nvSpPr>
          <p:spPr bwMode="auto">
            <a:xfrm>
              <a:off x="14688" y="4443"/>
              <a:ext cx="5487" cy="181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1800" b="0" i="0" u="sng" strike="noStrike" cap="none" normalizeH="0" baseline="0" dirty="0">
                  <a:ln>
                    <a:noFill/>
                  </a:ln>
                  <a:solidFill>
                    <a:srgbClr val="00B0F0"/>
                  </a:solidFill>
                  <a:effectLst/>
                  <a:ea typeface="Times New Roman" panose="02020603050405020304" pitchFamily="18" charset="0"/>
                  <a:cs typeface="Times New Roman" panose="02020603050405020304" pitchFamily="18" charset="0"/>
                </a:rPr>
                <a:t>RE</a:t>
              </a:r>
            </a:p>
            <a:p>
              <a:pPr marL="635">
                <a:lnSpc>
                  <a:spcPct val="107000"/>
                </a:lnSpc>
                <a:spcAft>
                  <a:spcPts val="800"/>
                </a:spcAft>
              </a:pPr>
              <a:r>
                <a:rPr lang="en-GB" sz="900" b="1" dirty="0">
                  <a:solidFill>
                    <a:srgbClr val="000000"/>
                  </a:solidFill>
                  <a:ea typeface="Segoe UI" panose="020B0502040204020203" pitchFamily="34" charset="0"/>
                  <a:cs typeface="Calibri" panose="020F0502020204030204" pitchFamily="34" charset="0"/>
                </a:rPr>
                <a:t>Harvest and the Jewish Festival of Sukkot (3.6) </a:t>
              </a:r>
              <a:endParaRPr lang="en-GB" sz="900" b="1" dirty="0" smtClean="0">
                <a:solidFill>
                  <a:srgbClr val="000000"/>
                </a:solidFill>
                <a:ea typeface="Segoe UI" panose="020B0502040204020203" pitchFamily="34" charset="0"/>
                <a:cs typeface="Calibri" panose="020F0502020204030204" pitchFamily="34" charset="0"/>
              </a:endParaRPr>
            </a:p>
            <a:p>
              <a:pPr marL="635">
                <a:lnSpc>
                  <a:spcPct val="107000"/>
                </a:lnSpc>
                <a:spcAft>
                  <a:spcPts val="800"/>
                </a:spcAft>
              </a:pPr>
              <a:r>
                <a:rPr lang="en-GB" sz="900" dirty="0" smtClean="0">
                  <a:solidFill>
                    <a:srgbClr val="000000"/>
                  </a:solidFill>
                  <a:ea typeface="Segoe UI" panose="020B0502040204020203" pitchFamily="34" charset="0"/>
                  <a:cs typeface="Calibri" panose="020F0502020204030204" pitchFamily="34" charset="0"/>
                </a:rPr>
                <a:t>The children will explore </a:t>
              </a:r>
              <a:r>
                <a:rPr lang="en-GB" sz="900" dirty="0">
                  <a:solidFill>
                    <a:srgbClr val="000000"/>
                  </a:solidFill>
                  <a:ea typeface="Segoe UI" panose="020B0502040204020203" pitchFamily="34" charset="0"/>
                  <a:cs typeface="Calibri" panose="020F0502020204030204" pitchFamily="34" charset="0"/>
                </a:rPr>
                <a:t>further the meaning and purpose of Harvest Festival celebrations and the link to the Jewish festival of Sukkot.  </a:t>
              </a:r>
              <a:endParaRPr lang="en-GB" sz="900" dirty="0">
                <a:solidFill>
                  <a:srgbClr val="000000"/>
                </a:solidFill>
                <a:effectLst/>
                <a:ea typeface="Segoe UI" panose="020B0502040204020203" pitchFamily="34" charset="0"/>
                <a:cs typeface="Calibri" panose="020F0502020204030204" pitchFamily="34" charset="0"/>
              </a:endParaRPr>
            </a:p>
          </p:txBody>
        </p:sp>
        <p:sp>
          <p:nvSpPr>
            <p:cNvPr id="12" name="Text Box 5"/>
            <p:cNvSpPr txBox="1">
              <a:spLocks noChangeArrowheads="1"/>
            </p:cNvSpPr>
            <p:nvPr/>
          </p:nvSpPr>
          <p:spPr bwMode="auto">
            <a:xfrm>
              <a:off x="6423" y="6551"/>
              <a:ext cx="7933" cy="250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1600" b="0" i="0" u="sng" strike="noStrike" cap="none" normalizeH="0" baseline="0" dirty="0">
                  <a:ln>
                    <a:noFill/>
                  </a:ln>
                  <a:solidFill>
                    <a:srgbClr val="00B0F0"/>
                  </a:solidFill>
                  <a:effectLst/>
                  <a:ea typeface="Times New Roman" panose="02020603050405020304" pitchFamily="18" charset="0"/>
                  <a:cs typeface="Times New Roman" panose="02020603050405020304" pitchFamily="18" charset="0"/>
                </a:rPr>
                <a:t>PE</a:t>
              </a:r>
              <a:r>
                <a:rPr kumimoji="0" lang="en-GB" altLang="en-US" sz="1600" b="0" i="0" strike="noStrike" cap="none" normalizeH="0" baseline="0" dirty="0">
                  <a:ln>
                    <a:noFill/>
                  </a:ln>
                  <a:solidFill>
                    <a:srgbClr val="00B0F0"/>
                  </a:solidFill>
                  <a:effectLst/>
                  <a:ea typeface="Times New Roman" panose="02020603050405020304" pitchFamily="18"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endParaRPr lang="en-GB" sz="900" dirty="0" smtClean="0">
                <a:solidFill>
                  <a:srgbClr val="000000"/>
                </a:solidFill>
                <a:latin typeface="Calibri" panose="020F0502020204030204" pitchFamily="34" charset="0"/>
                <a:ea typeface="Segoe UI" panose="020B0502040204020203" pitchFamily="34" charset="0"/>
                <a:cs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lang="en-GB" sz="900" dirty="0" smtClean="0">
                  <a:solidFill>
                    <a:srgbClr val="000000"/>
                  </a:solidFill>
                  <a:latin typeface="Calibri" panose="020F0502020204030204" pitchFamily="34" charset="0"/>
                  <a:ea typeface="Segoe UI" panose="020B0502040204020203" pitchFamily="34" charset="0"/>
                  <a:cs typeface="Calibri" panose="020F0502020204030204" pitchFamily="34" charset="0"/>
                </a:rPr>
                <a:t>This </a:t>
              </a:r>
              <a:r>
                <a:rPr lang="en-GB" sz="900" dirty="0">
                  <a:solidFill>
                    <a:srgbClr val="000000"/>
                  </a:solidFill>
                  <a:latin typeface="Calibri" panose="020F0502020204030204" pitchFamily="34" charset="0"/>
                  <a:ea typeface="Segoe UI" panose="020B0502040204020203" pitchFamily="34" charset="0"/>
                  <a:cs typeface="Calibri" panose="020F0502020204030204" pitchFamily="34" charset="0"/>
                </a:rPr>
                <a:t>half term we will be focusing </a:t>
              </a:r>
              <a:r>
                <a:rPr lang="en-GB" sz="900" dirty="0" smtClean="0">
                  <a:solidFill>
                    <a:srgbClr val="000000"/>
                  </a:solidFill>
                  <a:latin typeface="Calibri" panose="020F0502020204030204" pitchFamily="34" charset="0"/>
                  <a:ea typeface="Segoe UI" panose="020B0502040204020203" pitchFamily="34" charset="0"/>
                  <a:cs typeface="Calibri" panose="020F0502020204030204" pitchFamily="34" charset="0"/>
                </a:rPr>
                <a:t>Net and Wall games and Orienteering using the new orienteering course</a:t>
              </a:r>
              <a:r>
                <a:rPr lang="en-GB" sz="900" dirty="0" smtClean="0">
                  <a:solidFill>
                    <a:srgbClr val="000000"/>
                  </a:solidFill>
                  <a:effectLst/>
                  <a:latin typeface="Calibri" panose="020F0502020204030204" pitchFamily="34" charset="0"/>
                  <a:ea typeface="Segoe UI" panose="020B0502040204020203" pitchFamily="34" charset="0"/>
                  <a:cs typeface="Calibri" panose="020F0502020204030204" pitchFamily="34" charset="0"/>
                </a:rPr>
                <a:t>. Children will need to have </a:t>
              </a:r>
              <a:r>
                <a:rPr lang="en-GB" sz="900" b="1" dirty="0" smtClean="0">
                  <a:solidFill>
                    <a:srgbClr val="000000"/>
                  </a:solidFill>
                  <a:effectLst/>
                  <a:latin typeface="Calibri" panose="020F0502020204030204" pitchFamily="34" charset="0"/>
                  <a:ea typeface="Segoe UI" panose="020B0502040204020203" pitchFamily="34" charset="0"/>
                  <a:cs typeface="Calibri" panose="020F0502020204030204" pitchFamily="34" charset="0"/>
                </a:rPr>
                <a:t>their PE kits (T-shirt, Shorts, Trainers) in school from the first day back</a:t>
              </a:r>
              <a:r>
                <a:rPr lang="en-GB" sz="900" dirty="0" smtClean="0">
                  <a:solidFill>
                    <a:srgbClr val="000000"/>
                  </a:solidFill>
                  <a:effectLst/>
                  <a:latin typeface="Calibri" panose="020F0502020204030204" pitchFamily="34" charset="0"/>
                  <a:ea typeface="Segoe UI" panose="020B0502040204020203" pitchFamily="34" charset="0"/>
                  <a:cs typeface="Calibri" panose="020F0502020204030204" pitchFamily="34" charset="0"/>
                </a:rPr>
                <a:t>. They will bring them home at half term for washing. Please note our orienteering sessions are outdoors and we will be outside whatever the weather so please add some </a:t>
              </a:r>
              <a:r>
                <a:rPr lang="en-GB" sz="900" b="1" dirty="0" smtClean="0">
                  <a:solidFill>
                    <a:srgbClr val="000000"/>
                  </a:solidFill>
                  <a:effectLst/>
                  <a:latin typeface="Calibri" panose="020F0502020204030204" pitchFamily="34" charset="0"/>
                  <a:ea typeface="Segoe UI" panose="020B0502040204020203" pitchFamily="34" charset="0"/>
                  <a:cs typeface="Calibri" panose="020F0502020204030204" pitchFamily="34" charset="0"/>
                </a:rPr>
                <a:t>joggers and a zip up jacket </a:t>
              </a:r>
              <a:r>
                <a:rPr lang="en-GB" sz="900" dirty="0" smtClean="0">
                  <a:solidFill>
                    <a:srgbClr val="000000"/>
                  </a:solidFill>
                  <a:effectLst/>
                  <a:latin typeface="Calibri" panose="020F0502020204030204" pitchFamily="34" charset="0"/>
                  <a:ea typeface="Segoe UI" panose="020B0502040204020203" pitchFamily="34" charset="0"/>
                  <a:cs typeface="Calibri" panose="020F0502020204030204" pitchFamily="34" charset="0"/>
                </a:rPr>
                <a:t>to their PE kits. In addition because we will be accessing the outside whatever the weather, the children will need to bring a </a:t>
              </a:r>
              <a:r>
                <a:rPr lang="en-GB" sz="900" b="1" dirty="0" smtClean="0">
                  <a:solidFill>
                    <a:srgbClr val="000000"/>
                  </a:solidFill>
                  <a:effectLst/>
                  <a:latin typeface="Calibri" panose="020F0502020204030204" pitchFamily="34" charset="0"/>
                  <a:ea typeface="Segoe UI" panose="020B0502040204020203" pitchFamily="34" charset="0"/>
                  <a:cs typeface="Calibri" panose="020F0502020204030204" pitchFamily="34" charset="0"/>
                </a:rPr>
                <a:t>waterproof coat to school every day</a:t>
              </a:r>
              <a:r>
                <a:rPr lang="en-GB" sz="900" dirty="0" smtClean="0">
                  <a:solidFill>
                    <a:srgbClr val="000000"/>
                  </a:solidFill>
                  <a:effectLst/>
                  <a:latin typeface="Calibri" panose="020F0502020204030204" pitchFamily="34" charset="0"/>
                  <a:ea typeface="Segoe UI" panose="020B0502040204020203" pitchFamily="34" charset="0"/>
                  <a:cs typeface="Calibri" panose="020F0502020204030204" pitchFamily="34" charset="0"/>
                </a:rPr>
                <a:t>.</a:t>
              </a:r>
              <a:endParaRPr lang="en-GB" sz="900" dirty="0">
                <a:solidFill>
                  <a:srgbClr val="000000"/>
                </a:solidFill>
                <a:effectLst/>
                <a:latin typeface="Calibri" panose="020F0502020204030204" pitchFamily="34" charset="0"/>
                <a:ea typeface="Segoe UI" panose="020B0502040204020203" pitchFamily="34" charset="0"/>
                <a:cs typeface="Calibri" panose="020F0502020204030204" pitchFamily="34" charset="0"/>
              </a:endParaRPr>
            </a:p>
            <a:p>
              <a:pPr eaLnBrk="0" fontAlgn="base" hangingPunct="0">
                <a:spcBef>
                  <a:spcPct val="0"/>
                </a:spcBef>
                <a:spcAft>
                  <a:spcPct val="0"/>
                </a:spcAft>
              </a:pPr>
              <a:r>
                <a:rPr kumimoji="0" lang="en-GB" altLang="en-US" sz="1600" b="0" i="0" u="sng" strike="noStrike" cap="none" normalizeH="0" baseline="0" dirty="0">
                  <a:ln>
                    <a:noFill/>
                  </a:ln>
                  <a:solidFill>
                    <a:srgbClr val="00B0F0"/>
                  </a:solidFill>
                  <a:effectLst/>
                  <a:ea typeface="Times New Roman" panose="02020603050405020304" pitchFamily="18" charset="0"/>
                  <a:cs typeface="Times New Roman" panose="02020603050405020304" pitchFamily="18" charset="0"/>
                </a:rPr>
                <a:t>Children will have PE lessons </a:t>
              </a:r>
              <a:r>
                <a:rPr kumimoji="0" lang="en-GB" altLang="en-US" sz="1600" b="0" i="0" u="sng" strike="noStrike" cap="none" normalizeH="0" baseline="0" dirty="0" smtClean="0">
                  <a:ln>
                    <a:noFill/>
                  </a:ln>
                  <a:solidFill>
                    <a:srgbClr val="00B0F0"/>
                  </a:solidFill>
                  <a:effectLst/>
                  <a:ea typeface="Times New Roman" panose="02020603050405020304" pitchFamily="18" charset="0"/>
                  <a:cs typeface="Times New Roman" panose="02020603050405020304" pitchFamily="18" charset="0"/>
                </a:rPr>
                <a:t>on Wednesdays and Fridays.</a:t>
              </a:r>
              <a:endParaRPr kumimoji="0" lang="en-GB" altLang="en-US" sz="1600" b="0" i="0" u="sng" strike="noStrike" cap="none" normalizeH="0" baseline="0" dirty="0">
                <a:ln>
                  <a:noFill/>
                </a:ln>
                <a:solidFill>
                  <a:srgbClr val="00B0F0"/>
                </a:solidFill>
                <a:effectLst/>
                <a:ea typeface="Times New Roman" panose="02020603050405020304" pitchFamily="18"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en-GB" sz="900" dirty="0">
                <a:solidFill>
                  <a:srgbClr val="000000"/>
                </a:solidFill>
                <a:effectLst/>
                <a:latin typeface="Calibri" panose="020F0502020204030204" pitchFamily="34" charset="0"/>
                <a:ea typeface="Segoe UI" panose="020B0502040204020203" pitchFamily="34" charset="0"/>
                <a:cs typeface="Calibri" panose="020F0502020204030204" pitchFamily="34" charset="0"/>
              </a:endParaRPr>
            </a:p>
          </p:txBody>
        </p:sp>
        <p:sp>
          <p:nvSpPr>
            <p:cNvPr id="13" name="Text Box 4"/>
            <p:cNvSpPr txBox="1">
              <a:spLocks noChangeArrowheads="1"/>
            </p:cNvSpPr>
            <p:nvPr/>
          </p:nvSpPr>
          <p:spPr bwMode="auto">
            <a:xfrm>
              <a:off x="1536" y="6793"/>
              <a:ext cx="4710" cy="225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1800" b="0" i="0" u="sng" strike="noStrike" cap="none" normalizeH="0" baseline="0" dirty="0">
                  <a:ln>
                    <a:noFill/>
                  </a:ln>
                  <a:solidFill>
                    <a:srgbClr val="92D050"/>
                  </a:solidFill>
                  <a:effectLst/>
                  <a:ea typeface="Times New Roman" panose="02020603050405020304" pitchFamily="18" charset="0"/>
                  <a:cs typeface="Times New Roman" panose="02020603050405020304" pitchFamily="18" charset="0"/>
                </a:rPr>
                <a:t>PSHE</a:t>
              </a:r>
            </a:p>
            <a:p>
              <a:pPr lvl="0" eaLnBrk="0" fontAlgn="base" hangingPunct="0">
                <a:spcBef>
                  <a:spcPct val="0"/>
                </a:spcBef>
                <a:spcAft>
                  <a:spcPct val="0"/>
                </a:spcAft>
              </a:pPr>
              <a:r>
                <a:rPr lang="en-GB" sz="900" b="1" dirty="0">
                  <a:solidFill>
                    <a:srgbClr val="000000"/>
                  </a:solidFill>
                  <a:latin typeface="Calibri" panose="020F0502020204030204" pitchFamily="34" charset="0"/>
                  <a:ea typeface="Segoe UI" panose="020B0502040204020203" pitchFamily="34" charset="0"/>
                  <a:cs typeface="Calibri" panose="020F0502020204030204" pitchFamily="34" charset="0"/>
                </a:rPr>
                <a:t>How can we be a good friend?</a:t>
              </a:r>
              <a:endParaRPr lang="en-GB" sz="900" b="1" dirty="0" smtClean="0">
                <a:solidFill>
                  <a:srgbClr val="000000"/>
                </a:solidFill>
                <a:latin typeface="Calibri" panose="020F0502020204030204" pitchFamily="34" charset="0"/>
                <a:ea typeface="Segoe UI" panose="020B0502040204020203" pitchFamily="34" charset="0"/>
                <a:cs typeface="Calibri" panose="020F0502020204030204" pitchFamily="34" charset="0"/>
              </a:endParaRPr>
            </a:p>
            <a:p>
              <a:pPr lvl="0" eaLnBrk="0" fontAlgn="base" hangingPunct="0">
                <a:spcBef>
                  <a:spcPct val="0"/>
                </a:spcBef>
                <a:spcAft>
                  <a:spcPct val="0"/>
                </a:spcAft>
              </a:pPr>
              <a:r>
                <a:rPr lang="en-GB" sz="900" dirty="0" smtClean="0">
                  <a:solidFill>
                    <a:srgbClr val="000000"/>
                  </a:solidFill>
                  <a:effectLst/>
                  <a:latin typeface="Calibri" panose="020F0502020204030204" pitchFamily="34" charset="0"/>
                  <a:ea typeface="Segoe UI" panose="020B0502040204020203" pitchFamily="34" charset="0"/>
                  <a:cs typeface="Calibri" panose="020F0502020204030204" pitchFamily="34" charset="0"/>
                </a:rPr>
                <a:t>Children </a:t>
              </a:r>
              <a:r>
                <a:rPr lang="en-GB" sz="900" dirty="0">
                  <a:solidFill>
                    <a:srgbClr val="000000"/>
                  </a:solidFill>
                  <a:effectLst/>
                  <a:latin typeface="Calibri" panose="020F0502020204030204" pitchFamily="34" charset="0"/>
                  <a:ea typeface="Segoe UI" panose="020B0502040204020203" pitchFamily="34" charset="0"/>
                  <a:cs typeface="Calibri" panose="020F0502020204030204" pitchFamily="34" charset="0"/>
                </a:rPr>
                <a:t>will </a:t>
              </a:r>
              <a:r>
                <a:rPr lang="en-GB" sz="900" dirty="0">
                  <a:solidFill>
                    <a:srgbClr val="000000"/>
                  </a:solidFill>
                  <a:latin typeface="Calibri" panose="020F0502020204030204" pitchFamily="34" charset="0"/>
                  <a:ea typeface="Segoe UI" panose="020B0502040204020203" pitchFamily="34" charset="0"/>
                  <a:cs typeface="Calibri" panose="020F0502020204030204" pitchFamily="34" charset="0"/>
                </a:rPr>
                <a:t>learn how to make friends with </a:t>
              </a:r>
              <a:r>
                <a:rPr lang="en-GB" sz="900" dirty="0" smtClean="0">
                  <a:solidFill>
                    <a:srgbClr val="000000"/>
                  </a:solidFill>
                  <a:latin typeface="Calibri" panose="020F0502020204030204" pitchFamily="34" charset="0"/>
                  <a:ea typeface="Segoe UI" panose="020B0502040204020203" pitchFamily="34" charset="0"/>
                  <a:cs typeface="Calibri" panose="020F0502020204030204" pitchFamily="34" charset="0"/>
                </a:rPr>
                <a:t>others;  </a:t>
              </a:r>
              <a:r>
                <a:rPr lang="en-GB" sz="900" dirty="0">
                  <a:solidFill>
                    <a:srgbClr val="000000"/>
                  </a:solidFill>
                  <a:latin typeface="Calibri" panose="020F0502020204030204" pitchFamily="34" charset="0"/>
                  <a:ea typeface="Segoe UI" panose="020B0502040204020203" pitchFamily="34" charset="0"/>
                  <a:cs typeface="Calibri" panose="020F0502020204030204" pitchFamily="34" charset="0"/>
                </a:rPr>
                <a:t>how to recognise when they feel lonely and what they could </a:t>
              </a:r>
              <a:r>
                <a:rPr lang="en-GB" sz="900" dirty="0" smtClean="0">
                  <a:solidFill>
                    <a:srgbClr val="000000"/>
                  </a:solidFill>
                  <a:latin typeface="Calibri" panose="020F0502020204030204" pitchFamily="34" charset="0"/>
                  <a:ea typeface="Segoe UI" panose="020B0502040204020203" pitchFamily="34" charset="0"/>
                  <a:cs typeface="Calibri" panose="020F0502020204030204" pitchFamily="34" charset="0"/>
                </a:rPr>
                <a:t>do about </a:t>
              </a:r>
              <a:r>
                <a:rPr lang="en-GB" sz="900" dirty="0">
                  <a:solidFill>
                    <a:srgbClr val="000000"/>
                  </a:solidFill>
                  <a:latin typeface="Calibri" panose="020F0502020204030204" pitchFamily="34" charset="0"/>
                  <a:ea typeface="Segoe UI" panose="020B0502040204020203" pitchFamily="34" charset="0"/>
                  <a:cs typeface="Calibri" panose="020F0502020204030204" pitchFamily="34" charset="0"/>
                </a:rPr>
                <a:t>it </a:t>
              </a:r>
              <a:r>
                <a:rPr lang="en-GB" sz="900" dirty="0" smtClean="0">
                  <a:solidFill>
                    <a:srgbClr val="000000"/>
                  </a:solidFill>
                  <a:latin typeface="Calibri" panose="020F0502020204030204" pitchFamily="34" charset="0"/>
                  <a:ea typeface="Segoe UI" panose="020B0502040204020203" pitchFamily="34" charset="0"/>
                  <a:cs typeface="Calibri" panose="020F0502020204030204" pitchFamily="34" charset="0"/>
                </a:rPr>
                <a:t>; how </a:t>
              </a:r>
              <a:r>
                <a:rPr lang="en-GB" sz="900" dirty="0">
                  <a:solidFill>
                    <a:srgbClr val="000000"/>
                  </a:solidFill>
                  <a:latin typeface="Calibri" panose="020F0502020204030204" pitchFamily="34" charset="0"/>
                  <a:ea typeface="Segoe UI" panose="020B0502040204020203" pitchFamily="34" charset="0"/>
                  <a:cs typeface="Calibri" panose="020F0502020204030204" pitchFamily="34" charset="0"/>
                </a:rPr>
                <a:t>people behave when they are being friendly and what </a:t>
              </a:r>
              <a:r>
                <a:rPr lang="en-GB" sz="900" dirty="0" smtClean="0">
                  <a:solidFill>
                    <a:srgbClr val="000000"/>
                  </a:solidFill>
                  <a:latin typeface="Calibri" panose="020F0502020204030204" pitchFamily="34" charset="0"/>
                  <a:ea typeface="Segoe UI" panose="020B0502040204020203" pitchFamily="34" charset="0"/>
                  <a:cs typeface="Calibri" panose="020F0502020204030204" pitchFamily="34" charset="0"/>
                </a:rPr>
                <a:t>makes </a:t>
              </a:r>
              <a:r>
                <a:rPr lang="en-GB" sz="900" dirty="0">
                  <a:solidFill>
                    <a:srgbClr val="000000"/>
                  </a:solidFill>
                  <a:latin typeface="Calibri" panose="020F0502020204030204" pitchFamily="34" charset="0"/>
                  <a:ea typeface="Segoe UI" panose="020B0502040204020203" pitchFamily="34" charset="0"/>
                  <a:cs typeface="Calibri" panose="020F0502020204030204" pitchFamily="34" charset="0"/>
                </a:rPr>
                <a:t>a good </a:t>
              </a:r>
              <a:r>
                <a:rPr lang="en-GB" sz="900" dirty="0" smtClean="0">
                  <a:solidFill>
                    <a:srgbClr val="000000"/>
                  </a:solidFill>
                  <a:latin typeface="Calibri" panose="020F0502020204030204" pitchFamily="34" charset="0"/>
                  <a:ea typeface="Segoe UI" panose="020B0502040204020203" pitchFamily="34" charset="0"/>
                  <a:cs typeface="Calibri" panose="020F0502020204030204" pitchFamily="34" charset="0"/>
                </a:rPr>
                <a:t>friend. We will also look at how </a:t>
              </a:r>
              <a:r>
                <a:rPr lang="en-GB" sz="900" dirty="0">
                  <a:solidFill>
                    <a:srgbClr val="000000"/>
                  </a:solidFill>
                  <a:latin typeface="Calibri" panose="020F0502020204030204" pitchFamily="34" charset="0"/>
                  <a:ea typeface="Segoe UI" panose="020B0502040204020203" pitchFamily="34" charset="0"/>
                  <a:cs typeface="Calibri" panose="020F0502020204030204" pitchFamily="34" charset="0"/>
                </a:rPr>
                <a:t>to resolve arguments that can occur in friendships </a:t>
              </a:r>
              <a:r>
                <a:rPr lang="en-GB" sz="900" dirty="0" smtClean="0">
                  <a:solidFill>
                    <a:srgbClr val="000000"/>
                  </a:solidFill>
                  <a:latin typeface="Calibri" panose="020F0502020204030204" pitchFamily="34" charset="0"/>
                  <a:ea typeface="Segoe UI" panose="020B0502040204020203" pitchFamily="34" charset="0"/>
                  <a:cs typeface="Calibri" panose="020F0502020204030204" pitchFamily="34" charset="0"/>
                </a:rPr>
                <a:t>and how </a:t>
              </a:r>
              <a:r>
                <a:rPr lang="en-GB" sz="900" dirty="0">
                  <a:solidFill>
                    <a:srgbClr val="000000"/>
                  </a:solidFill>
                  <a:latin typeface="Calibri" panose="020F0502020204030204" pitchFamily="34" charset="0"/>
                  <a:ea typeface="Segoe UI" panose="020B0502040204020203" pitchFamily="34" charset="0"/>
                  <a:cs typeface="Calibri" panose="020F0502020204030204" pitchFamily="34" charset="0"/>
                </a:rPr>
                <a:t>to ask for help if a friendship is making them </a:t>
              </a:r>
              <a:r>
                <a:rPr lang="en-GB" sz="900" dirty="0" smtClean="0">
                  <a:solidFill>
                    <a:srgbClr val="000000"/>
                  </a:solidFill>
                  <a:latin typeface="Calibri" panose="020F0502020204030204" pitchFamily="34" charset="0"/>
                  <a:ea typeface="Segoe UI" panose="020B0502040204020203" pitchFamily="34" charset="0"/>
                  <a:cs typeface="Calibri" panose="020F0502020204030204" pitchFamily="34" charset="0"/>
                </a:rPr>
                <a:t>unhappy.</a:t>
              </a:r>
              <a:endParaRPr lang="en-GB" sz="900" dirty="0">
                <a:solidFill>
                  <a:srgbClr val="000000"/>
                </a:solidFill>
                <a:effectLst/>
                <a:latin typeface="Calibri" panose="020F0502020204030204" pitchFamily="34" charset="0"/>
                <a:ea typeface="Segoe UI" panose="020B0502040204020203" pitchFamily="34" charset="0"/>
                <a:cs typeface="Calibri" panose="020F0502020204030204" pitchFamily="34" charset="0"/>
              </a:endParaRPr>
            </a:p>
          </p:txBody>
        </p:sp>
        <p:sp>
          <p:nvSpPr>
            <p:cNvPr id="15" name="Text Box 2"/>
            <p:cNvSpPr txBox="1">
              <a:spLocks noChangeArrowheads="1"/>
            </p:cNvSpPr>
            <p:nvPr/>
          </p:nvSpPr>
          <p:spPr bwMode="auto">
            <a:xfrm>
              <a:off x="1391" y="-1151"/>
              <a:ext cx="4710" cy="244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eaLnBrk="0" fontAlgn="base" hangingPunct="0">
                <a:spcBef>
                  <a:spcPct val="0"/>
                </a:spcBef>
                <a:spcAft>
                  <a:spcPct val="0"/>
                </a:spcAft>
              </a:pPr>
              <a:r>
                <a:rPr lang="en-GB" altLang="en-US" u="sng" dirty="0">
                  <a:solidFill>
                    <a:srgbClr val="7030A0"/>
                  </a:solidFill>
                  <a:ea typeface="Times New Roman" panose="02020603050405020304" pitchFamily="18" charset="0"/>
                  <a:cs typeface="Times New Roman" panose="02020603050405020304" pitchFamily="18" charset="0"/>
                </a:rPr>
                <a:t>Science </a:t>
              </a:r>
            </a:p>
            <a:p>
              <a:pPr marR="15875">
                <a:lnSpc>
                  <a:spcPct val="107000"/>
                </a:lnSpc>
                <a:spcAft>
                  <a:spcPts val="800"/>
                </a:spcAft>
              </a:pPr>
              <a:r>
                <a:rPr lang="en-GB" sz="900" b="1" dirty="0" smtClean="0">
                  <a:solidFill>
                    <a:srgbClr val="000000"/>
                  </a:solidFill>
                  <a:effectLst/>
                  <a:latin typeface="Calibri" panose="020F0502020204030204" pitchFamily="34" charset="0"/>
                  <a:ea typeface="Segoe UI" panose="020B0502040204020203" pitchFamily="34" charset="0"/>
                  <a:cs typeface="Calibri" panose="020F0502020204030204" pitchFamily="34" charset="0"/>
                </a:rPr>
                <a:t>Growing Plants</a:t>
              </a:r>
              <a:endParaRPr lang="en-GB" sz="900" b="1" dirty="0">
                <a:solidFill>
                  <a:srgbClr val="000000"/>
                </a:solidFill>
                <a:effectLst/>
                <a:latin typeface="Calibri" panose="020F0502020204030204" pitchFamily="34" charset="0"/>
                <a:ea typeface="Segoe UI" panose="020B0502040204020203" pitchFamily="34" charset="0"/>
                <a:cs typeface="Calibri" panose="020F0502020204030204" pitchFamily="34" charset="0"/>
              </a:endParaRPr>
            </a:p>
            <a:p>
              <a:pPr marR="15875">
                <a:lnSpc>
                  <a:spcPct val="107000"/>
                </a:lnSpc>
                <a:spcAft>
                  <a:spcPts val="800"/>
                </a:spcAft>
              </a:pPr>
              <a:r>
                <a:rPr lang="en-GB" sz="900" dirty="0">
                  <a:solidFill>
                    <a:srgbClr val="000000"/>
                  </a:solidFill>
                  <a:latin typeface="Calibri" panose="020F0502020204030204" pitchFamily="34" charset="0"/>
                  <a:ea typeface="Segoe UI" panose="020B0502040204020203" pitchFamily="34" charset="0"/>
                  <a:cs typeface="Calibri" panose="020F0502020204030204" pitchFamily="34" charset="0"/>
                </a:rPr>
                <a:t>This unit will encourage the </a:t>
              </a:r>
              <a:r>
                <a:rPr lang="en-GB" sz="900" dirty="0" smtClean="0">
                  <a:solidFill>
                    <a:srgbClr val="000000"/>
                  </a:solidFill>
                  <a:latin typeface="Calibri" panose="020F0502020204030204" pitchFamily="34" charset="0"/>
                  <a:ea typeface="Segoe UI" panose="020B0502040204020203" pitchFamily="34" charset="0"/>
                  <a:cs typeface="Calibri" panose="020F0502020204030204" pitchFamily="34" charset="0"/>
                </a:rPr>
                <a:t>children </a:t>
              </a:r>
              <a:r>
                <a:rPr lang="en-GB" sz="900" dirty="0">
                  <a:solidFill>
                    <a:srgbClr val="000000"/>
                  </a:solidFill>
                  <a:latin typeface="Calibri" panose="020F0502020204030204" pitchFamily="34" charset="0"/>
                  <a:ea typeface="Segoe UI" panose="020B0502040204020203" pitchFamily="34" charset="0"/>
                  <a:cs typeface="Calibri" panose="020F0502020204030204" pitchFamily="34" charset="0"/>
                </a:rPr>
                <a:t>observe and describe how seeds and bulbs grow into mature </a:t>
              </a:r>
              <a:r>
                <a:rPr lang="en-GB" sz="900" dirty="0" smtClean="0">
                  <a:solidFill>
                    <a:srgbClr val="000000"/>
                  </a:solidFill>
                  <a:latin typeface="Calibri" panose="020F0502020204030204" pitchFamily="34" charset="0"/>
                  <a:ea typeface="Segoe UI" panose="020B0502040204020203" pitchFamily="34" charset="0"/>
                  <a:cs typeface="Calibri" panose="020F0502020204030204" pitchFamily="34" charset="0"/>
                </a:rPr>
                <a:t>plants, find </a:t>
              </a:r>
              <a:r>
                <a:rPr lang="en-GB" sz="900" dirty="0">
                  <a:solidFill>
                    <a:srgbClr val="000000"/>
                  </a:solidFill>
                  <a:latin typeface="Calibri" panose="020F0502020204030204" pitchFamily="34" charset="0"/>
                  <a:ea typeface="Segoe UI" panose="020B0502040204020203" pitchFamily="34" charset="0"/>
                  <a:cs typeface="Calibri" panose="020F0502020204030204" pitchFamily="34" charset="0"/>
                </a:rPr>
                <a:t>out and describe how plants need water, light and a suitable temperature to grow and stay </a:t>
              </a:r>
              <a:r>
                <a:rPr lang="en-GB" sz="900" dirty="0" smtClean="0">
                  <a:solidFill>
                    <a:srgbClr val="000000"/>
                  </a:solidFill>
                  <a:latin typeface="Calibri" panose="020F0502020204030204" pitchFamily="34" charset="0"/>
                  <a:ea typeface="Segoe UI" panose="020B0502040204020203" pitchFamily="34" charset="0"/>
                  <a:cs typeface="Calibri" panose="020F0502020204030204" pitchFamily="34" charset="0"/>
                </a:rPr>
                <a:t>healthy. They will also learn about deciduous and coniferous trees.</a:t>
              </a:r>
              <a:endParaRPr lang="en-GB" sz="900" dirty="0">
                <a:solidFill>
                  <a:srgbClr val="000000"/>
                </a:solidFill>
                <a:effectLst/>
                <a:latin typeface="Calibri" panose="020F0502020204030204" pitchFamily="34" charset="0"/>
                <a:ea typeface="Segoe UI" panose="020B0502040204020203" pitchFamily="34" charset="0"/>
                <a:cs typeface="Calibri" panose="020F0502020204030204" pitchFamily="34" charset="0"/>
              </a:endParaRPr>
            </a:p>
          </p:txBody>
        </p:sp>
      </p:grpSp>
      <p:pic>
        <p:nvPicPr>
          <p:cNvPr id="2061" name="Picture 13"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06518" y="145436"/>
            <a:ext cx="876300" cy="1200150"/>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6"/>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20" name="Rectangle 17"/>
          <p:cNvSpPr>
            <a:spLocks noChangeArrowheads="1"/>
          </p:cNvSpPr>
          <p:nvPr/>
        </p:nvSpPr>
        <p:spPr bwMode="auto">
          <a:xfrm>
            <a:off x="3896274" y="-239280"/>
            <a:ext cx="3452496" cy="769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200" b="0" i="0" u="none" strike="noStrike" cap="none" normalizeH="0" baseline="0">
              <a:ln>
                <a:noFill/>
              </a:ln>
              <a:solidFill>
                <a:srgbClr val="3366FF"/>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200" b="0" i="0" u="none" strike="noStrike" cap="none" normalizeH="0" baseline="0">
                <a:ln>
                  <a:noFill/>
                </a:ln>
                <a:solidFill>
                  <a:srgbClr val="3366FF"/>
                </a:solidFill>
                <a:effectLst/>
              </a:rPr>
              <a:t>Curriculum Overview</a:t>
            </a:r>
            <a:endParaRPr kumimoji="0" lang="en-GB" altLang="en-US" sz="1800" b="0" i="0" u="none" strike="noStrike" cap="none" normalizeH="0" baseline="0">
              <a:ln>
                <a:noFill/>
              </a:ln>
              <a:solidFill>
                <a:schemeClr val="tx1"/>
              </a:solidFill>
              <a:effectLst/>
            </a:endParaRPr>
          </a:p>
        </p:txBody>
      </p:sp>
      <p:sp>
        <p:nvSpPr>
          <p:cNvPr id="21" name="Rectangle 18"/>
          <p:cNvSpPr>
            <a:spLocks noChangeArrowheads="1"/>
          </p:cNvSpPr>
          <p:nvPr/>
        </p:nvSpPr>
        <p:spPr bwMode="auto">
          <a:xfrm>
            <a:off x="0" y="258710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25" name="Text Box 4"/>
          <p:cNvSpPr txBox="1">
            <a:spLocks noChangeArrowheads="1"/>
          </p:cNvSpPr>
          <p:nvPr/>
        </p:nvSpPr>
        <p:spPr bwMode="auto">
          <a:xfrm>
            <a:off x="4762" y="1986701"/>
            <a:ext cx="2990850" cy="107977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b="0" i="0" u="sng" strike="noStrike" cap="none" normalizeH="0" baseline="0" dirty="0">
                <a:ln>
                  <a:noFill/>
                </a:ln>
                <a:solidFill>
                  <a:srgbClr val="002060"/>
                </a:solidFill>
                <a:effectLst/>
                <a:ea typeface="Times New Roman" panose="02020603050405020304" pitchFamily="18" charset="0"/>
                <a:cs typeface="Times New Roman" panose="02020603050405020304" pitchFamily="18" charset="0"/>
              </a:rPr>
              <a:t>Music</a:t>
            </a:r>
          </a:p>
          <a:p>
            <a:pPr>
              <a:lnSpc>
                <a:spcPct val="107000"/>
              </a:lnSpc>
              <a:spcAft>
                <a:spcPts val="800"/>
              </a:spcAft>
            </a:pPr>
            <a:r>
              <a:rPr lang="en-GB" sz="900" b="1" dirty="0" smtClean="0">
                <a:solidFill>
                  <a:srgbClr val="000000"/>
                </a:solidFill>
                <a:latin typeface="Calibri" panose="020F0502020204030204" pitchFamily="34" charset="0"/>
                <a:ea typeface="Segoe UI" panose="020B0502040204020203" pitchFamily="34" charset="0"/>
                <a:cs typeface="Segoe UI" panose="020B0502040204020203" pitchFamily="34" charset="0"/>
              </a:rPr>
              <a:t>Let your Spirit Fly</a:t>
            </a:r>
            <a:endParaRPr lang="en-GB" sz="900" dirty="0">
              <a:solidFill>
                <a:srgbClr val="000000"/>
              </a:solidFill>
              <a:latin typeface="Calibri" panose="020F0502020204030204" pitchFamily="34" charset="0"/>
              <a:ea typeface="Segoe UI" panose="020B0502040204020203" pitchFamily="34" charset="0"/>
              <a:cs typeface="Calibri" panose="020F0502020204030204" pitchFamily="34" charset="0"/>
            </a:endParaRPr>
          </a:p>
          <a:p>
            <a:pPr>
              <a:lnSpc>
                <a:spcPct val="107000"/>
              </a:lnSpc>
              <a:spcAft>
                <a:spcPts val="800"/>
              </a:spcAft>
            </a:pPr>
            <a:r>
              <a:rPr lang="en-GB" sz="9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This unit </a:t>
            </a:r>
            <a:r>
              <a:rPr lang="en-GB" sz="900" dirty="0" smtClean="0">
                <a:latin typeface="Calibri" panose="020F0502020204030204" pitchFamily="34" charset="0"/>
                <a:ea typeface="Calibri" panose="020F0502020204030204" pitchFamily="34" charset="0"/>
                <a:cs typeface="Calibri" panose="020F0502020204030204" pitchFamily="34" charset="0"/>
              </a:rPr>
              <a:t>presents </a:t>
            </a:r>
            <a:r>
              <a:rPr lang="en-GB" sz="900" dirty="0">
                <a:latin typeface="Calibri" panose="020F0502020204030204" pitchFamily="34" charset="0"/>
                <a:ea typeface="Calibri" panose="020F0502020204030204" pitchFamily="34" charset="0"/>
                <a:cs typeface="Calibri" panose="020F0502020204030204" pitchFamily="34" charset="0"/>
              </a:rPr>
              <a:t>an integrated approach to music where games, the dimensions of music (pulse, rhythm, pitch </a:t>
            </a:r>
            <a:r>
              <a:rPr lang="en-GB" sz="900" dirty="0" err="1">
                <a:latin typeface="Calibri" panose="020F0502020204030204" pitchFamily="34" charset="0"/>
                <a:ea typeface="Calibri" panose="020F0502020204030204" pitchFamily="34" charset="0"/>
                <a:cs typeface="Calibri" panose="020F0502020204030204" pitchFamily="34" charset="0"/>
              </a:rPr>
              <a:t>etc</a:t>
            </a:r>
            <a:r>
              <a:rPr lang="en-GB" sz="900" dirty="0">
                <a:latin typeface="Calibri" panose="020F0502020204030204" pitchFamily="34" charset="0"/>
                <a:ea typeface="Calibri" panose="020F0502020204030204" pitchFamily="34" charset="0"/>
                <a:cs typeface="Calibri" panose="020F0502020204030204" pitchFamily="34" charset="0"/>
              </a:rPr>
              <a:t>), singing and playing </a:t>
            </a:r>
            <a:r>
              <a:rPr lang="en-GB" sz="900" dirty="0" smtClean="0">
                <a:latin typeface="Calibri" panose="020F0502020204030204" pitchFamily="34" charset="0"/>
                <a:ea typeface="Calibri" panose="020F0502020204030204" pitchFamily="34" charset="0"/>
                <a:cs typeface="Calibri" panose="020F0502020204030204" pitchFamily="34" charset="0"/>
              </a:rPr>
              <a:t>instruments are all linked.</a:t>
            </a:r>
            <a:endParaRPr kumimoji="0" lang="en-GB" altLang="en-US" sz="900" b="0" i="0" u="sng" strike="noStrike" cap="none" normalizeH="0" baseline="0" dirty="0">
              <a:ln>
                <a:noFill/>
              </a:ln>
              <a:solidFill>
                <a:srgbClr val="002060"/>
              </a:solidFill>
              <a:effectLst/>
              <a:ea typeface="Times New Roman" panose="02020603050405020304" pitchFamily="18" charset="0"/>
              <a:cs typeface="Times New Roman" panose="02020603050405020304" pitchFamily="18" charset="0"/>
            </a:endParaRPr>
          </a:p>
        </p:txBody>
      </p:sp>
      <p:sp>
        <p:nvSpPr>
          <p:cNvPr id="22" name="Text Box 6"/>
          <p:cNvSpPr txBox="1">
            <a:spLocks noChangeArrowheads="1"/>
          </p:cNvSpPr>
          <p:nvPr/>
        </p:nvSpPr>
        <p:spPr bwMode="auto">
          <a:xfrm>
            <a:off x="8437506" y="145436"/>
            <a:ext cx="3490619" cy="204358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1800" b="0" i="0" u="sng" strike="noStrike" cap="none" normalizeH="0" baseline="0" dirty="0">
                <a:ln>
                  <a:noFill/>
                </a:ln>
                <a:solidFill>
                  <a:srgbClr val="FFC000"/>
                </a:solidFill>
                <a:effectLst/>
                <a:ea typeface="Times New Roman" panose="02020603050405020304" pitchFamily="18" charset="0"/>
                <a:cs typeface="Times New Roman" panose="02020603050405020304" pitchFamily="18" charset="0"/>
              </a:rPr>
              <a:t>Computing</a:t>
            </a:r>
          </a:p>
          <a:p>
            <a:r>
              <a:rPr lang="en-GB" sz="900" b="1" dirty="0" smtClean="0">
                <a:solidFill>
                  <a:srgbClr val="000000"/>
                </a:solidFill>
                <a:latin typeface="Calibri" panose="020F0502020204030204" pitchFamily="34" charset="0"/>
                <a:ea typeface="Calibri" panose="020F0502020204030204" pitchFamily="34" charset="0"/>
                <a:cs typeface="Calibri" panose="020F0502020204030204" pitchFamily="34" charset="0"/>
              </a:rPr>
              <a:t>Online Safety - Self-Image </a:t>
            </a:r>
            <a:r>
              <a:rPr lang="en-GB" sz="900" b="1" dirty="0">
                <a:solidFill>
                  <a:srgbClr val="000000"/>
                </a:solidFill>
                <a:latin typeface="Calibri" panose="020F0502020204030204" pitchFamily="34" charset="0"/>
                <a:ea typeface="Calibri" panose="020F0502020204030204" pitchFamily="34" charset="0"/>
                <a:cs typeface="Calibri" panose="020F0502020204030204" pitchFamily="34" charset="0"/>
              </a:rPr>
              <a:t>and Identity  </a:t>
            </a:r>
          </a:p>
          <a:p>
            <a:endParaRPr lang="en-GB" sz="9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r>
              <a:rPr lang="en-GB" sz="9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The children will be able to </a:t>
            </a:r>
            <a:r>
              <a:rPr lang="en-GB" sz="900" dirty="0">
                <a:solidFill>
                  <a:srgbClr val="000000"/>
                </a:solidFill>
                <a:latin typeface="Calibri" panose="020F0502020204030204" pitchFamily="34" charset="0"/>
                <a:ea typeface="Calibri" panose="020F0502020204030204" pitchFamily="34" charset="0"/>
                <a:cs typeface="Calibri" panose="020F0502020204030204" pitchFamily="34" charset="0"/>
              </a:rPr>
              <a:t>explain how other people may look and act differently online and </a:t>
            </a:r>
            <a:r>
              <a:rPr lang="en-GB" sz="9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offline and give </a:t>
            </a:r>
            <a:r>
              <a:rPr lang="en-GB" sz="900" dirty="0">
                <a:solidFill>
                  <a:srgbClr val="000000"/>
                </a:solidFill>
                <a:latin typeface="Calibri" panose="020F0502020204030204" pitchFamily="34" charset="0"/>
                <a:ea typeface="Calibri" panose="020F0502020204030204" pitchFamily="34" charset="0"/>
                <a:cs typeface="Calibri" panose="020F0502020204030204" pitchFamily="34" charset="0"/>
              </a:rPr>
              <a:t>examples of issues online that might make someone feel sad, worried, uncomfortable or frightened; I can give examples of how they might get help</a:t>
            </a:r>
            <a:r>
              <a:rPr lang="en-GB" sz="9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a:t>
            </a:r>
          </a:p>
          <a:p>
            <a:endParaRPr lang="en-GB" sz="9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r>
              <a:rPr lang="en-GB" sz="900" b="1" dirty="0" smtClean="0">
                <a:solidFill>
                  <a:srgbClr val="000000"/>
                </a:solidFill>
                <a:latin typeface="Calibri" panose="020F0502020204030204" pitchFamily="34" charset="0"/>
                <a:ea typeface="Calibri" panose="020F0502020204030204" pitchFamily="34" charset="0"/>
                <a:cs typeface="Calibri" panose="020F0502020204030204" pitchFamily="34" charset="0"/>
              </a:rPr>
              <a:t>Spreadsheets</a:t>
            </a:r>
          </a:p>
          <a:p>
            <a:endParaRPr lang="en-GB" sz="9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r>
              <a:rPr lang="en-GB" sz="9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In this unit the children will be introduced to spreadsheets, learn how to add an image to a spreadsheet, use totalling, speak and count tools and input </a:t>
            </a:r>
            <a:r>
              <a:rPr lang="en-GB" sz="9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data into a table to create a block graph.</a:t>
            </a:r>
            <a:endParaRPr lang="en-GB" sz="9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24" name="Text Box 4">
            <a:extLst>
              <a:ext uri="{FF2B5EF4-FFF2-40B4-BE49-F238E27FC236}">
                <a16:creationId xmlns:a16="http://schemas.microsoft.com/office/drawing/2014/main" id="{4D23DF85-C2FD-4647-86E7-A1E864B857B2}"/>
              </a:ext>
            </a:extLst>
          </p:cNvPr>
          <p:cNvSpPr txBox="1">
            <a:spLocks noChangeArrowheads="1"/>
          </p:cNvSpPr>
          <p:nvPr/>
        </p:nvSpPr>
        <p:spPr bwMode="auto">
          <a:xfrm>
            <a:off x="13334" y="3167728"/>
            <a:ext cx="2977833" cy="203617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1800" b="0" i="0" u="sng" strike="noStrike" cap="none" normalizeH="0" baseline="0" dirty="0" smtClean="0">
                <a:ln>
                  <a:noFill/>
                </a:ln>
                <a:solidFill>
                  <a:srgbClr val="002060"/>
                </a:solidFill>
                <a:effectLst/>
                <a:ea typeface="Times New Roman" panose="02020603050405020304" pitchFamily="18" charset="0"/>
                <a:cs typeface="Times New Roman" panose="02020603050405020304" pitchFamily="18" charset="0"/>
              </a:rPr>
              <a:t>History</a:t>
            </a:r>
            <a:endParaRPr kumimoji="0" lang="en-GB" altLang="en-US" sz="1800" b="0" i="0" u="sng" strike="noStrike" cap="none" normalizeH="0" baseline="0" dirty="0">
              <a:ln>
                <a:noFill/>
              </a:ln>
              <a:solidFill>
                <a:srgbClr val="002060"/>
              </a:solidFill>
              <a:effectLst/>
              <a:ea typeface="Times New Roman" panose="02020603050405020304" pitchFamily="18" charset="0"/>
              <a:cs typeface="Times New Roman" panose="02020603050405020304" pitchFamily="18" charset="0"/>
            </a:endParaRPr>
          </a:p>
          <a:p>
            <a:pPr marL="635">
              <a:lnSpc>
                <a:spcPct val="107000"/>
              </a:lnSpc>
              <a:spcAft>
                <a:spcPts val="800"/>
              </a:spcAft>
            </a:pPr>
            <a:r>
              <a:rPr lang="en-GB" sz="900" b="1" dirty="0" smtClean="0">
                <a:solidFill>
                  <a:srgbClr val="000000"/>
                </a:solidFill>
                <a:effectLst/>
                <a:latin typeface="Calibri" panose="020F0502020204030204" pitchFamily="34" charset="0"/>
                <a:ea typeface="Segoe UI" panose="020B0502040204020203" pitchFamily="34" charset="0"/>
                <a:cs typeface="Calibri" panose="020F0502020204030204" pitchFamily="34" charset="0"/>
              </a:rPr>
              <a:t>Ancient Egypt</a:t>
            </a:r>
            <a:r>
              <a:rPr lang="en-GB" sz="900" b="1" dirty="0">
                <a:solidFill>
                  <a:srgbClr val="000000"/>
                </a:solidFill>
                <a:effectLst/>
                <a:latin typeface="Calibri" panose="020F0502020204030204" pitchFamily="34" charset="0"/>
                <a:ea typeface="Segoe UI" panose="020B0502040204020203" pitchFamily="34" charset="0"/>
                <a:cs typeface="Calibri" panose="020F0502020204030204" pitchFamily="34" charset="0"/>
              </a:rPr>
              <a:t>		</a:t>
            </a:r>
          </a:p>
          <a:p>
            <a:pPr fontAlgn="base"/>
            <a:r>
              <a:rPr lang="en-GB" sz="900" dirty="0" smtClean="0">
                <a:solidFill>
                  <a:srgbClr val="000000"/>
                </a:solidFill>
              </a:rPr>
              <a:t>An </a:t>
            </a:r>
            <a:r>
              <a:rPr lang="en-GB" sz="900" dirty="0">
                <a:solidFill>
                  <a:srgbClr val="000000"/>
                </a:solidFill>
              </a:rPr>
              <a:t>in-depth study of Ancient Egypt including the pyramids, hieroglyphics, farming seasons, the afterlife, the importance of the River Nile, Egyptian gods and pharaohs (focusing on Tutankhamun and Hatshepsut) and daily life in Ancient Egypt.  </a:t>
            </a:r>
            <a:r>
              <a:rPr lang="en-GB" sz="900" dirty="0" smtClean="0">
                <a:solidFill>
                  <a:srgbClr val="000000"/>
                </a:solidFill>
              </a:rPr>
              <a:t>Pupils </a:t>
            </a:r>
            <a:r>
              <a:rPr lang="en-GB" sz="900" dirty="0">
                <a:solidFill>
                  <a:srgbClr val="000000"/>
                </a:solidFill>
              </a:rPr>
              <a:t>will identify Egypt’s greatest achievements and how they affect modern life. </a:t>
            </a:r>
            <a:r>
              <a:rPr lang="en-GB" sz="900" dirty="0" smtClean="0">
                <a:solidFill>
                  <a:srgbClr val="000000"/>
                </a:solidFill>
              </a:rPr>
              <a:t>They </a:t>
            </a:r>
            <a:r>
              <a:rPr lang="en-GB" sz="900" dirty="0">
                <a:solidFill>
                  <a:srgbClr val="000000"/>
                </a:solidFill>
              </a:rPr>
              <a:t>will learn a brief overview of other ancient civilisations comparing them and investigating whether there were any other civilisations like Egypt’s at that time, what they had in common and how we know? </a:t>
            </a:r>
            <a:endParaRPr lang="en-GB" sz="900" b="1" dirty="0">
              <a:solidFill>
                <a:srgbClr val="000000"/>
              </a:solidFill>
              <a:effectLst/>
              <a:latin typeface="Calibri" panose="020F0502020204030204" pitchFamily="34" charset="0"/>
              <a:ea typeface="Segoe UI" panose="020B0502040204020203" pitchFamily="34" charset="0"/>
              <a:cs typeface="Calibri" panose="020F0502020204030204" pitchFamily="34" charset="0"/>
            </a:endParaRPr>
          </a:p>
        </p:txBody>
      </p:sp>
      <p:sp>
        <p:nvSpPr>
          <p:cNvPr id="2" name="Text Box 4">
            <a:extLst>
              <a:ext uri="{FF2B5EF4-FFF2-40B4-BE49-F238E27FC236}">
                <a16:creationId xmlns:a16="http://schemas.microsoft.com/office/drawing/2014/main" id="{B5B1DE54-7A0A-EBAF-54F0-3814A92940B4}"/>
              </a:ext>
            </a:extLst>
          </p:cNvPr>
          <p:cNvSpPr txBox="1">
            <a:spLocks noChangeArrowheads="1"/>
          </p:cNvSpPr>
          <p:nvPr/>
        </p:nvSpPr>
        <p:spPr bwMode="auto">
          <a:xfrm>
            <a:off x="8437506" y="5188023"/>
            <a:ext cx="3490595" cy="16043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b="0" i="0" u="sng" strike="noStrike" cap="none" normalizeH="0" baseline="0" dirty="0">
                <a:ln>
                  <a:noFill/>
                </a:ln>
                <a:solidFill>
                  <a:srgbClr val="002060"/>
                </a:solidFill>
                <a:effectLst/>
                <a:ea typeface="Times New Roman" panose="02020603050405020304" pitchFamily="18" charset="0"/>
                <a:cs typeface="Times New Roman" panose="02020603050405020304" pitchFamily="18" charset="0"/>
              </a:rPr>
              <a:t>Enrichment</a:t>
            </a:r>
          </a:p>
          <a:p>
            <a:endParaRPr lang="en-GB" sz="900" dirty="0" smtClean="0">
              <a:solidFill>
                <a:srgbClr val="000000"/>
              </a:solidFill>
              <a:effectLst/>
              <a:latin typeface="Calibri" panose="020F0502020204030204" pitchFamily="34" charset="0"/>
              <a:ea typeface="Segoe UI" panose="020B0502040204020203" pitchFamily="34" charset="0"/>
              <a:cs typeface="Segoe UI" panose="020B0502040204020203" pitchFamily="34" charset="0"/>
            </a:endParaRPr>
          </a:p>
          <a:p>
            <a:r>
              <a:rPr lang="en-GB" sz="900" dirty="0">
                <a:solidFill>
                  <a:srgbClr val="000000"/>
                </a:solidFill>
                <a:latin typeface="Calibri" panose="020F0502020204030204" pitchFamily="34" charset="0"/>
                <a:ea typeface="Segoe UI" panose="020B0502040204020203" pitchFamily="34" charset="0"/>
                <a:cs typeface="Segoe UI" panose="020B0502040204020203" pitchFamily="34" charset="0"/>
              </a:rPr>
              <a:t>Welcome service new school year</a:t>
            </a:r>
          </a:p>
          <a:p>
            <a:r>
              <a:rPr lang="en-GB" sz="900" dirty="0">
                <a:solidFill>
                  <a:srgbClr val="000000"/>
                </a:solidFill>
                <a:latin typeface="Calibri" panose="020F0502020204030204" pitchFamily="34" charset="0"/>
                <a:ea typeface="Segoe UI" panose="020B0502040204020203" pitchFamily="34" charset="0"/>
                <a:cs typeface="Segoe UI" panose="020B0502040204020203" pitchFamily="34" charset="0"/>
              </a:rPr>
              <a:t>Wednesday, 11 September⋅9:30 – </a:t>
            </a:r>
            <a:r>
              <a:rPr lang="en-GB" sz="900" dirty="0" smtClean="0">
                <a:solidFill>
                  <a:srgbClr val="000000"/>
                </a:solidFill>
                <a:latin typeface="Calibri" panose="020F0502020204030204" pitchFamily="34" charset="0"/>
                <a:ea typeface="Segoe UI" panose="020B0502040204020203" pitchFamily="34" charset="0"/>
                <a:cs typeface="Segoe UI" panose="020B0502040204020203" pitchFamily="34" charset="0"/>
              </a:rPr>
              <a:t>10:30am</a:t>
            </a:r>
          </a:p>
          <a:p>
            <a:endParaRPr lang="en-GB" sz="900">
              <a:solidFill>
                <a:srgbClr val="000000"/>
              </a:solidFill>
              <a:latin typeface="Calibri" panose="020F0502020204030204" pitchFamily="34" charset="0"/>
              <a:ea typeface="Segoe UI" panose="020B0502040204020203" pitchFamily="34" charset="0"/>
              <a:cs typeface="Segoe UI" panose="020B0502040204020203" pitchFamily="34" charset="0"/>
            </a:endParaRPr>
          </a:p>
          <a:p>
            <a:r>
              <a:rPr lang="en-GB" sz="900" smtClean="0">
                <a:solidFill>
                  <a:srgbClr val="000000"/>
                </a:solidFill>
                <a:latin typeface="Calibri" panose="020F0502020204030204" pitchFamily="34" charset="0"/>
                <a:ea typeface="Segoe UI" panose="020B0502040204020203" pitchFamily="34" charset="0"/>
                <a:cs typeface="Segoe UI" panose="020B0502040204020203" pitchFamily="34" charset="0"/>
              </a:rPr>
              <a:t>Harvest </a:t>
            </a:r>
            <a:r>
              <a:rPr lang="en-GB" sz="900" dirty="0">
                <a:solidFill>
                  <a:srgbClr val="000000"/>
                </a:solidFill>
                <a:latin typeface="Calibri" panose="020F0502020204030204" pitchFamily="34" charset="0"/>
                <a:ea typeface="Segoe UI" panose="020B0502040204020203" pitchFamily="34" charset="0"/>
                <a:cs typeface="Segoe UI" panose="020B0502040204020203" pitchFamily="34" charset="0"/>
              </a:rPr>
              <a:t>– In church – Sunday – Food bank donations welcome</a:t>
            </a:r>
          </a:p>
          <a:p>
            <a:endParaRPr lang="en-GB" sz="900" dirty="0">
              <a:solidFill>
                <a:srgbClr val="000000"/>
              </a:solidFill>
              <a:latin typeface="Calibri" panose="020F0502020204030204" pitchFamily="34" charset="0"/>
              <a:ea typeface="Segoe UI" panose="020B0502040204020203" pitchFamily="34" charset="0"/>
              <a:cs typeface="Segoe UI" panose="020B0502040204020203" pitchFamily="34" charset="0"/>
            </a:endParaRPr>
          </a:p>
          <a:p>
            <a:r>
              <a:rPr lang="en-GB" sz="900" dirty="0" smtClean="0">
                <a:solidFill>
                  <a:srgbClr val="000000"/>
                </a:solidFill>
                <a:effectLst/>
                <a:latin typeface="Calibri" panose="020F0502020204030204" pitchFamily="34" charset="0"/>
                <a:ea typeface="Segoe UI" panose="020B0502040204020203" pitchFamily="34" charset="0"/>
                <a:cs typeface="Segoe UI" panose="020B0502040204020203" pitchFamily="34" charset="0"/>
              </a:rPr>
              <a:t>Orienteering </a:t>
            </a:r>
          </a:p>
          <a:p>
            <a:endParaRPr lang="en-GB" sz="900" dirty="0">
              <a:solidFill>
                <a:srgbClr val="000000"/>
              </a:solidFill>
              <a:latin typeface="Calibri" panose="020F0502020204030204" pitchFamily="34" charset="0"/>
              <a:ea typeface="Segoe UI" panose="020B0502040204020203" pitchFamily="34" charset="0"/>
              <a:cs typeface="Segoe UI" panose="020B0502040204020203" pitchFamily="34" charset="0"/>
            </a:endParaRPr>
          </a:p>
          <a:p>
            <a:r>
              <a:rPr lang="en-GB" sz="900" dirty="0" smtClean="0">
                <a:solidFill>
                  <a:srgbClr val="000000"/>
                </a:solidFill>
                <a:effectLst/>
                <a:latin typeface="Calibri" panose="020F0502020204030204" pitchFamily="34" charset="0"/>
                <a:ea typeface="Segoe UI" panose="020B0502040204020203" pitchFamily="34" charset="0"/>
                <a:cs typeface="Segoe UI" panose="020B0502040204020203" pitchFamily="34" charset="0"/>
              </a:rPr>
              <a:t>Sukkot festival</a:t>
            </a:r>
            <a:endParaRPr lang="en-GB" sz="900" dirty="0">
              <a:solidFill>
                <a:srgbClr val="000000"/>
              </a:solidFill>
              <a:effectLst/>
              <a:latin typeface="Calibri" panose="020F0502020204030204" pitchFamily="34" charset="0"/>
              <a:ea typeface="Segoe UI" panose="020B0502040204020203" pitchFamily="34" charset="0"/>
              <a:cs typeface="Segoe UI" panose="020B0502040204020203" pitchFamily="34" charset="0"/>
            </a:endParaRPr>
          </a:p>
          <a:p>
            <a:endParaRPr lang="en-GB" sz="900" dirty="0">
              <a:solidFill>
                <a:srgbClr val="000000"/>
              </a:solidFill>
              <a:effectLst/>
              <a:latin typeface="Calibri" panose="020F0502020204030204" pitchFamily="34" charset="0"/>
              <a:ea typeface="Segoe UI" panose="020B0502040204020203" pitchFamily="34" charset="0"/>
              <a:cs typeface="Segoe UI" panose="020B0502040204020203" pitchFamily="34" charset="0"/>
            </a:endParaRPr>
          </a:p>
          <a:p>
            <a:pPr>
              <a:lnSpc>
                <a:spcPct val="107000"/>
              </a:lnSpc>
              <a:spcAft>
                <a:spcPts val="800"/>
              </a:spcAft>
            </a:pPr>
            <a:endParaRPr lang="en-GB" sz="9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23" name="Text Box 12"/>
          <p:cNvSpPr txBox="1">
            <a:spLocks noChangeArrowheads="1"/>
          </p:cNvSpPr>
          <p:nvPr/>
        </p:nvSpPr>
        <p:spPr bwMode="auto">
          <a:xfrm>
            <a:off x="3212091" y="1768102"/>
            <a:ext cx="5036185" cy="114968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b="0" i="0" u="sng" strike="noStrike" cap="none" normalizeH="0" baseline="0" dirty="0">
                <a:ln>
                  <a:noFill/>
                </a:ln>
                <a:solidFill>
                  <a:srgbClr val="FF0000"/>
                </a:solidFill>
                <a:effectLst/>
                <a:ea typeface="Times New Roman" panose="02020603050405020304" pitchFamily="18" charset="0"/>
                <a:cs typeface="Times New Roman" panose="02020603050405020304" pitchFamily="18" charset="0"/>
              </a:rPr>
              <a:t>English</a:t>
            </a:r>
            <a:r>
              <a:rPr kumimoji="0" lang="en-GB" altLang="en-US" sz="900" b="0" i="0" u="sng" strike="noStrike" cap="none" normalizeH="0" baseline="0" dirty="0">
                <a:ln>
                  <a:noFill/>
                </a:ln>
                <a:solidFill>
                  <a:srgbClr val="FF0000"/>
                </a:solidFill>
                <a:effectLst/>
                <a:ea typeface="Times New Roman" panose="02020603050405020304" pitchFamily="18" charset="0"/>
                <a:cs typeface="Times New Roman" panose="02020603050405020304" pitchFamily="18" charset="0"/>
              </a:rPr>
              <a:t> </a:t>
            </a:r>
            <a:endParaRPr kumimoji="0" lang="en-GB" altLang="en-US" sz="900" b="0" i="0" u="sng" strike="noStrike" cap="none" normalizeH="0" baseline="0" dirty="0" smtClean="0">
              <a:ln>
                <a:noFill/>
              </a:ln>
              <a:solidFill>
                <a:srgbClr val="FF0000"/>
              </a:solidFill>
              <a:effectLst/>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GB" altLang="en-US" sz="900" u="sng" dirty="0">
              <a:solidFill>
                <a:srgbClr val="FF0000"/>
              </a:solidFill>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900" i="0" u="none" strike="noStrike" cap="none" normalizeH="0" baseline="0" dirty="0" smtClean="0">
                <a:ln>
                  <a:noFill/>
                </a:ln>
                <a:effectLst/>
                <a:ea typeface="Times New Roman" panose="02020603050405020304" pitchFamily="18" charset="0"/>
                <a:cs typeface="Times New Roman" panose="02020603050405020304" pitchFamily="18" charset="0"/>
              </a:rPr>
              <a:t>This </a:t>
            </a:r>
            <a:r>
              <a:rPr kumimoji="0" lang="en-GB" altLang="en-US" sz="900" i="0" u="none" strike="noStrike" cap="none" normalizeH="0" baseline="0" dirty="0">
                <a:ln>
                  <a:noFill/>
                </a:ln>
                <a:effectLst/>
                <a:ea typeface="Times New Roman" panose="02020603050405020304" pitchFamily="18" charset="0"/>
                <a:cs typeface="Times New Roman" panose="02020603050405020304" pitchFamily="18" charset="0"/>
              </a:rPr>
              <a:t>half term we will focus </a:t>
            </a:r>
            <a:r>
              <a:rPr kumimoji="0" lang="en-GB" altLang="en-US" sz="900" i="0" u="none" strike="noStrike" cap="none" normalizeH="0" baseline="0" dirty="0" smtClean="0">
                <a:ln>
                  <a:noFill/>
                </a:ln>
                <a:effectLst/>
                <a:ea typeface="Times New Roman" panose="02020603050405020304" pitchFamily="18" charset="0"/>
                <a:cs typeface="Times New Roman" panose="02020603050405020304" pitchFamily="18" charset="0"/>
              </a:rPr>
              <a:t>on reading and writing: </a:t>
            </a:r>
            <a:endParaRPr kumimoji="0" lang="en-GB" altLang="en-US" sz="900" i="0" u="none" strike="noStrike" cap="none" normalizeH="0" baseline="0" dirty="0">
              <a:ln>
                <a:noFill/>
              </a:ln>
              <a:effectLst/>
              <a:ea typeface="Times New Roman" panose="02020603050405020304" pitchFamily="18" charset="0"/>
              <a:cs typeface="Times New Roman" panose="02020603050405020304" pitchFamily="18" charset="0"/>
            </a:endParaRPr>
          </a:p>
          <a:p>
            <a:pPr>
              <a:lnSpc>
                <a:spcPct val="107000"/>
              </a:lnSpc>
            </a:pPr>
            <a:r>
              <a:rPr lang="en-GB" altLang="en-US" sz="900" dirty="0">
                <a:cs typeface="Times New Roman" panose="02020603050405020304" pitchFamily="18" charset="0"/>
              </a:rPr>
              <a:t>Stories with familiar settings </a:t>
            </a:r>
            <a:r>
              <a:rPr lang="en-GB" altLang="en-US" sz="900" dirty="0" smtClean="0">
                <a:cs typeface="Times New Roman" panose="02020603050405020304" pitchFamily="18" charset="0"/>
              </a:rPr>
              <a:t>- Katie </a:t>
            </a:r>
            <a:r>
              <a:rPr lang="en-GB" altLang="en-US" sz="900" dirty="0">
                <a:cs typeface="Times New Roman" panose="02020603050405020304" pitchFamily="18" charset="0"/>
              </a:rPr>
              <a:t>Morag by </a:t>
            </a:r>
            <a:r>
              <a:rPr lang="en-GB" altLang="en-US" sz="900" dirty="0" err="1">
                <a:cs typeface="Times New Roman" panose="02020603050405020304" pitchFamily="18" charset="0"/>
              </a:rPr>
              <a:t>Mairi</a:t>
            </a:r>
            <a:r>
              <a:rPr lang="en-GB" altLang="en-US" sz="900" dirty="0">
                <a:cs typeface="Times New Roman" panose="02020603050405020304" pitchFamily="18" charset="0"/>
              </a:rPr>
              <a:t> </a:t>
            </a:r>
            <a:r>
              <a:rPr lang="en-GB" altLang="en-US" sz="900" dirty="0" err="1">
                <a:cs typeface="Times New Roman" panose="02020603050405020304" pitchFamily="18" charset="0"/>
              </a:rPr>
              <a:t>Hedderwick</a:t>
            </a:r>
            <a:r>
              <a:rPr lang="en-GB" altLang="en-US" sz="900" dirty="0">
                <a:cs typeface="Times New Roman" panose="02020603050405020304" pitchFamily="18" charset="0"/>
              </a:rPr>
              <a:t>   </a:t>
            </a:r>
            <a:endParaRPr lang="en-GB" altLang="en-US" sz="900" dirty="0" smtClean="0">
              <a:cs typeface="Times New Roman" panose="02020603050405020304" pitchFamily="18" charset="0"/>
            </a:endParaRPr>
          </a:p>
          <a:p>
            <a:pPr>
              <a:lnSpc>
                <a:spcPct val="107000"/>
              </a:lnSpc>
            </a:pPr>
            <a:r>
              <a:rPr lang="en-GB" altLang="en-US" sz="900" dirty="0" smtClean="0">
                <a:cs typeface="Times New Roman" panose="02020603050405020304" pitchFamily="18" charset="0"/>
              </a:rPr>
              <a:t>Non-chronological </a:t>
            </a:r>
            <a:r>
              <a:rPr lang="en-GB" altLang="en-US" sz="900" dirty="0">
                <a:cs typeface="Times New Roman" panose="02020603050405020304" pitchFamily="18" charset="0"/>
              </a:rPr>
              <a:t>reports   </a:t>
            </a:r>
          </a:p>
          <a:p>
            <a:pPr>
              <a:lnSpc>
                <a:spcPct val="107000"/>
              </a:lnSpc>
            </a:pPr>
            <a:r>
              <a:rPr lang="en-GB" altLang="en-US" sz="900" dirty="0" smtClean="0">
                <a:cs typeface="Times New Roman" panose="02020603050405020304" pitchFamily="18" charset="0"/>
              </a:rPr>
              <a:t>Poems </a:t>
            </a:r>
            <a:r>
              <a:rPr lang="en-GB" altLang="en-US" sz="900" dirty="0">
                <a:cs typeface="Times New Roman" panose="02020603050405020304" pitchFamily="18" charset="0"/>
              </a:rPr>
              <a:t>on a theme </a:t>
            </a:r>
            <a:r>
              <a:rPr lang="en-GB" altLang="en-US" sz="900" dirty="0" smtClean="0">
                <a:cs typeface="Times New Roman" panose="02020603050405020304" pitchFamily="18" charset="0"/>
              </a:rPr>
              <a:t>- Revenge </a:t>
            </a:r>
            <a:r>
              <a:rPr lang="en-GB" altLang="en-US" sz="900" dirty="0">
                <a:cs typeface="Times New Roman" panose="02020603050405020304" pitchFamily="18" charset="0"/>
              </a:rPr>
              <a:t>of the Lunch Ladies: The Hilarious Book of School Poetry </a:t>
            </a:r>
            <a:endParaRPr lang="en-GB" altLang="en-US" sz="300" dirty="0">
              <a:ea typeface="Times New Roman" panose="02020603050405020304" pitchFamily="18" charset="0"/>
              <a:cs typeface="Times New Roman" panose="02020603050405020304" pitchFamily="18" charset="0"/>
            </a:endParaRPr>
          </a:p>
        </p:txBody>
      </p:sp>
      <p:sp>
        <p:nvSpPr>
          <p:cNvPr id="26" name="Text Box 7">
            <a:extLst>
              <a:ext uri="{FF2B5EF4-FFF2-40B4-BE49-F238E27FC236}">
                <a16:creationId xmlns:a16="http://schemas.microsoft.com/office/drawing/2014/main" id="{C47D32F7-2D0F-45B8-E3F2-D0F9413C14B6}"/>
              </a:ext>
            </a:extLst>
          </p:cNvPr>
          <p:cNvSpPr txBox="1">
            <a:spLocks noChangeArrowheads="1"/>
          </p:cNvSpPr>
          <p:nvPr/>
        </p:nvSpPr>
        <p:spPr bwMode="auto">
          <a:xfrm>
            <a:off x="3189763" y="3066473"/>
            <a:ext cx="5042854" cy="89227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1800" b="0" i="0" u="sng" strike="noStrike" cap="none" normalizeH="0" baseline="0" dirty="0">
                <a:ln>
                  <a:noFill/>
                </a:ln>
                <a:solidFill>
                  <a:srgbClr val="800080"/>
                </a:solidFill>
                <a:effectLst/>
                <a:ea typeface="Times New Roman" panose="02020603050405020304" pitchFamily="18" charset="0"/>
                <a:cs typeface="Times New Roman" panose="02020603050405020304" pitchFamily="18" charset="0"/>
              </a:rPr>
              <a:t>Maths</a:t>
            </a:r>
          </a:p>
          <a:p>
            <a:pPr marL="0" marR="0" lvl="0" indent="0" defTabSz="914400" rtl="0" eaLnBrk="0" fontAlgn="base" latinLnBrk="0" hangingPunct="0">
              <a:lnSpc>
                <a:spcPct val="100000"/>
              </a:lnSpc>
              <a:buClrTx/>
              <a:buSzTx/>
              <a:buFontTx/>
              <a:buNone/>
              <a:tabLst/>
            </a:pPr>
            <a:endParaRPr lang="en-GB" altLang="en-US" sz="900" dirty="0" smtClean="0"/>
          </a:p>
          <a:p>
            <a:pPr marL="0" marR="0" lvl="0" indent="0" defTabSz="914400" rtl="0" eaLnBrk="0" fontAlgn="base" latinLnBrk="0" hangingPunct="0">
              <a:lnSpc>
                <a:spcPct val="100000"/>
              </a:lnSpc>
              <a:buClrTx/>
              <a:buSzTx/>
              <a:buFontTx/>
              <a:buNone/>
              <a:tabLst/>
            </a:pPr>
            <a:r>
              <a:rPr lang="en-GB" altLang="en-US" sz="900" dirty="0" smtClean="0"/>
              <a:t>This </a:t>
            </a:r>
            <a:r>
              <a:rPr lang="en-GB" altLang="en-US" sz="900" dirty="0"/>
              <a:t>half term we will be learning </a:t>
            </a:r>
            <a:r>
              <a:rPr lang="en-GB" altLang="en-US" sz="900" dirty="0" smtClean="0"/>
              <a:t>about: Place Value, Addition and Subtraction.</a:t>
            </a:r>
            <a:endParaRPr lang="en-GB" altLang="en-US" sz="900" dirty="0"/>
          </a:p>
          <a:p>
            <a:pPr marL="0" marR="0" lvl="0" indent="0" defTabSz="914400" rtl="0" eaLnBrk="0" fontAlgn="base" latinLnBrk="0" hangingPunct="0">
              <a:lnSpc>
                <a:spcPct val="100000"/>
              </a:lnSpc>
              <a:buClrTx/>
              <a:buSzTx/>
              <a:buFontTx/>
              <a:buNone/>
              <a:tabLst/>
            </a:pPr>
            <a:endParaRPr lang="en-GB" altLang="en-US" sz="900" dirty="0"/>
          </a:p>
          <a:p>
            <a:pPr marL="0" marR="0" lvl="0" indent="0" defTabSz="914400" rtl="0" eaLnBrk="0" fontAlgn="base" latinLnBrk="0" hangingPunct="0">
              <a:lnSpc>
                <a:spcPct val="100000"/>
              </a:lnSpc>
              <a:buClrTx/>
              <a:buSzTx/>
              <a:buFontTx/>
              <a:buNone/>
              <a:tabLst/>
            </a:pPr>
            <a:endParaRPr lang="en-GB" altLang="en-US" sz="900" dirty="0"/>
          </a:p>
          <a:p>
            <a:pPr marL="0" marR="0" lvl="0" indent="0" defTabSz="914400" rtl="0" eaLnBrk="0" fontAlgn="base" latinLnBrk="0" hangingPunct="0">
              <a:lnSpc>
                <a:spcPct val="100000"/>
              </a:lnSpc>
              <a:buClrTx/>
              <a:buSzTx/>
              <a:buFontTx/>
              <a:buNone/>
              <a:tabLst/>
            </a:pPr>
            <a:endParaRPr lang="en-GB" altLang="en-US" sz="900" dirty="0"/>
          </a:p>
          <a:p>
            <a:pPr marL="0" marR="0" lvl="0" indent="0" defTabSz="914400" rtl="0" eaLnBrk="0" fontAlgn="base" latinLnBrk="0" hangingPunct="0">
              <a:lnSpc>
                <a:spcPct val="100000"/>
              </a:lnSpc>
              <a:spcBef>
                <a:spcPct val="0"/>
              </a:spcBef>
              <a:spcAft>
                <a:spcPct val="0"/>
              </a:spcAft>
              <a:buClrTx/>
              <a:buSzTx/>
              <a:buFontTx/>
              <a:buNone/>
              <a:tabLst/>
            </a:pPr>
            <a:endParaRPr lang="en-GB" altLang="en-US" sz="1200" dirty="0"/>
          </a:p>
        </p:txBody>
      </p:sp>
      <p:sp>
        <p:nvSpPr>
          <p:cNvPr id="27" name="Text Box 4">
            <a:extLst>
              <a:ext uri="{FF2B5EF4-FFF2-40B4-BE49-F238E27FC236}">
                <a16:creationId xmlns:a16="http://schemas.microsoft.com/office/drawing/2014/main" id="{11F62F07-BF79-2C4D-332E-A659A0B65411}"/>
              </a:ext>
            </a:extLst>
          </p:cNvPr>
          <p:cNvSpPr txBox="1">
            <a:spLocks noChangeArrowheads="1"/>
          </p:cNvSpPr>
          <p:nvPr/>
        </p:nvSpPr>
        <p:spPr bwMode="auto">
          <a:xfrm>
            <a:off x="3195782" y="4051238"/>
            <a:ext cx="5037310" cy="110076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GB" altLang="en-US" b="0" i="0" u="sng" strike="noStrike" cap="none" normalizeH="0" baseline="0" dirty="0">
                <a:ln>
                  <a:noFill/>
                </a:ln>
                <a:solidFill>
                  <a:srgbClr val="002060"/>
                </a:solidFill>
                <a:effectLst/>
                <a:ea typeface="Times New Roman" panose="02020603050405020304" pitchFamily="18" charset="0"/>
                <a:cs typeface="Times New Roman" panose="02020603050405020304" pitchFamily="18" charset="0"/>
              </a:rPr>
              <a:t>Homework</a:t>
            </a:r>
          </a:p>
          <a:p>
            <a:pPr marL="0" marR="0" lvl="0" indent="0" defTabSz="914400" rtl="0" eaLnBrk="0" fontAlgn="base" latinLnBrk="0" hangingPunct="0">
              <a:lnSpc>
                <a:spcPct val="100000"/>
              </a:lnSpc>
              <a:spcBef>
                <a:spcPct val="0"/>
              </a:spcBef>
              <a:spcAft>
                <a:spcPct val="0"/>
              </a:spcAft>
              <a:buClrTx/>
              <a:buSzTx/>
              <a:buFontTx/>
              <a:buNone/>
              <a:tabLst/>
            </a:pPr>
            <a:endParaRPr lang="en-GB" altLang="en-US" sz="900" u="sng" dirty="0">
              <a:solidFill>
                <a:srgbClr val="002060"/>
              </a:solidFill>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rPr>
              <a:t>The children will be expected to read at home every night, where possible, and be given homework on a Friday to be returned the following Friday. This will include spellings we have worked on in class to consolidate before the spelling weekly test. It may also include other projects and subjects. Please see the school Homework Policy on the website for further information.</a:t>
            </a:r>
            <a:endParaRPr kumimoji="0" lang="en-GB" altLang="en-US" b="0" i="0" u="sng" strike="noStrike" cap="none" normalizeH="0" baseline="0" dirty="0">
              <a:ln>
                <a:noFill/>
              </a:ln>
              <a:solidFill>
                <a:srgbClr val="002060"/>
              </a:solidFill>
              <a:effectLst/>
              <a:ea typeface="Times New Roman" panose="02020603050405020304" pitchFamily="18"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b="0" i="0" u="sng" strike="noStrike" cap="none" normalizeH="0" baseline="0" dirty="0">
              <a:ln>
                <a:noFill/>
              </a:ln>
              <a:solidFill>
                <a:srgbClr val="002060"/>
              </a:solidFill>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90749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712</Words>
  <Application>Microsoft Office PowerPoint</Application>
  <PresentationFormat>Widescreen</PresentationFormat>
  <Paragraphs>59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Segoe UI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Judith Brucciani</dc:creator>
  <cp:lastModifiedBy>Brucciani, Judith</cp:lastModifiedBy>
  <cp:revision>7</cp:revision>
  <cp:lastPrinted>2023-07-31T20:51:10Z</cp:lastPrinted>
  <dcterms:created xsi:type="dcterms:W3CDTF">2021-02-20T14:48:56Z</dcterms:created>
  <dcterms:modified xsi:type="dcterms:W3CDTF">2024-09-03T07:56:31Z</dcterms:modified>
</cp:coreProperties>
</file>